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3178964" y="2850681"/>
            <a:ext cx="18026072" cy="8014638"/>
          </a:xfrm>
          <a:prstGeom prst="roundRect">
            <a:avLst>
              <a:gd name="adj" fmla="val 54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67" name="Within the DEFINED CONTEXT, something is…"/>
          <p:cNvSpPr txBox="1"/>
          <p:nvPr/>
        </p:nvSpPr>
        <p:spPr>
          <a:xfrm>
            <a:off x="4205097" y="4203700"/>
            <a:ext cx="15973807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b="0" sz="60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Within the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DEFINED CONTEXT</a:t>
            </a:r>
            <a:r>
              <a:t>, something is</a:t>
            </a:r>
          </a:p>
          <a:p>
            <a:pPr>
              <a:spcBef>
                <a:spcPts val="0"/>
              </a:spcBef>
              <a:defRPr b="0" sz="60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Atomic</a:t>
            </a:r>
            <a:r>
              <a:t>,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IF</a:t>
            </a:r>
            <a:r>
              <a:t> it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WILL HAPPEN</a:t>
            </a:r>
            <a:r>
              <a:t> in its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ENTIRETY</a:t>
            </a:r>
            <a:r>
              <a:t>,</a:t>
            </a:r>
          </a:p>
          <a:p>
            <a:pPr>
              <a:spcBef>
                <a:spcPts val="0"/>
              </a:spcBef>
              <a:defRPr b="0" sz="60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without anything else</a:t>
            </a:r>
          </a:p>
          <a:p>
            <a:pPr>
              <a:spcBef>
                <a:spcPts val="0"/>
              </a:spcBef>
              <a:defRPr sz="6000">
                <a:solidFill>
                  <a:srgbClr val="0D0D0D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HAPPENING SIMULTANEOUSLY</a:t>
            </a:r>
          </a:p>
          <a:p>
            <a:pPr>
              <a:spcBef>
                <a:spcPts val="0"/>
              </a:spcBef>
              <a:defRPr b="0" sz="60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 the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SAME CONTEXT</a:t>
            </a:r>
            <a:r>
              <a:t>.</a:t>
            </a:r>
          </a:p>
        </p:txBody>
      </p:sp>
      <p:pic>
        <p:nvPicPr>
          <p:cNvPr id="168" name="quote (1).png" descr="quote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57843" y="7767191"/>
            <a:ext cx="2389101" cy="238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  <p:bldP build="whole" bldLvl="1" animBg="1" rev="0" advAuto="0" spid="168" grpId="2"/>
      <p:bldP build="whole" bldLvl="1" animBg="1" rev="0" advAuto="0" spid="167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Rounded Rectangle"/>
          <p:cNvSpPr/>
          <p:nvPr/>
        </p:nvSpPr>
        <p:spPr>
          <a:xfrm>
            <a:off x="2550134" y="9686668"/>
            <a:ext cx="4729185" cy="2507655"/>
          </a:xfrm>
          <a:prstGeom prst="roundRect">
            <a:avLst>
              <a:gd name="adj" fmla="val 1751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401" name="cpu (3).png" descr="cpu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1568" y="10307337"/>
            <a:ext cx="1266317" cy="1266317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Rounded Rectangle"/>
          <p:cNvSpPr/>
          <p:nvPr/>
        </p:nvSpPr>
        <p:spPr>
          <a:xfrm>
            <a:off x="2550134" y="6754004"/>
            <a:ext cx="4729185" cy="2118987"/>
          </a:xfrm>
          <a:prstGeom prst="roundRect">
            <a:avLst>
              <a:gd name="adj" fmla="val 667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3" name="01010101010101 10001101001001"/>
          <p:cNvSpPr txBox="1"/>
          <p:nvPr/>
        </p:nvSpPr>
        <p:spPr>
          <a:xfrm>
            <a:off x="3251906" y="7241997"/>
            <a:ext cx="332564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0D0D0D"/>
                </a:solidFill>
              </a:defRPr>
            </a:pPr>
            <a:r>
              <a:t>01010101010101</a:t>
            </a:r>
            <a:br/>
            <a:r>
              <a:t>10001101001001</a:t>
            </a:r>
          </a:p>
        </p:txBody>
      </p:sp>
      <p:sp>
        <p:nvSpPr>
          <p:cNvPr id="404" name="Rounded Rectangle"/>
          <p:cNvSpPr/>
          <p:nvPr/>
        </p:nvSpPr>
        <p:spPr>
          <a:xfrm>
            <a:off x="15477768" y="10361141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5" name="Go App"/>
          <p:cNvSpPr txBox="1"/>
          <p:nvPr/>
        </p:nvSpPr>
        <p:spPr>
          <a:xfrm>
            <a:off x="17964094" y="10683149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Go App</a:t>
            </a:r>
          </a:p>
        </p:txBody>
      </p:sp>
      <p:pic>
        <p:nvPicPr>
          <p:cNvPr id="406" name="68747470733a2f2f7261772e6769746875622e636f6d2f676f6c616e672d73616d706c65732f676f706865722d766563746f722f6d61737465722f676f706865722e706e67.png" descr="68747470733a2f2f7261772e6769746875622e636f6d2f676f6c616e672d73616d706c65732f676f706865722d766563746f722f6d61737465722f676f706865722e706e6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37850" y="10737893"/>
            <a:ext cx="376770" cy="512813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Rounded Rectangle"/>
          <p:cNvSpPr/>
          <p:nvPr/>
        </p:nvSpPr>
        <p:spPr>
          <a:xfrm>
            <a:off x="2550134" y="3265786"/>
            <a:ext cx="4729185" cy="1352862"/>
          </a:xfrm>
          <a:prstGeom prst="roundRect">
            <a:avLst>
              <a:gd name="adj" fmla="val 1044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8" name="linker"/>
          <p:cNvSpPr txBox="1"/>
          <p:nvPr/>
        </p:nvSpPr>
        <p:spPr>
          <a:xfrm>
            <a:off x="4054741" y="3586616"/>
            <a:ext cx="171997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linker</a:t>
            </a:r>
          </a:p>
        </p:txBody>
      </p:sp>
      <p:sp>
        <p:nvSpPr>
          <p:cNvPr id="409" name="Rounded Rectangle"/>
          <p:cNvSpPr/>
          <p:nvPr/>
        </p:nvSpPr>
        <p:spPr>
          <a:xfrm>
            <a:off x="2550134" y="5009895"/>
            <a:ext cx="4729185" cy="1352862"/>
          </a:xfrm>
          <a:prstGeom prst="roundRect">
            <a:avLst>
              <a:gd name="adj" fmla="val 1044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0" name="exec"/>
          <p:cNvSpPr txBox="1"/>
          <p:nvPr/>
        </p:nvSpPr>
        <p:spPr>
          <a:xfrm>
            <a:off x="4322353" y="5330725"/>
            <a:ext cx="11847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exec</a:t>
            </a:r>
          </a:p>
        </p:txBody>
      </p:sp>
      <p:sp>
        <p:nvSpPr>
          <p:cNvPr id="411" name="Rounded Rectangle"/>
          <p:cNvSpPr/>
          <p:nvPr/>
        </p:nvSpPr>
        <p:spPr>
          <a:xfrm>
            <a:off x="9130040" y="1574904"/>
            <a:ext cx="4534223" cy="10566192"/>
          </a:xfrm>
          <a:prstGeom prst="roundRect">
            <a:avLst>
              <a:gd name="adj" fmla="val 31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2" name="Rounded Rectangle"/>
          <p:cNvSpPr/>
          <p:nvPr/>
        </p:nvSpPr>
        <p:spPr>
          <a:xfrm>
            <a:off x="9734332" y="2021978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3" name="386"/>
          <p:cNvSpPr txBox="1"/>
          <p:nvPr/>
        </p:nvSpPr>
        <p:spPr>
          <a:xfrm>
            <a:off x="11110620" y="2102802"/>
            <a:ext cx="5730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386</a:t>
            </a:r>
          </a:p>
        </p:txBody>
      </p:sp>
      <p:sp>
        <p:nvSpPr>
          <p:cNvPr id="414" name="Rounded Rectangle"/>
          <p:cNvSpPr/>
          <p:nvPr/>
        </p:nvSpPr>
        <p:spPr>
          <a:xfrm>
            <a:off x="2550134" y="1521677"/>
            <a:ext cx="4729185" cy="1352862"/>
          </a:xfrm>
          <a:prstGeom prst="roundRect">
            <a:avLst>
              <a:gd name="adj" fmla="val 1044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5" name="main.o"/>
          <p:cNvSpPr txBox="1"/>
          <p:nvPr/>
        </p:nvSpPr>
        <p:spPr>
          <a:xfrm>
            <a:off x="4054741" y="1842507"/>
            <a:ext cx="171997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main.o</a:t>
            </a:r>
          </a:p>
        </p:txBody>
      </p:sp>
      <p:sp>
        <p:nvSpPr>
          <p:cNvPr id="416" name="Circle"/>
          <p:cNvSpPr/>
          <p:nvPr/>
        </p:nvSpPr>
        <p:spPr>
          <a:xfrm>
            <a:off x="4790909" y="2955722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7" name="Circle"/>
          <p:cNvSpPr/>
          <p:nvPr/>
        </p:nvSpPr>
        <p:spPr>
          <a:xfrm>
            <a:off x="4790909" y="4677754"/>
            <a:ext cx="247635" cy="247635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8" name="Circle"/>
          <p:cNvSpPr/>
          <p:nvPr/>
        </p:nvSpPr>
        <p:spPr>
          <a:xfrm>
            <a:off x="4790909" y="6432363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41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4541908" y="9126963"/>
            <a:ext cx="745637" cy="265195"/>
          </a:xfrm>
          <a:prstGeom prst="rect">
            <a:avLst/>
          </a:prstGeom>
        </p:spPr>
      </p:pic>
      <p:sp>
        <p:nvSpPr>
          <p:cNvPr id="421" name="Rounded Rectangle"/>
          <p:cNvSpPr/>
          <p:nvPr/>
        </p:nvSpPr>
        <p:spPr>
          <a:xfrm>
            <a:off x="9734332" y="2784937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2" name="amd64"/>
          <p:cNvSpPr txBox="1"/>
          <p:nvPr/>
        </p:nvSpPr>
        <p:spPr>
          <a:xfrm>
            <a:off x="10957699" y="2865761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amd64</a:t>
            </a:r>
          </a:p>
        </p:txBody>
      </p:sp>
      <p:sp>
        <p:nvSpPr>
          <p:cNvPr id="423" name="Rounded Rectangle"/>
          <p:cNvSpPr/>
          <p:nvPr/>
        </p:nvSpPr>
        <p:spPr>
          <a:xfrm>
            <a:off x="9734332" y="3547897"/>
            <a:ext cx="3325640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4" name="arm"/>
          <p:cNvSpPr txBox="1"/>
          <p:nvPr/>
        </p:nvSpPr>
        <p:spPr>
          <a:xfrm>
            <a:off x="11110620" y="3628720"/>
            <a:ext cx="5730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arm</a:t>
            </a:r>
          </a:p>
        </p:txBody>
      </p:sp>
      <p:sp>
        <p:nvSpPr>
          <p:cNvPr id="425" name="Rounded Rectangle"/>
          <p:cNvSpPr/>
          <p:nvPr/>
        </p:nvSpPr>
        <p:spPr>
          <a:xfrm>
            <a:off x="9734332" y="4317794"/>
            <a:ext cx="3325640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6" name="arm64"/>
          <p:cNvSpPr txBox="1"/>
          <p:nvPr/>
        </p:nvSpPr>
        <p:spPr>
          <a:xfrm>
            <a:off x="10957699" y="4398617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arm64</a:t>
            </a:r>
          </a:p>
        </p:txBody>
      </p:sp>
      <p:sp>
        <p:nvSpPr>
          <p:cNvPr id="427" name="Rounded Rectangle"/>
          <p:cNvSpPr/>
          <p:nvPr/>
        </p:nvSpPr>
        <p:spPr>
          <a:xfrm>
            <a:off x="9734332" y="5073815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8" name="mips"/>
          <p:cNvSpPr txBox="1"/>
          <p:nvPr/>
        </p:nvSpPr>
        <p:spPr>
          <a:xfrm>
            <a:off x="11034159" y="5154639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</a:t>
            </a:r>
          </a:p>
        </p:txBody>
      </p:sp>
      <p:sp>
        <p:nvSpPr>
          <p:cNvPr id="429" name="Rounded Rectangle"/>
          <p:cNvSpPr/>
          <p:nvPr/>
        </p:nvSpPr>
        <p:spPr>
          <a:xfrm>
            <a:off x="9734332" y="5852475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0" name="mipsle"/>
          <p:cNvSpPr txBox="1"/>
          <p:nvPr/>
        </p:nvSpPr>
        <p:spPr>
          <a:xfrm>
            <a:off x="10881238" y="5933299"/>
            <a:ext cx="10318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mipsle</a:t>
            </a:r>
          </a:p>
        </p:txBody>
      </p:sp>
      <p:sp>
        <p:nvSpPr>
          <p:cNvPr id="431" name="Rounded Rectangle"/>
          <p:cNvSpPr/>
          <p:nvPr/>
        </p:nvSpPr>
        <p:spPr>
          <a:xfrm>
            <a:off x="9734332" y="6599734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2" name="mips64"/>
          <p:cNvSpPr txBox="1"/>
          <p:nvPr/>
        </p:nvSpPr>
        <p:spPr>
          <a:xfrm>
            <a:off x="10881238" y="6680558"/>
            <a:ext cx="10318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mips64</a:t>
            </a:r>
          </a:p>
        </p:txBody>
      </p:sp>
      <p:sp>
        <p:nvSpPr>
          <p:cNvPr id="433" name="Rounded Rectangle"/>
          <p:cNvSpPr/>
          <p:nvPr/>
        </p:nvSpPr>
        <p:spPr>
          <a:xfrm>
            <a:off x="9734332" y="7347158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4" name="mips64le"/>
          <p:cNvSpPr txBox="1"/>
          <p:nvPr/>
        </p:nvSpPr>
        <p:spPr>
          <a:xfrm>
            <a:off x="10728317" y="7427982"/>
            <a:ext cx="13376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mips64le</a:t>
            </a:r>
          </a:p>
        </p:txBody>
      </p:sp>
      <p:sp>
        <p:nvSpPr>
          <p:cNvPr id="435" name="Rounded Rectangle"/>
          <p:cNvSpPr/>
          <p:nvPr/>
        </p:nvSpPr>
        <p:spPr>
          <a:xfrm>
            <a:off x="9734332" y="8094417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6" name="ppc64"/>
          <p:cNvSpPr txBox="1"/>
          <p:nvPr/>
        </p:nvSpPr>
        <p:spPr>
          <a:xfrm>
            <a:off x="10957699" y="8175241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ppc64</a:t>
            </a:r>
          </a:p>
        </p:txBody>
      </p:sp>
      <p:sp>
        <p:nvSpPr>
          <p:cNvPr id="437" name="Rounded Rectangle"/>
          <p:cNvSpPr/>
          <p:nvPr/>
        </p:nvSpPr>
        <p:spPr>
          <a:xfrm>
            <a:off x="9734332" y="8834114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8" name="ppc64le"/>
          <p:cNvSpPr txBox="1"/>
          <p:nvPr/>
        </p:nvSpPr>
        <p:spPr>
          <a:xfrm>
            <a:off x="10804778" y="8914938"/>
            <a:ext cx="11847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ppc64le</a:t>
            </a:r>
          </a:p>
        </p:txBody>
      </p:sp>
      <p:sp>
        <p:nvSpPr>
          <p:cNvPr id="439" name="Rounded Rectangle"/>
          <p:cNvSpPr/>
          <p:nvPr/>
        </p:nvSpPr>
        <p:spPr>
          <a:xfrm>
            <a:off x="9734332" y="9570479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0" name="riscv64"/>
          <p:cNvSpPr txBox="1"/>
          <p:nvPr/>
        </p:nvSpPr>
        <p:spPr>
          <a:xfrm>
            <a:off x="10804778" y="9651303"/>
            <a:ext cx="11847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riscv64</a:t>
            </a:r>
          </a:p>
        </p:txBody>
      </p:sp>
      <p:sp>
        <p:nvSpPr>
          <p:cNvPr id="441" name="Rounded Rectangle"/>
          <p:cNvSpPr/>
          <p:nvPr/>
        </p:nvSpPr>
        <p:spPr>
          <a:xfrm>
            <a:off x="9734332" y="10321070"/>
            <a:ext cx="3325640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2" name="s390x"/>
          <p:cNvSpPr txBox="1"/>
          <p:nvPr/>
        </p:nvSpPr>
        <p:spPr>
          <a:xfrm>
            <a:off x="10957699" y="10401893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s390x</a:t>
            </a:r>
          </a:p>
        </p:txBody>
      </p:sp>
      <p:sp>
        <p:nvSpPr>
          <p:cNvPr id="443" name="Rounded Rectangle"/>
          <p:cNvSpPr/>
          <p:nvPr/>
        </p:nvSpPr>
        <p:spPr>
          <a:xfrm>
            <a:off x="9734332" y="11075173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4" name="wasm"/>
          <p:cNvSpPr txBox="1"/>
          <p:nvPr/>
        </p:nvSpPr>
        <p:spPr>
          <a:xfrm>
            <a:off x="11034159" y="11155997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wasm</a:t>
            </a:r>
          </a:p>
        </p:txBody>
      </p:sp>
      <p:sp>
        <p:nvSpPr>
          <p:cNvPr id="445" name="Rounded Rectangle"/>
          <p:cNvSpPr/>
          <p:nvPr/>
        </p:nvSpPr>
        <p:spPr>
          <a:xfrm>
            <a:off x="15477768" y="8611336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6" name="$GOOS $GOARCH"/>
          <p:cNvSpPr txBox="1"/>
          <p:nvPr/>
        </p:nvSpPr>
        <p:spPr>
          <a:xfrm>
            <a:off x="16898137" y="8933344"/>
            <a:ext cx="30962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$GOOS $GOARCH</a:t>
            </a:r>
          </a:p>
        </p:txBody>
      </p:sp>
      <p:sp>
        <p:nvSpPr>
          <p:cNvPr id="447" name="Rounded Rectangle"/>
          <p:cNvSpPr/>
          <p:nvPr/>
        </p:nvSpPr>
        <p:spPr>
          <a:xfrm>
            <a:off x="15477768" y="6859147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8" name="Go Compiler"/>
          <p:cNvSpPr txBox="1"/>
          <p:nvPr/>
        </p:nvSpPr>
        <p:spPr>
          <a:xfrm>
            <a:off x="17127518" y="7181155"/>
            <a:ext cx="26374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Go Compiler</a:t>
            </a:r>
          </a:p>
        </p:txBody>
      </p:sp>
      <p:sp>
        <p:nvSpPr>
          <p:cNvPr id="449" name="Rounded Rectangle"/>
          <p:cNvSpPr/>
          <p:nvPr/>
        </p:nvSpPr>
        <p:spPr>
          <a:xfrm>
            <a:off x="15477768" y="5113895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0" name="main.s"/>
          <p:cNvSpPr txBox="1"/>
          <p:nvPr/>
        </p:nvSpPr>
        <p:spPr>
          <a:xfrm>
            <a:off x="17700972" y="5435904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main.s</a:t>
            </a:r>
          </a:p>
        </p:txBody>
      </p:sp>
      <p:sp>
        <p:nvSpPr>
          <p:cNvPr id="451" name="Rounded Rectangle"/>
          <p:cNvSpPr/>
          <p:nvPr/>
        </p:nvSpPr>
        <p:spPr>
          <a:xfrm>
            <a:off x="15477768" y="3373339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2" name="Go ASM"/>
          <p:cNvSpPr txBox="1"/>
          <p:nvPr/>
        </p:nvSpPr>
        <p:spPr>
          <a:xfrm>
            <a:off x="17700973" y="3695348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Go ASM</a:t>
            </a:r>
          </a:p>
        </p:txBody>
      </p:sp>
      <p:sp>
        <p:nvSpPr>
          <p:cNvPr id="453" name="Rounded Rectangle"/>
          <p:cNvSpPr/>
          <p:nvPr/>
        </p:nvSpPr>
        <p:spPr>
          <a:xfrm>
            <a:off x="15477768" y="1611902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4" name="obj library"/>
          <p:cNvSpPr txBox="1"/>
          <p:nvPr/>
        </p:nvSpPr>
        <p:spPr>
          <a:xfrm>
            <a:off x="17127520" y="1933910"/>
            <a:ext cx="26374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obj library</a:t>
            </a:r>
          </a:p>
        </p:txBody>
      </p:sp>
      <p:sp>
        <p:nvSpPr>
          <p:cNvPr id="455" name="Circle"/>
          <p:cNvSpPr/>
          <p:nvPr/>
        </p:nvSpPr>
        <p:spPr>
          <a:xfrm>
            <a:off x="18322450" y="3001962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6" name="Circle"/>
          <p:cNvSpPr/>
          <p:nvPr/>
        </p:nvSpPr>
        <p:spPr>
          <a:xfrm>
            <a:off x="18322450" y="4763439"/>
            <a:ext cx="247635" cy="247635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7" name="Circle"/>
          <p:cNvSpPr/>
          <p:nvPr/>
        </p:nvSpPr>
        <p:spPr>
          <a:xfrm>
            <a:off x="18322450" y="6495863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8" name="Circle"/>
          <p:cNvSpPr/>
          <p:nvPr/>
        </p:nvSpPr>
        <p:spPr>
          <a:xfrm>
            <a:off x="18322450" y="8246860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9" name="Circle"/>
          <p:cNvSpPr/>
          <p:nvPr/>
        </p:nvSpPr>
        <p:spPr>
          <a:xfrm>
            <a:off x="18322450" y="10001436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46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830710" y="2088986"/>
            <a:ext cx="1446174" cy="311993"/>
          </a:xfrm>
          <a:prstGeom prst="rect">
            <a:avLst/>
          </a:prstGeom>
        </p:spPr>
      </p:pic>
      <p:pic>
        <p:nvPicPr>
          <p:cNvPr id="462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82982" y="2088986"/>
            <a:ext cx="1446174" cy="3119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" dur="7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1" dur="7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9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"/>
                            </p:stCondLst>
                            <p:childTnLst>
                              <p:par>
                                <p:cTn id="54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6" dur="7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9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"/>
                            </p:stCondLst>
                            <p:childTnLst>
                              <p:par>
                                <p:cTn id="69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1" dur="7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Class="entr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"/>
                            </p:stCondLst>
                            <p:childTnLst>
                              <p:par>
                                <p:cTn id="84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6" dur="7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9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8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"/>
                            </p:stCondLst>
                            <p:childTnLst>
                              <p:par>
                                <p:cTn id="98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0" dur="7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Class="entr" nodeType="after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4" dur="7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00"/>
                            </p:stCondLst>
                            <p:childTnLst>
                              <p:par>
                                <p:cTn id="106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9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100"/>
                            </p:stCondLst>
                            <p:childTnLst>
                              <p:par>
                                <p:cTn id="111" presetClass="entr" nodeType="afterEffect" presetSubtype="32" presetID="4" grpId="2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3" dur="7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Class="entr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9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9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900"/>
                            </p:stCondLst>
                            <p:childTnLst>
                              <p:par>
                                <p:cTn id="120" presetClass="entr" nodeType="afterEffect" presetSubtype="32" presetID="4" grpId="2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2" dur="7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800"/>
                            </p:stCondLst>
                            <p:childTnLst>
                              <p:par>
                                <p:cTn id="124" presetClass="entr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9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9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700"/>
                            </p:stCondLst>
                            <p:childTnLst>
                              <p:par>
                                <p:cTn id="129" presetClass="entr" nodeType="afterEffect" presetSubtype="32" presetID="4" grpId="2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1" dur="7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600"/>
                            </p:stCondLst>
                            <p:childTnLst>
                              <p:par>
                                <p:cTn id="133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9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9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500"/>
                            </p:stCondLst>
                            <p:childTnLst>
                              <p:par>
                                <p:cTn id="138" presetClass="entr" nodeType="afterEffect" presetSubtype="32" presetID="4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0" dur="7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400"/>
                            </p:stCondLst>
                            <p:childTnLst>
                              <p:par>
                                <p:cTn id="142" presetClass="entr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9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9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300"/>
                            </p:stCondLst>
                            <p:childTnLst>
                              <p:par>
                                <p:cTn id="147" presetClass="entr" nodeType="afterEffect" presetSubtype="32" presetID="4" grpId="3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9" dur="7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1200"/>
                            </p:stCondLst>
                            <p:childTnLst>
                              <p:par>
                                <p:cTn id="151" presetClass="entr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9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9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56" presetClass="entr" nodeType="afterEffect" presetSubtype="32" presetID="4" grpId="3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8" dur="7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0" presetClass="entr" nodeType="afterEffect" presetSubtype="32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9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9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3900"/>
                            </p:stCondLst>
                            <p:childTnLst>
                              <p:par>
                                <p:cTn id="165" presetClass="entr" nodeType="afterEffect" presetSubtype="32" presetID="4" grpId="3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7" dur="7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4800"/>
                            </p:stCondLst>
                            <p:childTnLst>
                              <p:par>
                                <p:cTn id="169" presetClass="entr" nodeType="afterEffect" presetSubtype="32" presetID="23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9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9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700"/>
                            </p:stCondLst>
                            <p:childTnLst>
                              <p:par>
                                <p:cTn id="174" presetClass="entr" nodeType="afterEffect" presetSubtype="32" presetID="4" grpId="3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6" dur="7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6600"/>
                            </p:stCondLst>
                            <p:childTnLst>
                              <p:par>
                                <p:cTn id="178" presetClass="entr" nodeType="afterEffect" presetSubtype="32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9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9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Class="entr" nodeType="afterEffect" presetSubtype="32" presetID="4" grpId="3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5" dur="7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400"/>
                            </p:stCondLst>
                            <p:childTnLst>
                              <p:par>
                                <p:cTn id="187" presetClass="entr" nodeType="afterEffect" presetSubtype="32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9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9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9300"/>
                            </p:stCondLst>
                            <p:childTnLst>
                              <p:par>
                                <p:cTn id="192" presetClass="entr" nodeType="afterEffect" presetSubtype="32" presetID="4" grpId="4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4" dur="7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200"/>
                            </p:stCondLst>
                            <p:childTnLst>
                              <p:par>
                                <p:cTn id="196" presetClass="entr" nodeType="afterEffect" presetSubtype="32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9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9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1100"/>
                            </p:stCondLst>
                            <p:childTnLst>
                              <p:par>
                                <p:cTn id="201" presetClass="entr" nodeType="afterEffect" presetSubtype="32" presetID="4" grpId="4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3" dur="7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5" presetClass="entr" nodeType="afterEffect" presetSubtype="32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9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9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2900"/>
                            </p:stCondLst>
                            <p:childTnLst>
                              <p:par>
                                <p:cTn id="210" presetClass="entr" nodeType="afterEffect" presetSubtype="32" presetID="4" grpId="4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1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2" dur="7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3800"/>
                            </p:stCondLst>
                            <p:childTnLst>
                              <p:par>
                                <p:cTn id="214" presetClass="entr" nodeType="afterEffect" presetSubtype="32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9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9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Class="entr" nodeType="clickEffect" presetID="9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2" dur="8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800"/>
                            </p:stCondLst>
                            <p:childTnLst>
                              <p:par>
                                <p:cTn id="224" presetClass="entr" nodeType="afterEffect" presetSubtype="32" presetID="4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5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6" dur="7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28" presetClass="entr" nodeType="afterEffect" presetSubtype="32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9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9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9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Class="entr" nodeType="clickEffect" presetSubtype="16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3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00"/>
                            </p:stCondLst>
                            <p:childTnLst>
                              <p:par>
                                <p:cTn id="239" presetClass="entr" nodeType="afterEffect" presetSubtype="32" presetID="4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1" dur="7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Class="entr" nodeType="afterEffect" presetSubtype="32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4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9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9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entr" nodeType="click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3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00"/>
                            </p:stCondLst>
                            <p:childTnLst>
                              <p:par>
                                <p:cTn id="254" presetClass="entr" nodeType="afterEffect" presetSubtype="32" presetID="4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6" dur="7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Class="entr" nodeType="afterEffect" presetSubtype="32" presetID="23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9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9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9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900"/>
                            </p:stCondLst>
                            <p:childTnLst>
                              <p:par>
                                <p:cTn id="263" presetClass="entr" nodeType="afterEffect" presetSubtype="16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4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3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3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200"/>
                            </p:stCondLst>
                            <p:childTnLst>
                              <p:par>
                                <p:cTn id="268" presetClass="entr" nodeType="afterEffect" presetSubtype="32" presetID="4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9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0" dur="7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900"/>
                            </p:stCondLst>
                            <p:childTnLst>
                              <p:par>
                                <p:cTn id="272" presetClass="entr" nodeType="afterEffect" presetSubtype="32" presetID="23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9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9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7" presetClass="entr" nodeType="afterEffect" presetID="9" grpId="5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8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9" dur="8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4800"/>
                            </p:stCondLst>
                            <p:childTnLst>
                              <p:par>
                                <p:cTn id="281" presetClass="entr" nodeType="afterEffect" presetSubtype="16" presetID="23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6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400"/>
                            </p:stCondLst>
                            <p:childTnLst>
                              <p:par>
                                <p:cTn id="286" presetClass="entr" nodeType="afterEffect" presetSubtype="16" presetID="23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7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7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7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0" grpId="60"/>
      <p:bldP build="whole" bldLvl="1" animBg="1" rev="0" advAuto="0" spid="429" grpId="31"/>
      <p:bldP build="whole" bldLvl="1" animBg="1" rev="0" advAuto="0" spid="448" grpId="9"/>
      <p:bldP build="whole" bldLvl="1" animBg="1" rev="0" advAuto="0" spid="438" grpId="40"/>
      <p:bldP build="whole" bldLvl="1" animBg="1" rev="0" advAuto="0" spid="444" grpId="46"/>
      <p:bldP build="whole" bldLvl="1" animBg="1" rev="0" advAuto="0" spid="424" grpId="26"/>
      <p:bldP build="whole" bldLvl="1" animBg="1" rev="0" advAuto="0" spid="462" grpId="47"/>
      <p:bldP build="whole" bldLvl="1" animBg="1" rev="0" advAuto="0" spid="423" grpId="25"/>
      <p:bldP build="whole" bldLvl="1" animBg="1" rev="0" advAuto="0" spid="409" grpId="54"/>
      <p:bldP build="whole" bldLvl="1" animBg="1" rev="0" advAuto="0" spid="460" grpId="19"/>
      <p:bldP build="whole" bldLvl="1" animBg="1" rev="0" advAuto="0" spid="427" grpId="29"/>
      <p:bldP build="whole" bldLvl="1" animBg="1" rev="0" advAuto="0" spid="405" grpId="2"/>
      <p:bldP build="whole" bldLvl="1" animBg="1" rev="0" advAuto="0" spid="419" grpId="59"/>
      <p:bldP build="whole" bldLvl="1" animBg="1" rev="0" advAuto="0" spid="407" grpId="51"/>
      <p:bldP build="whole" bldLvl="1" animBg="1" rev="0" advAuto="0" spid="442" grpId="44"/>
      <p:bldP build="whole" bldLvl="1" animBg="1" rev="0" advAuto="0" spid="436" grpId="38"/>
      <p:bldP build="whole" bldLvl="1" animBg="1" rev="0" advAuto="0" spid="426" grpId="28"/>
      <p:bldP build="whole" bldLvl="1" animBg="1" rev="0" advAuto="0" spid="452" grpId="15"/>
      <p:bldP build="whole" bldLvl="1" animBg="1" rev="0" advAuto="0" spid="402" grpId="57"/>
      <p:bldP build="whole" bldLvl="1" animBg="1" rev="0" advAuto="0" spid="456" grpId="13"/>
      <p:bldP build="whole" bldLvl="1" animBg="1" rev="0" advAuto="0" spid="416" grpId="50"/>
      <p:bldP build="whole" bldLvl="1" animBg="1" rev="0" advAuto="0" spid="428" grpId="30"/>
      <p:bldP build="whole" bldLvl="1" animBg="1" rev="0" advAuto="0" spid="433" grpId="35"/>
      <p:bldP build="whole" bldLvl="1" animBg="1" rev="0" advAuto="0" spid="415" grpId="49"/>
      <p:bldP build="whole" bldLvl="1" animBg="1" rev="0" advAuto="0" spid="403" grpId="58"/>
      <p:bldP build="whole" bldLvl="1" animBg="1" rev="0" advAuto="0" spid="413" grpId="22"/>
      <p:bldP build="whole" bldLvl="1" animBg="1" rev="0" advAuto="0" spid="430" grpId="32"/>
      <p:bldP build="whole" bldLvl="1" animBg="1" rev="0" advAuto="0" spid="404" grpId="1"/>
      <p:bldP build="whole" bldLvl="1" animBg="1" rev="0" advAuto="0" spid="410" grpId="55"/>
      <p:bldP build="whole" bldLvl="1" animBg="1" rev="0" advAuto="0" spid="431" grpId="33"/>
      <p:bldP build="whole" bldLvl="1" animBg="1" rev="0" advAuto="0" spid="401" grpId="61"/>
      <p:bldP build="whole" bldLvl="1" animBg="1" rev="0" advAuto="0" spid="422" grpId="24"/>
      <p:bldP build="whole" bldLvl="1" animBg="1" rev="0" advAuto="0" spid="447" grpId="8"/>
      <p:bldP build="whole" bldLvl="1" animBg="1" rev="0" advAuto="0" spid="408" grpId="52"/>
      <p:bldP build="whole" bldLvl="1" animBg="1" rev="0" advAuto="0" spid="451" grpId="14"/>
      <p:bldP build="whole" bldLvl="1" animBg="1" rev="0" advAuto="0" spid="434" grpId="36"/>
      <p:bldP build="whole" bldLvl="1" animBg="1" rev="0" advAuto="0" spid="458" grpId="7"/>
      <p:bldP build="whole" bldLvl="1" animBg="1" rev="0" advAuto="0" spid="454" grpId="18"/>
      <p:bldP build="whole" bldLvl="1" animBg="1" rev="0" advAuto="0" spid="446" grpId="6"/>
      <p:bldP build="whole" bldLvl="1" animBg="1" rev="0" advAuto="0" spid="406" grpId="3"/>
      <p:bldP build="whole" bldLvl="1" animBg="1" rev="0" advAuto="0" spid="437" grpId="39"/>
      <p:bldP build="whole" bldLvl="1" animBg="1" rev="0" advAuto="0" spid="414" grpId="48"/>
      <p:bldP build="whole" bldLvl="1" animBg="1" rev="0" advAuto="0" spid="455" grpId="16"/>
      <p:bldP build="whole" bldLvl="1" animBg="1" rev="0" advAuto="0" spid="412" grpId="21"/>
      <p:bldP build="whole" bldLvl="1" animBg="1" rev="0" advAuto="0" spid="459" grpId="4"/>
      <p:bldP build="whole" bldLvl="1" animBg="1" rev="0" advAuto="0" spid="435" grpId="37"/>
      <p:bldP build="whole" bldLvl="1" animBg="1" rev="0" advAuto="0" spid="440" grpId="42"/>
      <p:bldP build="whole" bldLvl="1" animBg="1" rev="0" advAuto="0" spid="418" grpId="56"/>
      <p:bldP build="whole" bldLvl="1" animBg="1" rev="0" advAuto="0" spid="450" grpId="12"/>
      <p:bldP build="whole" bldLvl="1" animBg="1" rev="0" advAuto="0" spid="439" grpId="41"/>
      <p:bldP build="whole" bldLvl="1" animBg="1" rev="0" advAuto="0" spid="411" grpId="20"/>
      <p:bldP build="whole" bldLvl="1" animBg="1" rev="0" advAuto="0" spid="443" grpId="45"/>
      <p:bldP build="whole" bldLvl="1" animBg="1" rev="0" advAuto="0" spid="453" grpId="17"/>
      <p:bldP build="whole" bldLvl="1" animBg="1" rev="0" advAuto="0" spid="457" grpId="10"/>
      <p:bldP build="whole" bldLvl="1" animBg="1" rev="0" advAuto="0" spid="445" grpId="5"/>
      <p:bldP build="whole" bldLvl="1" animBg="1" rev="0" advAuto="0" spid="421" grpId="23"/>
      <p:bldP build="whole" bldLvl="1" animBg="1" rev="0" advAuto="0" spid="417" grpId="53"/>
      <p:bldP build="whole" bldLvl="1" animBg="1" rev="0" advAuto="0" spid="432" grpId="34"/>
      <p:bldP build="whole" bldLvl="1" animBg="1" rev="0" advAuto="0" spid="441" grpId="43"/>
      <p:bldP build="whole" bldLvl="1" animBg="1" rev="0" advAuto="0" spid="425" grpId="27"/>
      <p:bldP build="whole" bldLvl="1" animBg="1" rev="0" advAuto="0" spid="449" grpId="1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Rounded Rectangle"/>
          <p:cNvSpPr/>
          <p:nvPr/>
        </p:nvSpPr>
        <p:spPr>
          <a:xfrm>
            <a:off x="9713573" y="6193641"/>
            <a:ext cx="4719529" cy="1328718"/>
          </a:xfrm>
          <a:prstGeom prst="roundRect">
            <a:avLst>
              <a:gd name="adj" fmla="val 19340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6" name="add32_amd64.s"/>
          <p:cNvSpPr txBox="1"/>
          <p:nvPr/>
        </p:nvSpPr>
        <p:spPr>
          <a:xfrm>
            <a:off x="10276712" y="6502399"/>
            <a:ext cx="35932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500"/>
            </a:lvl1pPr>
          </a:lstStyle>
          <a:p>
            <a:pPr/>
            <a:r>
              <a:t>add32_amd64.s</a:t>
            </a:r>
          </a:p>
        </p:txBody>
      </p:sp>
      <p:sp>
        <p:nvSpPr>
          <p:cNvPr id="467" name="Rounded Rectangle"/>
          <p:cNvSpPr/>
          <p:nvPr/>
        </p:nvSpPr>
        <p:spPr>
          <a:xfrm>
            <a:off x="1707954" y="6293720"/>
            <a:ext cx="3007242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8" name="go build"/>
          <p:cNvSpPr txBox="1"/>
          <p:nvPr/>
        </p:nvSpPr>
        <p:spPr>
          <a:xfrm>
            <a:off x="2083978" y="6502399"/>
            <a:ext cx="22551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C853"/>
                </a:solidFill>
              </a:defRPr>
            </a:lvl1pPr>
          </a:lstStyle>
          <a:p>
            <a:pPr/>
            <a:r>
              <a:t>go build</a:t>
            </a:r>
          </a:p>
        </p:txBody>
      </p:sp>
      <p:sp>
        <p:nvSpPr>
          <p:cNvPr id="469" name="Rectangle"/>
          <p:cNvSpPr/>
          <p:nvPr/>
        </p:nvSpPr>
        <p:spPr>
          <a:xfrm>
            <a:off x="932233" y="6378159"/>
            <a:ext cx="538752" cy="959683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0" name="Rounded Rectangle"/>
          <p:cNvSpPr/>
          <p:nvPr/>
        </p:nvSpPr>
        <p:spPr>
          <a:xfrm>
            <a:off x="9713573" y="7777485"/>
            <a:ext cx="4719529" cy="1328718"/>
          </a:xfrm>
          <a:prstGeom prst="roundRect">
            <a:avLst>
              <a:gd name="adj" fmla="val 19340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1" name="add64_amd64.s"/>
          <p:cNvSpPr txBox="1"/>
          <p:nvPr/>
        </p:nvSpPr>
        <p:spPr>
          <a:xfrm>
            <a:off x="10276712" y="8086243"/>
            <a:ext cx="35932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500"/>
            </a:lvl1pPr>
          </a:lstStyle>
          <a:p>
            <a:pPr/>
            <a:r>
              <a:t>add64_amd64.s</a:t>
            </a:r>
          </a:p>
        </p:txBody>
      </p:sp>
      <p:sp>
        <p:nvSpPr>
          <p:cNvPr id="472" name="Rounded Rectangle"/>
          <p:cNvSpPr/>
          <p:nvPr/>
        </p:nvSpPr>
        <p:spPr>
          <a:xfrm>
            <a:off x="9688174" y="4609798"/>
            <a:ext cx="4719528" cy="1328717"/>
          </a:xfrm>
          <a:prstGeom prst="roundRect">
            <a:avLst>
              <a:gd name="adj" fmla="val 19340"/>
            </a:avLst>
          </a:prstGeom>
          <a:solidFill>
            <a:srgbClr val="5AC5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3" name="main.go"/>
          <p:cNvSpPr txBox="1"/>
          <p:nvPr/>
        </p:nvSpPr>
        <p:spPr>
          <a:xfrm>
            <a:off x="11054147" y="4918556"/>
            <a:ext cx="198758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500"/>
            </a:lvl1pPr>
          </a:lstStyle>
          <a:p>
            <a:pPr/>
            <a:r>
              <a:t>main.go</a:t>
            </a:r>
          </a:p>
        </p:txBody>
      </p:sp>
      <p:sp>
        <p:nvSpPr>
          <p:cNvPr id="474" name="Rounded Rectangle"/>
          <p:cNvSpPr/>
          <p:nvPr/>
        </p:nvSpPr>
        <p:spPr>
          <a:xfrm>
            <a:off x="21464185" y="6171012"/>
            <a:ext cx="1987582" cy="1373976"/>
          </a:xfrm>
          <a:prstGeom prst="roundRect">
            <a:avLst>
              <a:gd name="adj" fmla="val 13865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5" name="exec"/>
          <p:cNvSpPr txBox="1"/>
          <p:nvPr/>
        </p:nvSpPr>
        <p:spPr>
          <a:xfrm>
            <a:off x="21865603" y="6502399"/>
            <a:ext cx="11847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C853"/>
                </a:solidFill>
              </a:defRPr>
            </a:lvl1pPr>
          </a:lstStyle>
          <a:p>
            <a:pPr/>
            <a:r>
              <a:t>exec</a:t>
            </a:r>
          </a:p>
        </p:txBody>
      </p:sp>
      <p:pic>
        <p:nvPicPr>
          <p:cNvPr id="47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152147" y="5141559"/>
            <a:ext cx="794055" cy="265195"/>
          </a:xfrm>
          <a:prstGeom prst="rect">
            <a:avLst/>
          </a:prstGeom>
        </p:spPr>
      </p:pic>
      <p:pic>
        <p:nvPicPr>
          <p:cNvPr id="47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4458070" y="6732322"/>
            <a:ext cx="794055" cy="265194"/>
          </a:xfrm>
          <a:prstGeom prst="rect">
            <a:avLst/>
          </a:prstGeom>
        </p:spPr>
      </p:pic>
      <p:pic>
        <p:nvPicPr>
          <p:cNvPr id="48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4458070" y="8309246"/>
            <a:ext cx="794055" cy="265195"/>
          </a:xfrm>
          <a:prstGeom prst="rect">
            <a:avLst/>
          </a:prstGeom>
        </p:spPr>
      </p:pic>
      <p:sp>
        <p:nvSpPr>
          <p:cNvPr id="482" name="Rounded Rectangle"/>
          <p:cNvSpPr/>
          <p:nvPr/>
        </p:nvSpPr>
        <p:spPr>
          <a:xfrm>
            <a:off x="5799664" y="4709876"/>
            <a:ext cx="3007242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3" name="COMPILE"/>
          <p:cNvSpPr txBox="1"/>
          <p:nvPr/>
        </p:nvSpPr>
        <p:spPr>
          <a:xfrm>
            <a:off x="6309494" y="4918555"/>
            <a:ext cx="198758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COMPILE</a:t>
            </a:r>
          </a:p>
        </p:txBody>
      </p:sp>
      <p:sp>
        <p:nvSpPr>
          <p:cNvPr id="484" name="Rounded Rectangle"/>
          <p:cNvSpPr/>
          <p:nvPr/>
        </p:nvSpPr>
        <p:spPr>
          <a:xfrm>
            <a:off x="5799664" y="6300639"/>
            <a:ext cx="3007242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5" name="ASM"/>
          <p:cNvSpPr txBox="1"/>
          <p:nvPr/>
        </p:nvSpPr>
        <p:spPr>
          <a:xfrm>
            <a:off x="6844717" y="6509318"/>
            <a:ext cx="91713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ASM</a:t>
            </a:r>
          </a:p>
        </p:txBody>
      </p:sp>
      <p:sp>
        <p:nvSpPr>
          <p:cNvPr id="486" name="Rounded Rectangle"/>
          <p:cNvSpPr/>
          <p:nvPr/>
        </p:nvSpPr>
        <p:spPr>
          <a:xfrm>
            <a:off x="5799664" y="7877564"/>
            <a:ext cx="3007242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7" name="ASM"/>
          <p:cNvSpPr txBox="1"/>
          <p:nvPr/>
        </p:nvSpPr>
        <p:spPr>
          <a:xfrm>
            <a:off x="6844717" y="8086243"/>
            <a:ext cx="91713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ASM</a:t>
            </a:r>
          </a:p>
        </p:txBody>
      </p:sp>
      <p:pic>
        <p:nvPicPr>
          <p:cNvPr id="48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4941120" y="6732322"/>
            <a:ext cx="794055" cy="265194"/>
          </a:xfrm>
          <a:prstGeom prst="rect">
            <a:avLst/>
          </a:prstGeom>
        </p:spPr>
      </p:pic>
      <p:pic>
        <p:nvPicPr>
          <p:cNvPr id="49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8849023" y="6732322"/>
            <a:ext cx="794055" cy="265194"/>
          </a:xfrm>
          <a:prstGeom prst="rect">
            <a:avLst/>
          </a:prstGeom>
        </p:spPr>
      </p:pic>
      <p:pic>
        <p:nvPicPr>
          <p:cNvPr id="492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8849023" y="8309246"/>
            <a:ext cx="794055" cy="265194"/>
          </a:xfrm>
          <a:prstGeom prst="rect">
            <a:avLst/>
          </a:prstGeom>
        </p:spPr>
      </p:pic>
      <p:sp>
        <p:nvSpPr>
          <p:cNvPr id="494" name="Rounded Rectangle"/>
          <p:cNvSpPr/>
          <p:nvPr/>
        </p:nvSpPr>
        <p:spPr>
          <a:xfrm>
            <a:off x="15318857" y="4709876"/>
            <a:ext cx="2790416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5" name="main.o"/>
          <p:cNvSpPr txBox="1"/>
          <p:nvPr/>
        </p:nvSpPr>
        <p:spPr>
          <a:xfrm>
            <a:off x="15854080" y="4918555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B0FF"/>
                </a:solidFill>
              </a:defRPr>
            </a:lvl1pPr>
          </a:lstStyle>
          <a:p>
            <a:pPr/>
            <a:r>
              <a:t>main.o</a:t>
            </a:r>
          </a:p>
        </p:txBody>
      </p:sp>
      <p:sp>
        <p:nvSpPr>
          <p:cNvPr id="496" name="Rounded Rectangle"/>
          <p:cNvSpPr/>
          <p:nvPr/>
        </p:nvSpPr>
        <p:spPr>
          <a:xfrm>
            <a:off x="15318857" y="6293720"/>
            <a:ext cx="2790416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7" name="add32.o"/>
          <p:cNvSpPr txBox="1"/>
          <p:nvPr/>
        </p:nvSpPr>
        <p:spPr>
          <a:xfrm>
            <a:off x="15720274" y="6509318"/>
            <a:ext cx="198758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B0FF"/>
                </a:solidFill>
              </a:defRPr>
            </a:lvl1pPr>
          </a:lstStyle>
          <a:p>
            <a:pPr/>
            <a:r>
              <a:t>add32.o</a:t>
            </a:r>
          </a:p>
        </p:txBody>
      </p:sp>
      <p:sp>
        <p:nvSpPr>
          <p:cNvPr id="498" name="Rounded Rectangle"/>
          <p:cNvSpPr/>
          <p:nvPr/>
        </p:nvSpPr>
        <p:spPr>
          <a:xfrm>
            <a:off x="15318857" y="7877564"/>
            <a:ext cx="2790416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9" name="add64.o"/>
          <p:cNvSpPr txBox="1"/>
          <p:nvPr/>
        </p:nvSpPr>
        <p:spPr>
          <a:xfrm>
            <a:off x="15720274" y="8093163"/>
            <a:ext cx="198758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B0FF"/>
                </a:solidFill>
              </a:defRPr>
            </a:lvl1pPr>
          </a:lstStyle>
          <a:p>
            <a:pPr/>
            <a:r>
              <a:t>add64.o</a:t>
            </a:r>
          </a:p>
        </p:txBody>
      </p:sp>
      <p:pic>
        <p:nvPicPr>
          <p:cNvPr id="50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152147" y="6732322"/>
            <a:ext cx="794055" cy="265194"/>
          </a:xfrm>
          <a:prstGeom prst="rect">
            <a:avLst/>
          </a:prstGeom>
        </p:spPr>
      </p:pic>
      <p:pic>
        <p:nvPicPr>
          <p:cNvPr id="502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152147" y="8309246"/>
            <a:ext cx="794055" cy="265195"/>
          </a:xfrm>
          <a:prstGeom prst="rect">
            <a:avLst/>
          </a:prstGeom>
        </p:spPr>
      </p:pic>
      <p:sp>
        <p:nvSpPr>
          <p:cNvPr id="504" name="Rounded Rectangle"/>
          <p:cNvSpPr/>
          <p:nvPr/>
        </p:nvSpPr>
        <p:spPr>
          <a:xfrm>
            <a:off x="19007728" y="4709741"/>
            <a:ext cx="1580569" cy="4296518"/>
          </a:xfrm>
          <a:prstGeom prst="roundRect">
            <a:avLst>
              <a:gd name="adj" fmla="val 12053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05" name="LINK"/>
          <p:cNvSpPr txBox="1"/>
          <p:nvPr/>
        </p:nvSpPr>
        <p:spPr>
          <a:xfrm rot="16200000">
            <a:off x="19286670" y="6509319"/>
            <a:ext cx="118474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LINK</a:t>
            </a:r>
          </a:p>
        </p:txBody>
      </p:sp>
      <p:pic>
        <p:nvPicPr>
          <p:cNvPr id="50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4458070" y="5155398"/>
            <a:ext cx="794055" cy="265195"/>
          </a:xfrm>
          <a:prstGeom prst="rect">
            <a:avLst/>
          </a:prstGeom>
        </p:spPr>
      </p:pic>
      <p:pic>
        <p:nvPicPr>
          <p:cNvPr id="50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20633732" y="6732322"/>
            <a:ext cx="794055" cy="265194"/>
          </a:xfrm>
          <a:prstGeom prst="rect">
            <a:avLst/>
          </a:prstGeom>
        </p:spPr>
      </p:pic>
      <p:pic>
        <p:nvPicPr>
          <p:cNvPr id="510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6955595">
            <a:off x="4482898" y="5826012"/>
            <a:ext cx="1693330" cy="265195"/>
          </a:xfrm>
          <a:prstGeom prst="rect">
            <a:avLst/>
          </a:prstGeom>
        </p:spPr>
      </p:pic>
      <p:pic>
        <p:nvPicPr>
          <p:cNvPr id="512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4675937">
            <a:off x="4477133" y="7638578"/>
            <a:ext cx="1687146" cy="265195"/>
          </a:xfrm>
          <a:prstGeom prst="rect">
            <a:avLst/>
          </a:prstGeom>
        </p:spPr>
      </p:pic>
      <p:pic>
        <p:nvPicPr>
          <p:cNvPr id="514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8849023" y="5155398"/>
            <a:ext cx="794055" cy="265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8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1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300"/>
                            </p:stCondLst>
                            <p:childTnLst>
                              <p:par>
                                <p:cTn id="32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9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200"/>
                            </p:stCondLst>
                            <p:childTnLst>
                              <p:par>
                                <p:cTn id="37" presetClass="entr" nodeType="afterEffect" presetSubtype="32" presetID="4" grpId="8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00"/>
                            </p:stCondLst>
                            <p:childTnLst>
                              <p:par>
                                <p:cTn id="41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6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"/>
                            </p:stCondLst>
                            <p:childTnLst>
                              <p:par>
                                <p:cTn id="51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8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300"/>
                            </p:stCondLst>
                            <p:childTnLst>
                              <p:par>
                                <p:cTn id="60" presetClass="entr" nodeType="afterEffect" presetID="9" grpId="13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6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600"/>
                            </p:stCondLst>
                            <p:childTnLst>
                              <p:par>
                                <p:cTn id="64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6" dur="8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400"/>
                            </p:stCondLst>
                            <p:childTnLst>
                              <p:par>
                                <p:cTn id="68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9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300"/>
                            </p:stCondLst>
                            <p:childTnLst>
                              <p:par>
                                <p:cTn id="73" presetClass="entr" nodeType="afterEffect" presetID="9" grpId="16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6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600"/>
                            </p:stCondLst>
                            <p:childTnLst>
                              <p:par>
                                <p:cTn id="77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9" dur="8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400"/>
                            </p:stCondLst>
                            <p:childTnLst>
                              <p:par>
                                <p:cTn id="81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9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300"/>
                            </p:stCondLst>
                            <p:childTnLst>
                              <p:par>
                                <p:cTn id="86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6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900"/>
                            </p:stCondLst>
                            <p:childTnLst>
                              <p:par>
                                <p:cTn id="90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6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6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100"/>
                            </p:stCondLst>
                            <p:childTnLst>
                              <p:par>
                                <p:cTn id="98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0" dur="6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700"/>
                            </p:stCondLst>
                            <p:childTnLst>
                              <p:par>
                                <p:cTn id="102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4" dur="6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300"/>
                            </p:stCondLst>
                            <p:childTnLst>
                              <p:par>
                                <p:cTn id="106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8" dur="6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0" presetClass="entr" nodeType="afterEffect" presetSubtype="32" presetID="4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2" dur="8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700"/>
                            </p:stCondLst>
                            <p:childTnLst>
                              <p:par>
                                <p:cTn id="114" presetClass="entr" nodeType="afterEffect" presetSubtype="16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9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600"/>
                            </p:stCondLst>
                            <p:childTnLst>
                              <p:par>
                                <p:cTn id="119" presetClass="entr" nodeType="afterEffect" presetSubtype="32" presetID="4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1" dur="8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400"/>
                            </p:stCondLst>
                            <p:childTnLst>
                              <p:par>
                                <p:cTn id="123" presetClass="entr" nodeType="after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9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300"/>
                            </p:stCondLst>
                            <p:childTnLst>
                              <p:par>
                                <p:cTn id="128" presetClass="entr" nodeType="afterEffect" presetSubtype="32" presetID="4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8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6100"/>
                            </p:stCondLst>
                            <p:childTnLst>
                              <p:par>
                                <p:cTn id="132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9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ntr" nodeType="click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0" dur="6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00"/>
                            </p:stCondLst>
                            <p:childTnLst>
                              <p:par>
                                <p:cTn id="142" presetClass="entr" nodeType="after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4" dur="6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"/>
                            </p:stCondLst>
                            <p:childTnLst>
                              <p:par>
                                <p:cTn id="146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8" dur="6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800"/>
                            </p:stCondLst>
                            <p:childTnLst>
                              <p:par>
                                <p:cTn id="150" presetClass="entr" nodeType="afterEffect" presetSubtype="32" presetID="4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2" dur="8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600"/>
                            </p:stCondLst>
                            <p:childTnLst>
                              <p:par>
                                <p:cTn id="154" presetClass="entr" nodeType="afterEffect" presetSubtype="16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9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9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500"/>
                            </p:stCondLst>
                            <p:childTnLst>
                              <p:par>
                                <p:cTn id="159" presetClass="entr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1" dur="6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100"/>
                            </p:stCondLst>
                            <p:childTnLst>
                              <p:par>
                                <p:cTn id="163" presetClass="entr" nodeType="afterEffect" presetSubtype="32" presetID="4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5" dur="8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"/>
                            </p:stCondLst>
                            <p:childTnLst>
                              <p:par>
                                <p:cTn id="167" presetClass="entr" nodeType="afterEffect" presetSubtype="16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9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9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2" grpId="4"/>
      <p:bldP build="whole" bldLvl="1" animBg="1" rev="0" advAuto="0" spid="504" grpId="37"/>
      <p:bldP build="whole" bldLvl="1" animBg="1" rev="0" advAuto="0" spid="514" grpId="19"/>
      <p:bldP build="whole" bldLvl="1" animBg="1" rev="0" advAuto="0" spid="497" grpId="31"/>
      <p:bldP build="whole" bldLvl="1" animBg="1" rev="0" advAuto="0" spid="498" grpId="32"/>
      <p:bldP build="whole" bldLvl="1" animBg="1" rev="0" advAuto="0" spid="476" grpId="34"/>
      <p:bldP build="whole" bldLvl="1" animBg="1" rev="0" advAuto="0" spid="483" grpId="12"/>
      <p:bldP build="whole" bldLvl="1" animBg="1" rev="0" advAuto="0" spid="506" grpId="25"/>
      <p:bldP build="whole" bldLvl="1" animBg="1" rev="0" advAuto="0" spid="496" grpId="30"/>
      <p:bldP build="whole" bldLvl="1" animBg="1" rev="0" advAuto="0" spid="469" grpId="3"/>
      <p:bldP build="whole" bldLvl="1" animBg="1" rev="0" advAuto="0" spid="482" grpId="11"/>
      <p:bldP build="whole" bldLvl="1" animBg="1" rev="0" advAuto="0" spid="468" grpId="2"/>
      <p:bldP build="whole" bldLvl="1" animBg="1" rev="0" advAuto="0" spid="480" grpId="27"/>
      <p:bldP build="whole" bldLvl="1" animBg="1" rev="0" advAuto="0" spid="502" grpId="36"/>
      <p:bldP build="whole" bldLvl="1" animBg="1" rev="0" advAuto="0" spid="510" grpId="10"/>
      <p:bldP build="whole" bldLvl="1" animBg="1" rev="0" advAuto="0" spid="484" grpId="14"/>
      <p:bldP build="whole" bldLvl="1" animBg="1" rev="0" advAuto="0" spid="508" grpId="39"/>
      <p:bldP build="whole" bldLvl="1" animBg="1" rev="0" advAuto="0" spid="478" grpId="26"/>
      <p:bldP build="whole" bldLvl="1" animBg="1" rev="0" advAuto="0" spid="487" grpId="18"/>
      <p:bldP build="whole" bldLvl="1" animBg="1" rev="0" advAuto="0" spid="486" grpId="17"/>
      <p:bldP build="whole" bldLvl="1" animBg="1" rev="0" advAuto="0" spid="512" grpId="16"/>
      <p:bldP build="whole" bldLvl="1" animBg="1" rev="0" advAuto="0" spid="473" grpId="5"/>
      <p:bldP build="whole" bldLvl="1" animBg="1" rev="0" advAuto="0" spid="475" grpId="41"/>
      <p:bldP build="whole" bldLvl="1" animBg="1" rev="0" advAuto="0" spid="499" grpId="33"/>
      <p:bldP build="whole" bldLvl="1" animBg="1" rev="0" advAuto="0" spid="500" grpId="35"/>
      <p:bldP build="whole" bldLvl="1" animBg="1" rev="0" advAuto="0" spid="467" grpId="1"/>
      <p:bldP build="whole" bldLvl="1" animBg="1" rev="0" advAuto="0" spid="485" grpId="15"/>
      <p:bldP build="whole" bldLvl="1" animBg="1" rev="0" advAuto="0" spid="492" grpId="23"/>
      <p:bldP build="whole" bldLvl="1" animBg="1" rev="0" advAuto="0" spid="495" grpId="29"/>
      <p:bldP build="whole" bldLvl="1" animBg="1" rev="0" advAuto="0" spid="465" grpId="6"/>
      <p:bldP build="whole" bldLvl="1" animBg="1" rev="0" advAuto="0" spid="490" grpId="21"/>
      <p:bldP build="whole" bldLvl="1" animBg="1" rev="0" advAuto="0" spid="471" grpId="9"/>
      <p:bldP build="whole" bldLvl="1" animBg="1" rev="0" advAuto="0" spid="494" grpId="28"/>
      <p:bldP build="whole" bldLvl="1" animBg="1" rev="0" advAuto="0" spid="505" grpId="38"/>
      <p:bldP build="whole" bldLvl="1" animBg="1" rev="0" advAuto="0" spid="466" grpId="7"/>
      <p:bldP build="whole" bldLvl="1" animBg="1" rev="0" advAuto="0" spid="470" grpId="8"/>
      <p:bldP build="whole" bldLvl="1" animBg="1" rev="0" advAuto="0" spid="488" grpId="13"/>
      <p:bldP build="whole" bldLvl="1" animBg="1" rev="0" advAuto="0" spid="474" grpId="4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ounded Rectangle"/>
          <p:cNvSpPr/>
          <p:nvPr/>
        </p:nvSpPr>
        <p:spPr>
          <a:xfrm>
            <a:off x="963840" y="3877651"/>
            <a:ext cx="5707719" cy="4568496"/>
          </a:xfrm>
          <a:prstGeom prst="roundRect">
            <a:avLst>
              <a:gd name="adj" fmla="val 562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8" name="PSEUDO INSTRUCTION 1…"/>
          <p:cNvSpPr txBox="1"/>
          <p:nvPr/>
        </p:nvSpPr>
        <p:spPr>
          <a:xfrm>
            <a:off x="1466736" y="4491849"/>
            <a:ext cx="4701928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PSEUDO INSTRUCTION 1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PSEUDO INSTRUCTION 2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PSEUDO INSTRUCTION 3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...</a:t>
            </a:r>
            <a:endParaRPr>
              <a:solidFill>
                <a:srgbClr val="89DDFF"/>
              </a:solidFill>
            </a:endParaRPr>
          </a:p>
          <a:p>
            <a:pPr defTabSz="457200">
              <a:spcBef>
                <a:spcPts val="2000"/>
              </a:spcBef>
              <a:defRPr i="1" sz="3000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RET</a:t>
            </a:r>
          </a:p>
        </p:txBody>
      </p:sp>
      <p:sp>
        <p:nvSpPr>
          <p:cNvPr id="519" name="Rounded Rectangle"/>
          <p:cNvSpPr/>
          <p:nvPr/>
        </p:nvSpPr>
        <p:spPr>
          <a:xfrm>
            <a:off x="7695830" y="1574904"/>
            <a:ext cx="4534223" cy="10566192"/>
          </a:xfrm>
          <a:prstGeom prst="roundRect">
            <a:avLst>
              <a:gd name="adj" fmla="val 31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0" name="Rounded Rectangle"/>
          <p:cNvSpPr/>
          <p:nvPr/>
        </p:nvSpPr>
        <p:spPr>
          <a:xfrm>
            <a:off x="8300122" y="2021978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1" name="386"/>
          <p:cNvSpPr txBox="1"/>
          <p:nvPr/>
        </p:nvSpPr>
        <p:spPr>
          <a:xfrm>
            <a:off x="9676410" y="2102802"/>
            <a:ext cx="5730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386</a:t>
            </a:r>
          </a:p>
        </p:txBody>
      </p:sp>
      <p:sp>
        <p:nvSpPr>
          <p:cNvPr id="522" name="Rounded Rectangle"/>
          <p:cNvSpPr/>
          <p:nvPr/>
        </p:nvSpPr>
        <p:spPr>
          <a:xfrm>
            <a:off x="8300122" y="2784937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3" name="amd64"/>
          <p:cNvSpPr txBox="1"/>
          <p:nvPr/>
        </p:nvSpPr>
        <p:spPr>
          <a:xfrm>
            <a:off x="9523489" y="2865761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amd64</a:t>
            </a:r>
          </a:p>
        </p:txBody>
      </p:sp>
      <p:sp>
        <p:nvSpPr>
          <p:cNvPr id="524" name="Rounded Rectangle"/>
          <p:cNvSpPr/>
          <p:nvPr/>
        </p:nvSpPr>
        <p:spPr>
          <a:xfrm>
            <a:off x="8300122" y="3547897"/>
            <a:ext cx="3325639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5" name="arm"/>
          <p:cNvSpPr txBox="1"/>
          <p:nvPr/>
        </p:nvSpPr>
        <p:spPr>
          <a:xfrm>
            <a:off x="9676410" y="3628720"/>
            <a:ext cx="5730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arm</a:t>
            </a:r>
          </a:p>
        </p:txBody>
      </p:sp>
      <p:sp>
        <p:nvSpPr>
          <p:cNvPr id="526" name="Rounded Rectangle"/>
          <p:cNvSpPr/>
          <p:nvPr/>
        </p:nvSpPr>
        <p:spPr>
          <a:xfrm>
            <a:off x="8300122" y="4317794"/>
            <a:ext cx="3325639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7" name="arm64"/>
          <p:cNvSpPr txBox="1"/>
          <p:nvPr/>
        </p:nvSpPr>
        <p:spPr>
          <a:xfrm>
            <a:off x="9523489" y="4398617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arm64</a:t>
            </a:r>
          </a:p>
        </p:txBody>
      </p:sp>
      <p:sp>
        <p:nvSpPr>
          <p:cNvPr id="528" name="Rounded Rectangle"/>
          <p:cNvSpPr/>
          <p:nvPr/>
        </p:nvSpPr>
        <p:spPr>
          <a:xfrm>
            <a:off x="8300122" y="5073815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9" name="mips"/>
          <p:cNvSpPr txBox="1"/>
          <p:nvPr/>
        </p:nvSpPr>
        <p:spPr>
          <a:xfrm>
            <a:off x="9599949" y="5154639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</a:t>
            </a:r>
          </a:p>
        </p:txBody>
      </p:sp>
      <p:sp>
        <p:nvSpPr>
          <p:cNvPr id="530" name="Rounded Rectangle"/>
          <p:cNvSpPr/>
          <p:nvPr/>
        </p:nvSpPr>
        <p:spPr>
          <a:xfrm>
            <a:off x="8300122" y="5852475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1" name="mipsle"/>
          <p:cNvSpPr txBox="1"/>
          <p:nvPr/>
        </p:nvSpPr>
        <p:spPr>
          <a:xfrm>
            <a:off x="9447028" y="5933299"/>
            <a:ext cx="10318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mipsle</a:t>
            </a:r>
          </a:p>
        </p:txBody>
      </p:sp>
      <p:sp>
        <p:nvSpPr>
          <p:cNvPr id="532" name="Rounded Rectangle"/>
          <p:cNvSpPr/>
          <p:nvPr/>
        </p:nvSpPr>
        <p:spPr>
          <a:xfrm>
            <a:off x="8300122" y="6599734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3" name="mips64"/>
          <p:cNvSpPr txBox="1"/>
          <p:nvPr/>
        </p:nvSpPr>
        <p:spPr>
          <a:xfrm>
            <a:off x="9447028" y="6680558"/>
            <a:ext cx="10318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mips64</a:t>
            </a:r>
          </a:p>
        </p:txBody>
      </p:sp>
      <p:sp>
        <p:nvSpPr>
          <p:cNvPr id="534" name="Rounded Rectangle"/>
          <p:cNvSpPr/>
          <p:nvPr/>
        </p:nvSpPr>
        <p:spPr>
          <a:xfrm>
            <a:off x="8300122" y="7347158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5" name="mips64le"/>
          <p:cNvSpPr txBox="1"/>
          <p:nvPr/>
        </p:nvSpPr>
        <p:spPr>
          <a:xfrm>
            <a:off x="9294107" y="7427982"/>
            <a:ext cx="13376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mips64le</a:t>
            </a:r>
          </a:p>
        </p:txBody>
      </p:sp>
      <p:sp>
        <p:nvSpPr>
          <p:cNvPr id="536" name="Rounded Rectangle"/>
          <p:cNvSpPr/>
          <p:nvPr/>
        </p:nvSpPr>
        <p:spPr>
          <a:xfrm>
            <a:off x="8300122" y="8094417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7" name="ppc64"/>
          <p:cNvSpPr txBox="1"/>
          <p:nvPr/>
        </p:nvSpPr>
        <p:spPr>
          <a:xfrm>
            <a:off x="9523489" y="8175241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ppc64</a:t>
            </a:r>
          </a:p>
        </p:txBody>
      </p:sp>
      <p:sp>
        <p:nvSpPr>
          <p:cNvPr id="538" name="Rounded Rectangle"/>
          <p:cNvSpPr/>
          <p:nvPr/>
        </p:nvSpPr>
        <p:spPr>
          <a:xfrm>
            <a:off x="8300122" y="8834114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9" name="ppc64le"/>
          <p:cNvSpPr txBox="1"/>
          <p:nvPr/>
        </p:nvSpPr>
        <p:spPr>
          <a:xfrm>
            <a:off x="9370568" y="8914938"/>
            <a:ext cx="11847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ppc64le</a:t>
            </a:r>
          </a:p>
        </p:txBody>
      </p:sp>
      <p:sp>
        <p:nvSpPr>
          <p:cNvPr id="540" name="Rounded Rectangle"/>
          <p:cNvSpPr/>
          <p:nvPr/>
        </p:nvSpPr>
        <p:spPr>
          <a:xfrm>
            <a:off x="8300122" y="9570479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1" name="riscv64"/>
          <p:cNvSpPr txBox="1"/>
          <p:nvPr/>
        </p:nvSpPr>
        <p:spPr>
          <a:xfrm>
            <a:off x="9370568" y="9651303"/>
            <a:ext cx="11847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riscv64</a:t>
            </a:r>
          </a:p>
        </p:txBody>
      </p:sp>
      <p:sp>
        <p:nvSpPr>
          <p:cNvPr id="542" name="Rounded Rectangle"/>
          <p:cNvSpPr/>
          <p:nvPr/>
        </p:nvSpPr>
        <p:spPr>
          <a:xfrm>
            <a:off x="8300122" y="10321070"/>
            <a:ext cx="3325639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3" name="s390x"/>
          <p:cNvSpPr txBox="1"/>
          <p:nvPr/>
        </p:nvSpPr>
        <p:spPr>
          <a:xfrm>
            <a:off x="9523489" y="10401893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s390x</a:t>
            </a:r>
          </a:p>
        </p:txBody>
      </p:sp>
      <p:sp>
        <p:nvSpPr>
          <p:cNvPr id="544" name="Rounded Rectangle"/>
          <p:cNvSpPr/>
          <p:nvPr/>
        </p:nvSpPr>
        <p:spPr>
          <a:xfrm>
            <a:off x="8300122" y="11075173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5" name="wasm"/>
          <p:cNvSpPr txBox="1"/>
          <p:nvPr/>
        </p:nvSpPr>
        <p:spPr>
          <a:xfrm>
            <a:off x="9599949" y="11155997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wasm</a:t>
            </a:r>
          </a:p>
        </p:txBody>
      </p:sp>
      <p:sp>
        <p:nvSpPr>
          <p:cNvPr id="546" name="Rounded Rectangle"/>
          <p:cNvSpPr/>
          <p:nvPr/>
        </p:nvSpPr>
        <p:spPr>
          <a:xfrm>
            <a:off x="13152724" y="3877651"/>
            <a:ext cx="5273574" cy="4568496"/>
          </a:xfrm>
          <a:prstGeom prst="roundRect">
            <a:avLst>
              <a:gd name="adj" fmla="val 562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7" name="REAL INSTRUCTION1…"/>
          <p:cNvSpPr txBox="1"/>
          <p:nvPr/>
        </p:nvSpPr>
        <p:spPr>
          <a:xfrm>
            <a:off x="13782620" y="4491849"/>
            <a:ext cx="4013784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REAL INSTRUCTION1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REAL INSTRUCTION2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REAL INSTRUCTION3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...</a:t>
            </a:r>
            <a:endParaRPr i="1"/>
          </a:p>
          <a:p>
            <a:pPr defTabSz="457200">
              <a:spcBef>
                <a:spcPts val="2000"/>
              </a:spcBef>
              <a:defRPr i="1" sz="3000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RET</a:t>
            </a:r>
          </a:p>
        </p:txBody>
      </p:sp>
      <p:sp>
        <p:nvSpPr>
          <p:cNvPr id="548" name="Rounded Rectangle"/>
          <p:cNvSpPr/>
          <p:nvPr/>
        </p:nvSpPr>
        <p:spPr>
          <a:xfrm>
            <a:off x="19406376" y="3877651"/>
            <a:ext cx="4013784" cy="4568496"/>
          </a:xfrm>
          <a:prstGeom prst="roundRect">
            <a:avLst>
              <a:gd name="adj" fmla="val 640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9" name="01010101011…"/>
          <p:cNvSpPr txBox="1"/>
          <p:nvPr/>
        </p:nvSpPr>
        <p:spPr>
          <a:xfrm>
            <a:off x="20094520" y="4491849"/>
            <a:ext cx="2637496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01010101011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10100100110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01010001011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11100100101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10010010101</a:t>
            </a:r>
          </a:p>
        </p:txBody>
      </p:sp>
      <p:sp>
        <p:nvSpPr>
          <p:cNvPr id="550" name="Rounded Rectangle"/>
          <p:cNvSpPr/>
          <p:nvPr/>
        </p:nvSpPr>
        <p:spPr>
          <a:xfrm>
            <a:off x="963840" y="2396489"/>
            <a:ext cx="5707719" cy="1105648"/>
          </a:xfrm>
          <a:prstGeom prst="roundRect">
            <a:avLst>
              <a:gd name="adj" fmla="val 1520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51" name="GOARCH=amd64"/>
          <p:cNvSpPr txBox="1"/>
          <p:nvPr/>
        </p:nvSpPr>
        <p:spPr>
          <a:xfrm>
            <a:off x="2335024" y="2676262"/>
            <a:ext cx="286687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GOARCH=amd64</a:t>
            </a:r>
          </a:p>
        </p:txBody>
      </p:sp>
      <p:sp>
        <p:nvSpPr>
          <p:cNvPr id="552" name="Rounded Rectangle"/>
          <p:cNvSpPr/>
          <p:nvPr/>
        </p:nvSpPr>
        <p:spPr>
          <a:xfrm>
            <a:off x="13152724" y="2396489"/>
            <a:ext cx="5273574" cy="1105648"/>
          </a:xfrm>
          <a:prstGeom prst="roundRect">
            <a:avLst>
              <a:gd name="adj" fmla="val 1520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53" name="amd64 instructions"/>
          <p:cNvSpPr txBox="1"/>
          <p:nvPr/>
        </p:nvSpPr>
        <p:spPr>
          <a:xfrm>
            <a:off x="13667930" y="2676262"/>
            <a:ext cx="424316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amd64 instructions</a:t>
            </a:r>
          </a:p>
        </p:txBody>
      </p:sp>
      <p:pic>
        <p:nvPicPr>
          <p:cNvPr id="554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791185" y="5902302"/>
            <a:ext cx="794055" cy="265195"/>
          </a:xfrm>
          <a:prstGeom prst="rect">
            <a:avLst/>
          </a:prstGeom>
        </p:spPr>
      </p:pic>
      <p:pic>
        <p:nvPicPr>
          <p:cNvPr id="55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2271808" y="5902302"/>
            <a:ext cx="794055" cy="265195"/>
          </a:xfrm>
          <a:prstGeom prst="rect">
            <a:avLst/>
          </a:prstGeom>
        </p:spPr>
      </p:pic>
      <p:pic>
        <p:nvPicPr>
          <p:cNvPr id="55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496796" y="5902302"/>
            <a:ext cx="794055" cy="265195"/>
          </a:xfrm>
          <a:prstGeom prst="rect">
            <a:avLst/>
          </a:prstGeom>
        </p:spPr>
      </p:pic>
      <p:sp>
        <p:nvSpPr>
          <p:cNvPr id="560" name="Rounded Rectangle"/>
          <p:cNvSpPr/>
          <p:nvPr/>
        </p:nvSpPr>
        <p:spPr>
          <a:xfrm>
            <a:off x="19406376" y="2396489"/>
            <a:ext cx="4013784" cy="1105648"/>
          </a:xfrm>
          <a:prstGeom prst="roundRect">
            <a:avLst>
              <a:gd name="adj" fmla="val 1520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1" name="binary"/>
          <p:cNvSpPr txBox="1"/>
          <p:nvPr/>
        </p:nvSpPr>
        <p:spPr>
          <a:xfrm>
            <a:off x="20667974" y="2676262"/>
            <a:ext cx="149058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binary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6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7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6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4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300"/>
                            </p:stCondLst>
                            <p:childTnLst>
                              <p:par>
                                <p:cTn id="68" presetClass="entr" nodeType="afterEffect" presetSubtype="32" presetID="4" grpId="1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7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200"/>
                            </p:stCondLst>
                            <p:childTnLst>
                              <p:par>
                                <p:cTn id="72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9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100"/>
                            </p:stCondLst>
                            <p:childTnLst>
                              <p:par>
                                <p:cTn id="77" presetClass="entr" nodeType="afterEffect" presetSubtype="32" presetID="4" grpId="1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9" dur="7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9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900"/>
                            </p:stCondLst>
                            <p:childTnLst>
                              <p:par>
                                <p:cTn id="86" presetClass="entr" nodeType="afterEffect" presetSubtype="32" presetID="4" grpId="1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8" dur="7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800"/>
                            </p:stCondLst>
                            <p:childTnLst>
                              <p:par>
                                <p:cTn id="90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9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700"/>
                            </p:stCondLst>
                            <p:childTnLst>
                              <p:par>
                                <p:cTn id="95" presetClass="entr" nodeType="afterEffect" presetSubtype="32" presetID="4" grpId="2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7" dur="7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600"/>
                            </p:stCondLst>
                            <p:childTnLst>
                              <p:par>
                                <p:cTn id="99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9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4" presetClass="entr" nodeType="afterEffect" presetSubtype="32" presetID="4" grpId="2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6" dur="7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400"/>
                            </p:stCondLst>
                            <p:childTnLst>
                              <p:par>
                                <p:cTn id="108" presetClass="entr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9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300"/>
                            </p:stCondLst>
                            <p:childTnLst>
                              <p:par>
                                <p:cTn id="113" presetClass="entr" nodeType="afterEffect" presetSubtype="32" presetID="4" grpId="2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7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8200"/>
                            </p:stCondLst>
                            <p:childTnLst>
                              <p:par>
                                <p:cTn id="117" presetClass="entr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100"/>
                            </p:stCondLst>
                            <p:childTnLst>
                              <p:par>
                                <p:cTn id="122" presetClass="entr" nodeType="afterEffect" presetSubtype="32" presetID="4" grpId="2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4" dur="7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6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9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900"/>
                            </p:stCondLst>
                            <p:childTnLst>
                              <p:par>
                                <p:cTn id="131" presetClass="entr" nodeType="afterEffect" presetSubtype="32" presetID="4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3" dur="7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1800"/>
                            </p:stCondLst>
                            <p:childTnLst>
                              <p:par>
                                <p:cTn id="135" presetClass="entr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9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9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2700"/>
                            </p:stCondLst>
                            <p:childTnLst>
                              <p:par>
                                <p:cTn id="140" presetClass="entr" nodeType="afterEffect" presetSubtype="32" presetID="4" grpId="3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2" dur="7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3600"/>
                            </p:stCondLst>
                            <p:childTnLst>
                              <p:par>
                                <p:cTn id="144" presetClass="entr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9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ntr" nodeType="click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2" dur="6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00"/>
                            </p:stCondLst>
                            <p:childTnLst>
                              <p:par>
                                <p:cTn id="154" presetClass="entr" nodeType="afterEffect" presetSubtype="32" presetID="4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6" dur="7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300"/>
                            </p:stCondLst>
                            <p:childTnLst>
                              <p:par>
                                <p:cTn id="158" presetClass="entr" nodeType="after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9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200"/>
                            </p:stCondLst>
                            <p:childTnLst>
                              <p:par>
                                <p:cTn id="163" presetClass="entr" nodeType="afterEffect" presetSubtype="32" presetID="4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5" dur="7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900"/>
                            </p:stCondLst>
                            <p:childTnLst>
                              <p:par>
                                <p:cTn id="167" presetClass="entr" nodeType="afterEffect" presetSubtype="32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9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9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ntr" nodeType="click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5" dur="6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00"/>
                            </p:stCondLst>
                            <p:childTnLst>
                              <p:par>
                                <p:cTn id="177" presetClass="entr" nodeType="afterEffect" presetSubtype="32" presetID="4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9" dur="7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300"/>
                            </p:stCondLst>
                            <p:childTnLst>
                              <p:par>
                                <p:cTn id="181" presetClass="entr" nodeType="afterEffect" presetSubtype="32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9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9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200"/>
                            </p:stCondLst>
                            <p:childTnLst>
                              <p:par>
                                <p:cTn id="186" presetClass="entr" nodeType="afterEffect" presetSubtype="32" presetID="4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8" dur="7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900"/>
                            </p:stCondLst>
                            <p:childTnLst>
                              <p:par>
                                <p:cTn id="190" presetClass="entr" nodeType="afterEffect" presetSubtype="32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9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9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3" grpId="20"/>
      <p:bldP build="whole" bldLvl="1" animBg="1" rev="0" advAuto="0" spid="556" grpId="33"/>
      <p:bldP build="whole" bldLvl="1" animBg="1" rev="0" advAuto="0" spid="534" grpId="21"/>
      <p:bldP build="whole" bldLvl="1" animBg="1" rev="0" advAuto="0" spid="548" grpId="39"/>
      <p:bldP build="whole" bldLvl="1" animBg="1" rev="0" advAuto="0" spid="560" grpId="41"/>
      <p:bldP build="whole" bldLvl="1" animBg="1" rev="0" advAuto="0" spid="543" grpId="30"/>
      <p:bldP build="whole" bldLvl="1" animBg="1" rev="0" advAuto="0" spid="545" grpId="32"/>
      <p:bldP build="whole" bldLvl="1" animBg="1" rev="0" advAuto="0" spid="518" grpId="2"/>
      <p:bldP build="whole" bldLvl="1" animBg="1" rev="0" advAuto="0" spid="546" grpId="34"/>
      <p:bldP build="whole" bldLvl="1" animBg="1" rev="0" advAuto="0" spid="528" grpId="15"/>
      <p:bldP build="whole" bldLvl="1" animBg="1" rev="0" advAuto="0" spid="561" grpId="42"/>
      <p:bldP build="whole" bldLvl="1" animBg="1" rev="0" advAuto="0" spid="523" grpId="10"/>
      <p:bldP build="whole" bldLvl="1" animBg="1" rev="0" advAuto="0" spid="531" grpId="18"/>
      <p:bldP build="whole" bldLvl="1" animBg="1" rev="0" advAuto="0" spid="540" grpId="27"/>
      <p:bldP build="whole" bldLvl="1" animBg="1" rev="0" advAuto="0" spid="538" grpId="25"/>
      <p:bldP build="whole" bldLvl="1" animBg="1" rev="0" advAuto="0" spid="542" grpId="29"/>
      <p:bldP build="whole" bldLvl="1" animBg="1" rev="0" advAuto="0" spid="517" grpId="1"/>
      <p:bldP build="whole" bldLvl="1" animBg="1" rev="0" advAuto="0" spid="532" grpId="19"/>
      <p:bldP build="whole" bldLvl="1" animBg="1" rev="0" advAuto="0" spid="535" grpId="22"/>
      <p:bldP build="whole" bldLvl="1" animBg="1" rev="0" advAuto="0" spid="521" grpId="8"/>
      <p:bldP build="whole" bldLvl="1" animBg="1" rev="0" advAuto="0" spid="551" grpId="4"/>
      <p:bldP build="whole" bldLvl="1" animBg="1" rev="0" advAuto="0" spid="530" grpId="17"/>
      <p:bldP build="whole" bldLvl="1" animBg="1" rev="0" advAuto="0" spid="527" grpId="14"/>
      <p:bldP build="whole" bldLvl="1" animBg="1" rev="0" advAuto="0" spid="525" grpId="12"/>
      <p:bldP build="whole" bldLvl="1" animBg="1" rev="0" advAuto="0" spid="550" grpId="3"/>
      <p:bldP build="whole" bldLvl="1" animBg="1" rev="0" advAuto="0" spid="537" grpId="24"/>
      <p:bldP build="whole" bldLvl="1" animBg="1" rev="0" advAuto="0" spid="520" grpId="7"/>
      <p:bldP build="whole" bldLvl="1" animBg="1" rev="0" advAuto="0" spid="522" grpId="9"/>
      <p:bldP build="whole" bldLvl="1" animBg="1" rev="0" advAuto="0" spid="552" grpId="36"/>
      <p:bldP build="whole" bldLvl="1" animBg="1" rev="0" advAuto="0" spid="536" grpId="23"/>
      <p:bldP build="whole" bldLvl="1" animBg="1" rev="0" advAuto="0" spid="553" grpId="37"/>
      <p:bldP build="whole" bldLvl="1" animBg="1" rev="0" advAuto="0" spid="524" grpId="11"/>
      <p:bldP build="whole" bldLvl="1" animBg="1" rev="0" advAuto="0" spid="519" grpId="6"/>
      <p:bldP build="whole" bldLvl="1" animBg="1" rev="0" advAuto="0" spid="547" grpId="35"/>
      <p:bldP build="whole" bldLvl="1" animBg="1" rev="0" advAuto="0" spid="529" grpId="16"/>
      <p:bldP build="whole" bldLvl="1" animBg="1" rev="0" advAuto="0" spid="549" grpId="40"/>
      <p:bldP build="whole" bldLvl="1" animBg="1" rev="0" advAuto="0" spid="526" grpId="13"/>
      <p:bldP build="whole" bldLvl="1" animBg="1" rev="0" advAuto="0" spid="544" grpId="31"/>
      <p:bldP build="whole" bldLvl="1" animBg="1" rev="0" advAuto="0" spid="558" grpId="38"/>
      <p:bldP build="whole" bldLvl="1" animBg="1" rev="0" advAuto="0" spid="541" grpId="28"/>
      <p:bldP build="whole" bldLvl="1" animBg="1" rev="0" advAuto="0" spid="554" grpId="5"/>
      <p:bldP build="whole" bldLvl="1" animBg="1" rev="0" advAuto="0" spid="539" grpId="26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Rounded Rectangle"/>
          <p:cNvSpPr/>
          <p:nvPr/>
        </p:nvSpPr>
        <p:spPr>
          <a:xfrm>
            <a:off x="7277237" y="4325840"/>
            <a:ext cx="4666301" cy="3429958"/>
          </a:xfrm>
          <a:prstGeom prst="roundRect">
            <a:avLst>
              <a:gd name="adj" fmla="val 74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4" name="0101010101101010…"/>
          <p:cNvSpPr txBox="1"/>
          <p:nvPr/>
        </p:nvSpPr>
        <p:spPr>
          <a:xfrm>
            <a:off x="7718186" y="4720018"/>
            <a:ext cx="3784402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0101010101101010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1010010011001011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0101000101101010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1110010010101101</a:t>
            </a:r>
          </a:p>
        </p:txBody>
      </p:sp>
      <p:sp>
        <p:nvSpPr>
          <p:cNvPr id="565" name="Rounded Rectangle"/>
          <p:cNvSpPr/>
          <p:nvPr/>
        </p:nvSpPr>
        <p:spPr>
          <a:xfrm>
            <a:off x="7277237" y="2841219"/>
            <a:ext cx="4666301" cy="981734"/>
          </a:xfrm>
          <a:prstGeom prst="roundRect">
            <a:avLst>
              <a:gd name="adj" fmla="val 17120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6" name="64bit"/>
          <p:cNvSpPr txBox="1"/>
          <p:nvPr/>
        </p:nvSpPr>
        <p:spPr>
          <a:xfrm>
            <a:off x="9075359" y="3097136"/>
            <a:ext cx="107005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25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64bit</a:t>
            </a:r>
          </a:p>
        </p:txBody>
      </p:sp>
      <p:sp>
        <p:nvSpPr>
          <p:cNvPr id="567" name="Rounded Rectangle"/>
          <p:cNvSpPr/>
          <p:nvPr/>
        </p:nvSpPr>
        <p:spPr>
          <a:xfrm>
            <a:off x="12440463" y="4325840"/>
            <a:ext cx="4666301" cy="3429958"/>
          </a:xfrm>
          <a:prstGeom prst="roundRect">
            <a:avLst>
              <a:gd name="adj" fmla="val 74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8" name="0101010101101010…"/>
          <p:cNvSpPr txBox="1"/>
          <p:nvPr/>
        </p:nvSpPr>
        <p:spPr>
          <a:xfrm>
            <a:off x="12881412" y="5418518"/>
            <a:ext cx="3784402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0101010101101010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1010010011001011</a:t>
            </a:r>
          </a:p>
        </p:txBody>
      </p:sp>
      <p:sp>
        <p:nvSpPr>
          <p:cNvPr id="569" name="Rounded Rectangle"/>
          <p:cNvSpPr/>
          <p:nvPr/>
        </p:nvSpPr>
        <p:spPr>
          <a:xfrm>
            <a:off x="12440463" y="2841219"/>
            <a:ext cx="4666301" cy="981734"/>
          </a:xfrm>
          <a:prstGeom prst="roundRect">
            <a:avLst>
              <a:gd name="adj" fmla="val 17120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0" name="32bit"/>
          <p:cNvSpPr txBox="1"/>
          <p:nvPr/>
        </p:nvSpPr>
        <p:spPr>
          <a:xfrm>
            <a:off x="14238585" y="3097136"/>
            <a:ext cx="107005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25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32bit</a:t>
            </a:r>
          </a:p>
        </p:txBody>
      </p:sp>
      <p:sp>
        <p:nvSpPr>
          <p:cNvPr id="571" name="Rounded Rectangle"/>
          <p:cNvSpPr/>
          <p:nvPr/>
        </p:nvSpPr>
        <p:spPr>
          <a:xfrm>
            <a:off x="7277237" y="8131685"/>
            <a:ext cx="4666301" cy="1971960"/>
          </a:xfrm>
          <a:prstGeom prst="roundRect">
            <a:avLst>
              <a:gd name="adj" fmla="val 12909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2" name="RAM: 3.25GB"/>
          <p:cNvSpPr txBox="1"/>
          <p:nvPr/>
        </p:nvSpPr>
        <p:spPr>
          <a:xfrm>
            <a:off x="4112993" y="8850965"/>
            <a:ext cx="22101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RAM: 3.25GB</a:t>
            </a:r>
          </a:p>
        </p:txBody>
      </p:sp>
      <p:pic>
        <p:nvPicPr>
          <p:cNvPr id="573" name="ram (1).png" descr="ram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9520" y="8626798"/>
            <a:ext cx="981734" cy="981734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Rounded Rectangle"/>
          <p:cNvSpPr/>
          <p:nvPr/>
        </p:nvSpPr>
        <p:spPr>
          <a:xfrm>
            <a:off x="12440463" y="8131685"/>
            <a:ext cx="4666301" cy="1971960"/>
          </a:xfrm>
          <a:prstGeom prst="roundRect">
            <a:avLst>
              <a:gd name="adj" fmla="val 12909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5" name="RAM: 16EB =&gt;16B GB"/>
          <p:cNvSpPr txBox="1"/>
          <p:nvPr/>
        </p:nvSpPr>
        <p:spPr>
          <a:xfrm>
            <a:off x="18098989" y="8850965"/>
            <a:ext cx="351663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RAM: 16EB =&gt;16B GB</a:t>
            </a:r>
          </a:p>
        </p:txBody>
      </p:sp>
      <p:pic>
        <p:nvPicPr>
          <p:cNvPr id="576" name="ram (1).png" descr="ram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2745" y="8626798"/>
            <a:ext cx="981734" cy="981734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ALU OPS: 64"/>
          <p:cNvSpPr txBox="1"/>
          <p:nvPr/>
        </p:nvSpPr>
        <p:spPr>
          <a:xfrm>
            <a:off x="4264499" y="5774118"/>
            <a:ext cx="207486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ALU OPS: 64</a:t>
            </a:r>
          </a:p>
        </p:txBody>
      </p:sp>
      <p:sp>
        <p:nvSpPr>
          <p:cNvPr id="578" name="ALU OPS: 32"/>
          <p:cNvSpPr txBox="1"/>
          <p:nvPr/>
        </p:nvSpPr>
        <p:spPr>
          <a:xfrm>
            <a:off x="18098988" y="5774118"/>
            <a:ext cx="207486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ALU OPS: 32</a:t>
            </a:r>
          </a:p>
        </p:txBody>
      </p:sp>
      <p:pic>
        <p:nvPicPr>
          <p:cNvPr id="57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7229416" y="5908222"/>
            <a:ext cx="794055" cy="265194"/>
          </a:xfrm>
          <a:prstGeom prst="rect">
            <a:avLst/>
          </a:prstGeom>
        </p:spPr>
      </p:pic>
      <p:pic>
        <p:nvPicPr>
          <p:cNvPr id="58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7229416" y="8985068"/>
            <a:ext cx="794055" cy="265195"/>
          </a:xfrm>
          <a:prstGeom prst="rect">
            <a:avLst/>
          </a:prstGeom>
        </p:spPr>
      </p:pic>
      <p:pic>
        <p:nvPicPr>
          <p:cNvPr id="58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6360529" y="5907342"/>
            <a:ext cx="794055" cy="265195"/>
          </a:xfrm>
          <a:prstGeom prst="rect">
            <a:avLst/>
          </a:prstGeom>
        </p:spPr>
      </p:pic>
      <p:pic>
        <p:nvPicPr>
          <p:cNvPr id="58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6360529" y="8984189"/>
            <a:ext cx="794055" cy="265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6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"/>
                            </p:stCondLst>
                            <p:childTnLst>
                              <p:par>
                                <p:cTn id="37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00"/>
                            </p:stCondLst>
                            <p:childTnLst>
                              <p:par>
                                <p:cTn id="42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6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4" dur="7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"/>
                            </p:stCondLst>
                            <p:childTnLst>
                              <p:par>
                                <p:cTn id="56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"/>
                            </p:stCondLst>
                            <p:childTnLst>
                              <p:par>
                                <p:cTn id="61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3" dur="7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300"/>
                            </p:stCondLst>
                            <p:childTnLst>
                              <p:par>
                                <p:cTn id="65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9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00"/>
                            </p:stCondLst>
                            <p:childTnLst>
                              <p:par>
                                <p:cTn id="70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8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Class="entr" nodeType="afterEffect" presetID="9" grpId="1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1" dur="6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600"/>
                            </p:stCondLst>
                            <p:childTnLst>
                              <p:par>
                                <p:cTn id="83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8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400"/>
                            </p:stCondLst>
                            <p:childTnLst>
                              <p:par>
                                <p:cTn id="88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0" dur="6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8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1" grpId="19"/>
      <p:bldP build="whole" bldLvl="1" animBg="1" rev="0" advAuto="0" spid="585" grpId="9"/>
      <p:bldP build="whole" bldLvl="1" animBg="1" rev="0" advAuto="0" spid="566" grpId="2"/>
      <p:bldP build="whole" bldLvl="1" animBg="1" rev="0" advAuto="0" spid="563" grpId="3"/>
      <p:bldP build="whole" bldLvl="1" animBg="1" rev="0" advAuto="0" spid="573" grpId="6"/>
      <p:bldP build="whole" bldLvl="1" animBg="1" rev="0" advAuto="0" spid="578" grpId="18"/>
      <p:bldP build="whole" bldLvl="1" animBg="1" rev="0" advAuto="0" spid="583" grpId="7"/>
      <p:bldP build="whole" bldLvl="1" animBg="1" rev="0" advAuto="0" spid="575" grpId="20"/>
      <p:bldP build="whole" bldLvl="1" animBg="1" rev="0" advAuto="0" spid="570" grpId="12"/>
      <p:bldP build="whole" bldLvl="1" animBg="1" rev="0" advAuto="0" spid="567" grpId="13"/>
      <p:bldP build="whole" bldLvl="1" animBg="1" rev="0" advAuto="0" spid="572" grpId="10"/>
      <p:bldP build="whole" bldLvl="1" animBg="1" rev="0" advAuto="0" spid="564" grpId="4"/>
      <p:bldP build="whole" bldLvl="1" animBg="1" rev="0" advAuto="0" spid="576" grpId="16"/>
      <p:bldP build="whole" bldLvl="1" animBg="1" rev="0" advAuto="0" spid="579" grpId="17"/>
      <p:bldP build="whole" bldLvl="1" animBg="1" rev="0" advAuto="0" spid="569" grpId="11"/>
      <p:bldP build="whole" bldLvl="1" animBg="1" rev="0" advAuto="0" spid="565" grpId="1"/>
      <p:bldP build="whole" bldLvl="1" animBg="1" rev="0" advAuto="0" spid="574" grpId="15"/>
      <p:bldP build="whole" bldLvl="1" animBg="1" rev="0" advAuto="0" spid="577" grpId="8"/>
      <p:bldP build="whole" bldLvl="1" animBg="1" rev="0" advAuto="0" spid="568" grpId="14"/>
      <p:bldP build="whole" bldLvl="1" animBg="1" rev="0" advAuto="0" spid="571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Rounded Rectangle"/>
          <p:cNvSpPr/>
          <p:nvPr/>
        </p:nvSpPr>
        <p:spPr>
          <a:xfrm>
            <a:off x="1888842" y="1633346"/>
            <a:ext cx="7556639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89" name="Mostly works with numbers"/>
          <p:cNvSpPr txBox="1"/>
          <p:nvPr/>
        </p:nvSpPr>
        <p:spPr>
          <a:xfrm>
            <a:off x="2264866" y="1842025"/>
            <a:ext cx="680459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Mostly works with numbers</a:t>
            </a:r>
          </a:p>
        </p:txBody>
      </p:sp>
      <p:sp>
        <p:nvSpPr>
          <p:cNvPr id="590" name="Rectangle"/>
          <p:cNvSpPr/>
          <p:nvPr/>
        </p:nvSpPr>
        <p:spPr>
          <a:xfrm>
            <a:off x="1055868" y="1842026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1" name="Rounded Rectangle"/>
          <p:cNvSpPr/>
          <p:nvPr/>
        </p:nvSpPr>
        <p:spPr>
          <a:xfrm>
            <a:off x="1888842" y="3045888"/>
            <a:ext cx="7021415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2" name="atomic.Value is generic"/>
          <p:cNvSpPr txBox="1"/>
          <p:nvPr/>
        </p:nvSpPr>
        <p:spPr>
          <a:xfrm>
            <a:off x="2264866" y="3254567"/>
            <a:ext cx="62693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atomic.Value is generic</a:t>
            </a:r>
          </a:p>
        </p:txBody>
      </p:sp>
      <p:sp>
        <p:nvSpPr>
          <p:cNvPr id="593" name="Rectangle"/>
          <p:cNvSpPr/>
          <p:nvPr/>
        </p:nvSpPr>
        <p:spPr>
          <a:xfrm>
            <a:off x="1055868" y="3254568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4" name="Rounded Rectangle"/>
          <p:cNvSpPr/>
          <p:nvPr/>
        </p:nvSpPr>
        <p:spPr>
          <a:xfrm>
            <a:off x="1888842" y="4445729"/>
            <a:ext cx="9429919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5" name="atomic.Value has limited context"/>
          <p:cNvSpPr txBox="1"/>
          <p:nvPr/>
        </p:nvSpPr>
        <p:spPr>
          <a:xfrm>
            <a:off x="2264866" y="4654409"/>
            <a:ext cx="867787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atomic.Value has limited context</a:t>
            </a:r>
          </a:p>
        </p:txBody>
      </p:sp>
      <p:sp>
        <p:nvSpPr>
          <p:cNvPr id="596" name="Rectangle"/>
          <p:cNvSpPr/>
          <p:nvPr/>
        </p:nvSpPr>
        <p:spPr>
          <a:xfrm>
            <a:off x="1055868" y="4654410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7" name="Rounded Rectangle"/>
          <p:cNvSpPr/>
          <p:nvPr/>
        </p:nvSpPr>
        <p:spPr>
          <a:xfrm>
            <a:off x="1888842" y="5845571"/>
            <a:ext cx="9697531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98" name="atomic.Value is not always atomic"/>
          <p:cNvSpPr txBox="1"/>
          <p:nvPr/>
        </p:nvSpPr>
        <p:spPr>
          <a:xfrm>
            <a:off x="2264866" y="6054250"/>
            <a:ext cx="894548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atomic.Value is not always atomic</a:t>
            </a:r>
          </a:p>
        </p:txBody>
      </p:sp>
      <p:sp>
        <p:nvSpPr>
          <p:cNvPr id="599" name="Rectangle"/>
          <p:cNvSpPr/>
          <p:nvPr/>
        </p:nvSpPr>
        <p:spPr>
          <a:xfrm>
            <a:off x="1055868" y="6054251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8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8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8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9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"/>
                            </p:stCondLst>
                            <p:childTnLst>
                              <p:par>
                                <p:cTn id="55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8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9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2" grpId="6"/>
      <p:bldP build="whole" bldLvl="1" animBg="1" rev="0" advAuto="0" spid="598" grpId="12"/>
      <p:bldP build="whole" bldLvl="1" animBg="1" rev="0" advAuto="0" spid="595" grpId="9"/>
      <p:bldP build="whole" bldLvl="1" animBg="1" rev="0" advAuto="0" spid="589" grpId="3"/>
      <p:bldP build="whole" bldLvl="1" animBg="1" rev="0" advAuto="0" spid="594" grpId="8"/>
      <p:bldP build="whole" bldLvl="1" animBg="1" rev="0" advAuto="0" spid="588" grpId="2"/>
      <p:bldP build="whole" bldLvl="1" animBg="1" rev="0" advAuto="0" spid="590" grpId="1"/>
      <p:bldP build="whole" bldLvl="1" animBg="1" rev="0" advAuto="0" spid="591" grpId="5"/>
      <p:bldP build="whole" bldLvl="1" animBg="1" rev="0" advAuto="0" spid="599" grpId="10"/>
      <p:bldP build="whole" bldLvl="1" animBg="1" rev="0" advAuto="0" spid="596" grpId="7"/>
      <p:bldP build="whole" bldLvl="1" animBg="1" rev="0" advAuto="0" spid="593" grpId="4"/>
      <p:bldP build="whole" bldLvl="1" animBg="1" rev="0" advAuto="0" spid="597" grpId="1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ircle"/>
          <p:cNvSpPr/>
          <p:nvPr/>
        </p:nvSpPr>
        <p:spPr>
          <a:xfrm>
            <a:off x="8553108" y="7441101"/>
            <a:ext cx="1984611" cy="198461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1" name="+"/>
          <p:cNvSpPr txBox="1"/>
          <p:nvPr/>
        </p:nvSpPr>
        <p:spPr>
          <a:xfrm>
            <a:off x="9163306" y="7652356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72" name="Rounded Rectangle"/>
          <p:cNvSpPr/>
          <p:nvPr/>
        </p:nvSpPr>
        <p:spPr>
          <a:xfrm>
            <a:off x="4082501" y="1675120"/>
            <a:ext cx="3614208" cy="1458195"/>
          </a:xfrm>
          <a:prstGeom prst="roundRect">
            <a:avLst>
              <a:gd name="adj" fmla="val 17623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3" name="operand"/>
          <p:cNvSpPr txBox="1"/>
          <p:nvPr/>
        </p:nvSpPr>
        <p:spPr>
          <a:xfrm>
            <a:off x="4628202" y="1966067"/>
            <a:ext cx="252280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operand</a:t>
            </a:r>
          </a:p>
        </p:txBody>
      </p:sp>
      <p:sp>
        <p:nvSpPr>
          <p:cNvPr id="174" name="Rounded Rectangle"/>
          <p:cNvSpPr/>
          <p:nvPr/>
        </p:nvSpPr>
        <p:spPr>
          <a:xfrm>
            <a:off x="17090550" y="1675120"/>
            <a:ext cx="3210949" cy="1458195"/>
          </a:xfrm>
          <a:prstGeom prst="roundRect">
            <a:avLst>
              <a:gd name="adj" fmla="val 17623"/>
            </a:avLst>
          </a:prstGeom>
          <a:solidFill>
            <a:srgbClr val="7C4D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5" name="result"/>
          <p:cNvSpPr txBox="1"/>
          <p:nvPr/>
        </p:nvSpPr>
        <p:spPr>
          <a:xfrm>
            <a:off x="17606658" y="1966067"/>
            <a:ext cx="217873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result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8085335" y="1675120"/>
            <a:ext cx="4555926" cy="1458195"/>
          </a:xfrm>
          <a:prstGeom prst="roundRect">
            <a:avLst>
              <a:gd name="adj" fmla="val 1762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7" name="operation"/>
          <p:cNvSpPr txBox="1"/>
          <p:nvPr/>
        </p:nvSpPr>
        <p:spPr>
          <a:xfrm>
            <a:off x="8772280" y="1966067"/>
            <a:ext cx="321095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0D0D0D"/>
                </a:solidFill>
              </a:defRPr>
            </a:lvl1pPr>
          </a:lstStyle>
          <a:p>
            <a:pPr/>
            <a:r>
              <a:t>operation</a:t>
            </a:r>
          </a:p>
        </p:txBody>
      </p:sp>
      <p:sp>
        <p:nvSpPr>
          <p:cNvPr id="178" name="Rounded Rectangle"/>
          <p:cNvSpPr/>
          <p:nvPr/>
        </p:nvSpPr>
        <p:spPr>
          <a:xfrm>
            <a:off x="13058801" y="1675120"/>
            <a:ext cx="3614209" cy="1458195"/>
          </a:xfrm>
          <a:prstGeom prst="roundRect">
            <a:avLst>
              <a:gd name="adj" fmla="val 17623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9" name="operand"/>
          <p:cNvSpPr txBox="1"/>
          <p:nvPr/>
        </p:nvSpPr>
        <p:spPr>
          <a:xfrm>
            <a:off x="13604502" y="1966067"/>
            <a:ext cx="252280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operand</a:t>
            </a:r>
          </a:p>
        </p:txBody>
      </p:sp>
      <p:sp>
        <p:nvSpPr>
          <p:cNvPr id="180" name="Circle"/>
          <p:cNvSpPr/>
          <p:nvPr/>
        </p:nvSpPr>
        <p:spPr>
          <a:xfrm>
            <a:off x="10945695" y="7441101"/>
            <a:ext cx="1984610" cy="198461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1" name="-"/>
          <p:cNvSpPr txBox="1"/>
          <p:nvPr/>
        </p:nvSpPr>
        <p:spPr>
          <a:xfrm>
            <a:off x="11555893" y="7652356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82" name="Circle"/>
          <p:cNvSpPr/>
          <p:nvPr/>
        </p:nvSpPr>
        <p:spPr>
          <a:xfrm>
            <a:off x="8553108" y="9641415"/>
            <a:ext cx="1984611" cy="198461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3" name="*"/>
          <p:cNvSpPr txBox="1"/>
          <p:nvPr/>
        </p:nvSpPr>
        <p:spPr>
          <a:xfrm>
            <a:off x="9163307" y="10005069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84" name="Circle"/>
          <p:cNvSpPr/>
          <p:nvPr/>
        </p:nvSpPr>
        <p:spPr>
          <a:xfrm>
            <a:off x="10945695" y="9641415"/>
            <a:ext cx="1984610" cy="198461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5" name="/"/>
          <p:cNvSpPr txBox="1"/>
          <p:nvPr/>
        </p:nvSpPr>
        <p:spPr>
          <a:xfrm>
            <a:off x="11555893" y="9852669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86" name="Circle"/>
          <p:cNvSpPr/>
          <p:nvPr/>
        </p:nvSpPr>
        <p:spPr>
          <a:xfrm>
            <a:off x="13338281" y="7441101"/>
            <a:ext cx="1984611" cy="198461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7" name="="/>
          <p:cNvSpPr txBox="1"/>
          <p:nvPr/>
        </p:nvSpPr>
        <p:spPr>
          <a:xfrm>
            <a:off x="13948480" y="7652356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88" name="Rounded Rectangle"/>
          <p:cNvSpPr/>
          <p:nvPr/>
        </p:nvSpPr>
        <p:spPr>
          <a:xfrm>
            <a:off x="4082500" y="3755253"/>
            <a:ext cx="3614209" cy="1458195"/>
          </a:xfrm>
          <a:prstGeom prst="roundRect">
            <a:avLst>
              <a:gd name="adj" fmla="val 17623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9" name="operand"/>
          <p:cNvSpPr txBox="1"/>
          <p:nvPr/>
        </p:nvSpPr>
        <p:spPr>
          <a:xfrm>
            <a:off x="4628202" y="4046200"/>
            <a:ext cx="252280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operand</a:t>
            </a:r>
          </a:p>
        </p:txBody>
      </p:sp>
      <p:sp>
        <p:nvSpPr>
          <p:cNvPr id="190" name="Rounded Rectangle"/>
          <p:cNvSpPr/>
          <p:nvPr/>
        </p:nvSpPr>
        <p:spPr>
          <a:xfrm>
            <a:off x="13058801" y="3755253"/>
            <a:ext cx="3210949" cy="1458195"/>
          </a:xfrm>
          <a:prstGeom prst="roundRect">
            <a:avLst>
              <a:gd name="adj" fmla="val 17623"/>
            </a:avLst>
          </a:prstGeom>
          <a:solidFill>
            <a:srgbClr val="7C4D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1" name="result"/>
          <p:cNvSpPr txBox="1"/>
          <p:nvPr/>
        </p:nvSpPr>
        <p:spPr>
          <a:xfrm>
            <a:off x="13574909" y="4046200"/>
            <a:ext cx="217873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result</a:t>
            </a:r>
          </a:p>
        </p:txBody>
      </p:sp>
      <p:sp>
        <p:nvSpPr>
          <p:cNvPr id="192" name="Rounded Rectangle"/>
          <p:cNvSpPr/>
          <p:nvPr/>
        </p:nvSpPr>
        <p:spPr>
          <a:xfrm>
            <a:off x="8085335" y="3755253"/>
            <a:ext cx="4555926" cy="1458195"/>
          </a:xfrm>
          <a:prstGeom prst="roundRect">
            <a:avLst>
              <a:gd name="adj" fmla="val 1762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3" name="operation"/>
          <p:cNvSpPr txBox="1"/>
          <p:nvPr/>
        </p:nvSpPr>
        <p:spPr>
          <a:xfrm>
            <a:off x="8772281" y="4046200"/>
            <a:ext cx="3210949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0D0D0D"/>
                </a:solidFill>
              </a:defRPr>
            </a:lvl1pPr>
          </a:lstStyle>
          <a:p>
            <a:pPr/>
            <a:r>
              <a:t>operation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6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3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4" dur="7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"/>
                            </p:stCondLst>
                            <p:childTnLst>
                              <p:par>
                                <p:cTn id="46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00"/>
                            </p:stCondLst>
                            <p:childTnLst>
                              <p:par>
                                <p:cTn id="51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300"/>
                            </p:stCondLst>
                            <p:childTnLst>
                              <p:par>
                                <p:cTn id="55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7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00"/>
                            </p:stCondLst>
                            <p:childTnLst>
                              <p:par>
                                <p:cTn id="64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600"/>
                            </p:stCondLst>
                            <p:childTnLst>
                              <p:par>
                                <p:cTn id="69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Class="entr" nodeType="afterEffect" presetSubtype="32" presetID="23" grpId="1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100"/>
                            </p:stCondLst>
                            <p:childTnLst>
                              <p:par>
                                <p:cTn id="78" presetClass="entr" nodeType="afterEffect" presetSubtype="32" presetID="4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00"/>
                            </p:stCondLst>
                            <p:childTnLst>
                              <p:par>
                                <p:cTn id="82" presetClass="entr" nodeType="afterEffect" presetSubtype="32" presetID="23" grpId="1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700"/>
                            </p:stCondLst>
                            <p:childTnLst>
                              <p:par>
                                <p:cTn id="87" presetClass="entr" nodeType="afterEffect" presetSubtype="32" presetID="4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300"/>
                            </p:stCondLst>
                            <p:childTnLst>
                              <p:par>
                                <p:cTn id="91" presetClass="entr" nodeType="afterEffect" presetSubtype="32" presetID="23" grpId="2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9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300"/>
                            </p:stCondLst>
                            <p:childTnLst>
                              <p:par>
                                <p:cTn id="96" presetClass="entr" nodeType="afterEffect" presetSubtype="32" presetID="4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900"/>
                            </p:stCondLst>
                            <p:childTnLst>
                              <p:par>
                                <p:cTn id="100" presetClass="entr" nodeType="afterEffect" presetSubtype="32" presetID="23" grpId="2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05" presetClass="entr" nodeType="afterEffect" presetSubtype="32" presetID="4" grpId="2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9" presetClass="entr" nodeType="afterEffect" presetSubtype="32" presetID="23" grpId="2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9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0"/>
      <p:bldP build="whole" bldLvl="1" animBg="1" rev="0" advAuto="0" spid="176" grpId="5"/>
      <p:bldP build="whole" bldLvl="1" animBg="1" rev="0" advAuto="0" spid="183" grpId="20"/>
      <p:bldP build="whole" bldLvl="1" animBg="1" rev="0" advAuto="0" spid="193" grpId="12"/>
      <p:bldP build="whole" bldLvl="1" animBg="1" rev="0" advAuto="0" spid="187" grpId="24"/>
      <p:bldP build="whole" bldLvl="1" animBg="1" rev="0" advAuto="0" spid="175" grpId="8"/>
      <p:bldP build="whole" bldLvl="1" animBg="1" rev="0" advAuto="0" spid="186" grpId="23"/>
      <p:bldP build="whole" bldLvl="1" animBg="1" rev="0" advAuto="0" spid="174" grpId="7"/>
      <p:bldP build="whole" bldLvl="1" animBg="1" rev="0" advAuto="0" spid="182" grpId="19"/>
      <p:bldP build="whole" bldLvl="1" animBg="1" rev="0" advAuto="0" spid="173" grpId="2"/>
      <p:bldP build="whole" bldLvl="1" animBg="1" rev="0" advAuto="0" spid="177" grpId="6"/>
      <p:bldP build="whole" bldLvl="1" animBg="1" rev="0" advAuto="0" spid="188" grpId="9"/>
      <p:bldP build="whole" bldLvl="1" animBg="1" rev="0" advAuto="0" spid="184" grpId="21"/>
      <p:bldP build="whole" bldLvl="1" animBg="1" rev="0" advAuto="0" spid="185" grpId="22"/>
      <p:bldP build="whole" bldLvl="1" animBg="1" rev="0" advAuto="0" spid="192" grpId="11"/>
      <p:bldP build="whole" bldLvl="1" animBg="1" rev="0" advAuto="0" spid="190" grpId="13"/>
      <p:bldP build="whole" bldLvl="1" animBg="1" rev="0" advAuto="0" spid="178" grpId="3"/>
      <p:bldP build="whole" bldLvl="1" animBg="1" rev="0" advAuto="0" spid="172" grpId="1"/>
      <p:bldP build="whole" bldLvl="1" animBg="1" rev="0" advAuto="0" spid="191" grpId="14"/>
      <p:bldP build="whole" bldLvl="1" animBg="1" rev="0" advAuto="0" spid="170" grpId="15"/>
      <p:bldP build="whole" bldLvl="1" animBg="1" rev="0" advAuto="0" spid="181" grpId="18"/>
      <p:bldP build="whole" bldLvl="1" animBg="1" rev="0" advAuto="0" spid="179" grpId="4"/>
      <p:bldP build="whole" bldLvl="1" animBg="1" rev="0" advAuto="0" spid="180" grpId="17"/>
      <p:bldP build="whole" bldLvl="1" animBg="1" rev="0" advAuto="0" spid="171" grpId="1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ounded Rectangle"/>
          <p:cNvSpPr/>
          <p:nvPr/>
        </p:nvSpPr>
        <p:spPr>
          <a:xfrm>
            <a:off x="1398061" y="3380410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6" name="i++"/>
          <p:cNvSpPr txBox="1"/>
          <p:nvPr/>
        </p:nvSpPr>
        <p:spPr>
          <a:xfrm>
            <a:off x="4312358" y="3617426"/>
            <a:ext cx="9171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i++</a:t>
            </a:r>
          </a:p>
        </p:txBody>
      </p:sp>
      <p:sp>
        <p:nvSpPr>
          <p:cNvPr id="197" name="Rounded Rectangle"/>
          <p:cNvSpPr/>
          <p:nvPr/>
        </p:nvSpPr>
        <p:spPr>
          <a:xfrm>
            <a:off x="1398061" y="6301341"/>
            <a:ext cx="6745731" cy="1185234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8" name="get value of i"/>
          <p:cNvSpPr txBox="1"/>
          <p:nvPr/>
        </p:nvSpPr>
        <p:spPr>
          <a:xfrm>
            <a:off x="2840495" y="6538357"/>
            <a:ext cx="38608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get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199" name="Rounded Rectangle"/>
          <p:cNvSpPr/>
          <p:nvPr/>
        </p:nvSpPr>
        <p:spPr>
          <a:xfrm>
            <a:off x="1398061" y="7725849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0" name="increment value of i"/>
          <p:cNvSpPr txBox="1"/>
          <p:nvPr/>
        </p:nvSpPr>
        <p:spPr>
          <a:xfrm>
            <a:off x="2037660" y="7962865"/>
            <a:ext cx="54665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increment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201" name="Rounded Rectangle"/>
          <p:cNvSpPr/>
          <p:nvPr/>
        </p:nvSpPr>
        <p:spPr>
          <a:xfrm>
            <a:off x="1398061" y="9150357"/>
            <a:ext cx="6745731" cy="1185234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2" name="store value of i"/>
          <p:cNvSpPr txBox="1"/>
          <p:nvPr/>
        </p:nvSpPr>
        <p:spPr>
          <a:xfrm>
            <a:off x="2572883" y="9387373"/>
            <a:ext cx="439608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store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203" name="Rounded Rectangle"/>
          <p:cNvSpPr/>
          <p:nvPr/>
        </p:nvSpPr>
        <p:spPr>
          <a:xfrm>
            <a:off x="9580178" y="3382069"/>
            <a:ext cx="6745731" cy="3206312"/>
          </a:xfrm>
          <a:prstGeom prst="roundRect">
            <a:avLst>
              <a:gd name="adj" fmla="val 8015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4" name="INDIVISIBLE"/>
          <p:cNvSpPr txBox="1"/>
          <p:nvPr/>
        </p:nvSpPr>
        <p:spPr>
          <a:xfrm>
            <a:off x="11003498" y="4547074"/>
            <a:ext cx="389909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INDIVISIBLE</a:t>
            </a:r>
          </a:p>
        </p:txBody>
      </p:sp>
      <p:sp>
        <p:nvSpPr>
          <p:cNvPr id="205" name="Rounded Rectangle"/>
          <p:cNvSpPr/>
          <p:nvPr/>
        </p:nvSpPr>
        <p:spPr>
          <a:xfrm>
            <a:off x="9580178" y="7125141"/>
            <a:ext cx="6745731" cy="3206312"/>
          </a:xfrm>
          <a:prstGeom prst="roundRect">
            <a:avLst>
              <a:gd name="adj" fmla="val 8015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6" name="UNINTERRUPTIBLE"/>
          <p:cNvSpPr txBox="1"/>
          <p:nvPr/>
        </p:nvSpPr>
        <p:spPr>
          <a:xfrm>
            <a:off x="10315354" y="8290146"/>
            <a:ext cx="527538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UNINTERRUPTIBLE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7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" dur="7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7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00"/>
                            </p:stCondLst>
                            <p:childTnLst>
                              <p:par>
                                <p:cTn id="37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7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9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600"/>
                            </p:stCondLst>
                            <p:childTnLst>
                              <p:par>
                                <p:cTn id="52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4" dur="7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00"/>
                            </p:stCondLst>
                            <p:childTnLst>
                              <p:par>
                                <p:cTn id="56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4"/>
      <p:bldP build="whole" bldLvl="1" animBg="1" rev="0" advAuto="0" spid="204" grpId="10"/>
      <p:bldP build="whole" bldLvl="1" animBg="1" rev="0" advAuto="0" spid="201" grpId="7"/>
      <p:bldP build="whole" bldLvl="1" animBg="1" rev="0" advAuto="0" spid="206" grpId="12"/>
      <p:bldP build="whole" bldLvl="1" animBg="1" rev="0" advAuto="0" spid="195" grpId="1"/>
      <p:bldP build="whole" bldLvl="1" animBg="1" rev="0" advAuto="0" spid="200" grpId="6"/>
      <p:bldP build="whole" bldLvl="1" animBg="1" rev="0" advAuto="0" spid="199" grpId="5"/>
      <p:bldP build="whole" bldLvl="1" animBg="1" rev="0" advAuto="0" spid="205" grpId="11"/>
      <p:bldP build="whole" bldLvl="1" animBg="1" rev="0" advAuto="0" spid="196" grpId="2"/>
      <p:bldP build="whole" bldLvl="1" animBg="1" rev="0" advAuto="0" spid="202" grpId="8"/>
      <p:bldP build="whole" bldLvl="1" animBg="1" rev="0" advAuto="0" spid="197" grpId="3"/>
      <p:bldP build="whole" bldLvl="1" animBg="1" rev="0" advAuto="0" spid="203" grpId="9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ounded Rectangle"/>
          <p:cNvSpPr/>
          <p:nvPr/>
        </p:nvSpPr>
        <p:spPr>
          <a:xfrm>
            <a:off x="3896797" y="3018081"/>
            <a:ext cx="5675013" cy="7679838"/>
          </a:xfrm>
          <a:prstGeom prst="roundRect">
            <a:avLst>
              <a:gd name="adj" fmla="val 1079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9" name="Go Routine 1"/>
          <p:cNvSpPr txBox="1"/>
          <p:nvPr/>
        </p:nvSpPr>
        <p:spPr>
          <a:xfrm>
            <a:off x="4842102" y="3371257"/>
            <a:ext cx="378440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Go Routine 1</a:t>
            </a:r>
          </a:p>
        </p:txBody>
      </p:sp>
      <p:sp>
        <p:nvSpPr>
          <p:cNvPr id="210" name="Rounded Rectangle"/>
          <p:cNvSpPr/>
          <p:nvPr/>
        </p:nvSpPr>
        <p:spPr>
          <a:xfrm>
            <a:off x="14812190" y="3018081"/>
            <a:ext cx="5675012" cy="7679838"/>
          </a:xfrm>
          <a:prstGeom prst="roundRect">
            <a:avLst>
              <a:gd name="adj" fmla="val 1079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1" name="Go Routine 2"/>
          <p:cNvSpPr txBox="1"/>
          <p:nvPr/>
        </p:nvSpPr>
        <p:spPr>
          <a:xfrm>
            <a:off x="15757495" y="3371257"/>
            <a:ext cx="378440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Go Routine 2</a:t>
            </a:r>
          </a:p>
        </p:txBody>
      </p:sp>
      <p:sp>
        <p:nvSpPr>
          <p:cNvPr id="212" name="Rounded Rectangle"/>
          <p:cNvSpPr/>
          <p:nvPr/>
        </p:nvSpPr>
        <p:spPr>
          <a:xfrm>
            <a:off x="10647397" y="6223000"/>
            <a:ext cx="3089207" cy="1270000"/>
          </a:xfrm>
          <a:prstGeom prst="roundRect">
            <a:avLst>
              <a:gd name="adj" fmla="val 15000"/>
            </a:avLst>
          </a:prstGeom>
          <a:solidFill>
            <a:srgbClr val="7AD5F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3" name="DATA"/>
          <p:cNvSpPr txBox="1"/>
          <p:nvPr/>
        </p:nvSpPr>
        <p:spPr>
          <a:xfrm>
            <a:off x="11553750" y="6476999"/>
            <a:ext cx="127650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800"/>
            </a:lvl1pPr>
          </a:lstStyle>
          <a:p>
            <a:pPr/>
            <a:r>
              <a:t>DATA</a:t>
            </a:r>
          </a:p>
        </p:txBody>
      </p:sp>
      <p:sp>
        <p:nvSpPr>
          <p:cNvPr id="214" name="Rounded Rectangle"/>
          <p:cNvSpPr/>
          <p:nvPr/>
        </p:nvSpPr>
        <p:spPr>
          <a:xfrm>
            <a:off x="10647397" y="4483918"/>
            <a:ext cx="3089207" cy="787401"/>
          </a:xfrm>
          <a:prstGeom prst="roundRect">
            <a:avLst>
              <a:gd name="adj" fmla="val 24194"/>
            </a:avLst>
          </a:prstGeom>
          <a:solidFill>
            <a:srgbClr val="FF525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5" name="LOCK"/>
          <p:cNvSpPr txBox="1"/>
          <p:nvPr/>
        </p:nvSpPr>
        <p:spPr>
          <a:xfrm>
            <a:off x="10873252" y="4617268"/>
            <a:ext cx="26374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LOCK</a:t>
            </a:r>
          </a:p>
        </p:txBody>
      </p:sp>
      <p:sp>
        <p:nvSpPr>
          <p:cNvPr id="216" name="Rounded Rectangle"/>
          <p:cNvSpPr/>
          <p:nvPr/>
        </p:nvSpPr>
        <p:spPr>
          <a:xfrm>
            <a:off x="10647397" y="8444681"/>
            <a:ext cx="3089207" cy="787401"/>
          </a:xfrm>
          <a:prstGeom prst="roundRect">
            <a:avLst>
              <a:gd name="adj" fmla="val 24194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10716648" y="5950359"/>
            <a:ext cx="2950704" cy="1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10716648" y="7765640"/>
            <a:ext cx="2950704" cy="1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9" name="Rounded Rectangle"/>
          <p:cNvSpPr/>
          <p:nvPr/>
        </p:nvSpPr>
        <p:spPr>
          <a:xfrm>
            <a:off x="4810688" y="6596012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0" name="write DATA"/>
          <p:cNvSpPr txBox="1"/>
          <p:nvPr/>
        </p:nvSpPr>
        <p:spPr>
          <a:xfrm>
            <a:off x="5415556" y="6894462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21" name="Rounded Rectangle"/>
          <p:cNvSpPr/>
          <p:nvPr/>
        </p:nvSpPr>
        <p:spPr>
          <a:xfrm>
            <a:off x="4810688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2" name="read DATA"/>
          <p:cNvSpPr txBox="1"/>
          <p:nvPr/>
        </p:nvSpPr>
        <p:spPr>
          <a:xfrm>
            <a:off x="5541715" y="5368836"/>
            <a:ext cx="238517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read DATA</a:t>
            </a:r>
          </a:p>
        </p:txBody>
      </p:sp>
      <p:sp>
        <p:nvSpPr>
          <p:cNvPr id="223" name="Rounded Rectangle"/>
          <p:cNvSpPr/>
          <p:nvPr/>
        </p:nvSpPr>
        <p:spPr>
          <a:xfrm>
            <a:off x="15726081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4" name="write DATA"/>
          <p:cNvSpPr txBox="1"/>
          <p:nvPr/>
        </p:nvSpPr>
        <p:spPr>
          <a:xfrm>
            <a:off x="16330948" y="5368836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25" name="UNLOCK"/>
          <p:cNvSpPr txBox="1"/>
          <p:nvPr/>
        </p:nvSpPr>
        <p:spPr>
          <a:xfrm>
            <a:off x="10873252" y="8578031"/>
            <a:ext cx="26374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UNLOCK</a:t>
            </a:r>
          </a:p>
        </p:txBody>
      </p:sp>
      <p:sp>
        <p:nvSpPr>
          <p:cNvPr id="226" name="Rounded Rectangle"/>
          <p:cNvSpPr/>
          <p:nvPr/>
        </p:nvSpPr>
        <p:spPr>
          <a:xfrm>
            <a:off x="4810688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7" name="read DATA"/>
          <p:cNvSpPr txBox="1"/>
          <p:nvPr/>
        </p:nvSpPr>
        <p:spPr>
          <a:xfrm>
            <a:off x="5541715" y="5368836"/>
            <a:ext cx="238517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read DATA</a:t>
            </a:r>
          </a:p>
        </p:txBody>
      </p:sp>
      <p:sp>
        <p:nvSpPr>
          <p:cNvPr id="228" name="Rounded Rectangle"/>
          <p:cNvSpPr/>
          <p:nvPr/>
        </p:nvSpPr>
        <p:spPr>
          <a:xfrm>
            <a:off x="15726081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9" name="write DATA"/>
          <p:cNvSpPr txBox="1"/>
          <p:nvPr/>
        </p:nvSpPr>
        <p:spPr>
          <a:xfrm>
            <a:off x="16330948" y="5368836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30" name="Rounded Rectangle"/>
          <p:cNvSpPr/>
          <p:nvPr/>
        </p:nvSpPr>
        <p:spPr>
          <a:xfrm>
            <a:off x="4810688" y="6596012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1" name="write DATA"/>
          <p:cNvSpPr txBox="1"/>
          <p:nvPr/>
        </p:nvSpPr>
        <p:spPr>
          <a:xfrm>
            <a:off x="5415556" y="6894462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32" name="Rounded Rectangle"/>
          <p:cNvSpPr/>
          <p:nvPr/>
        </p:nvSpPr>
        <p:spPr>
          <a:xfrm>
            <a:off x="15726081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3" name="write DATA"/>
          <p:cNvSpPr txBox="1"/>
          <p:nvPr/>
        </p:nvSpPr>
        <p:spPr>
          <a:xfrm>
            <a:off x="16330948" y="5368836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34" name="Rounded Rectangle"/>
          <p:cNvSpPr/>
          <p:nvPr/>
        </p:nvSpPr>
        <p:spPr>
          <a:xfrm>
            <a:off x="4810688" y="6596012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5" name="write DATA"/>
          <p:cNvSpPr txBox="1"/>
          <p:nvPr/>
        </p:nvSpPr>
        <p:spPr>
          <a:xfrm>
            <a:off x="5415556" y="6894462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23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Class="entr" nodeType="afterEffect" presetSubtype="32" presetID="23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100"/>
                            </p:stCondLst>
                            <p:childTnLst>
                              <p:par>
                                <p:cTn id="30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900"/>
                            </p:stCondLst>
                            <p:childTnLst>
                              <p:par>
                                <p:cTn id="51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9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800"/>
                            </p:stCondLst>
                            <p:childTnLst>
                              <p:par>
                                <p:cTn id="56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1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50"/>
                            </p:stCondLst>
                            <p:childTnLst>
                              <p:par>
                                <p:cTn id="60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4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"/>
                            </p:stCondLst>
                            <p:childTnLst>
                              <p:par>
                                <p:cTn id="69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9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"/>
                            </p:stCondLst>
                            <p:childTnLst>
                              <p:par>
                                <p:cTn id="74" presetClass="exit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5" dur="1500" fill="hold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800"/>
                            </p:stCondLst>
                            <p:childTnLst>
                              <p:par>
                                <p:cTn id="78" presetClass="exit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9" dur="1250" fill="hold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50"/>
                            </p:stCondLst>
                            <p:childTnLst>
                              <p:par>
                                <p:cTn id="82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50"/>
                            </p:stCondLst>
                            <p:childTnLst>
                              <p:par>
                                <p:cTn id="87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9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450"/>
                            </p:stCondLst>
                            <p:childTnLst>
                              <p:par>
                                <p:cTn id="92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4" dur="4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850"/>
                            </p:stCondLst>
                            <p:childTnLst>
                              <p:par>
                                <p:cTn id="96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9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750"/>
                            </p:stCondLst>
                            <p:childTnLst>
                              <p:par>
                                <p:cTn id="101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Class="entr" nodeType="after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9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4" dur="4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"/>
                            </p:stCondLst>
                            <p:childTnLst>
                              <p:par>
                                <p:cTn id="116" presetClass="entr" nodeType="after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9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00"/>
                            </p:stCondLst>
                            <p:childTnLst>
                              <p:par>
                                <p:cTn id="121" presetClass="exit" nodeType="afterEffect" presetID="10" grpId="2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22" dur="1000" fill="hold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400"/>
                            </p:stCondLst>
                            <p:childTnLst>
                              <p:par>
                                <p:cTn id="125" presetClass="entr" nodeType="afterEffect" presetSubtype="16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900"/>
                            </p:stCondLst>
                            <p:childTnLst>
                              <p:par>
                                <p:cTn id="130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9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9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800"/>
                            </p:stCondLst>
                            <p:childTnLst>
                              <p:par>
                                <p:cTn id="135" presetClass="entr" nodeType="afterEffect" presetID="10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7" dur="4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200"/>
                            </p:stCondLst>
                            <p:childTnLst>
                              <p:par>
                                <p:cTn id="139" presetClass="entr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9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9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ID="10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7" dur="4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"/>
                            </p:stCondLst>
                            <p:childTnLst>
                              <p:par>
                                <p:cTn id="149" presetClass="entr" nodeType="after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9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9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300"/>
                            </p:stCondLst>
                            <p:childTnLst>
                              <p:par>
                                <p:cTn id="154" presetClass="exit" nodeType="afterEffect" presetID="10" grpId="3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55" dur="1000" fill="hold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24"/>
      <p:bldP build="whole" bldLvl="1" animBg="1" rev="0" advAuto="0" spid="224" grpId="10"/>
      <p:bldP build="whole" bldLvl="1" animBg="1" rev="0" advAuto="0" spid="211" grpId="4"/>
      <p:bldP build="whole" bldLvl="1" animBg="1" rev="0" advAuto="0" spid="228" grpId="26"/>
      <p:bldP build="whole" bldLvl="1" animBg="1" rev="0" advAuto="0" spid="231" grpId="31"/>
      <p:bldP build="whole" bldLvl="1" animBg="1" rev="0" advAuto="0" spid="221" grpId="7"/>
      <p:bldP build="whole" bldLvl="1" animBg="1" rev="0" advAuto="0" spid="219" grpId="27"/>
      <p:bldP build="whole" bldLvl="1" animBg="1" rev="0" advAuto="0" spid="223" grpId="9"/>
      <p:bldP build="whole" bldLvl="1" animBg="1" rev="0" advAuto="0" spid="233" grpId="25"/>
      <p:bldP build="whole" bldLvl="1" animBg="1" rev="0" advAuto="0" spid="234" grpId="34"/>
      <p:bldP build="whole" bldLvl="1" animBg="1" rev="0" advAuto="0" spid="221" grpId="15"/>
      <p:bldP build="whole" bldLvl="1" animBg="1" rev="0" advAuto="0" spid="208" grpId="1"/>
      <p:bldP build="whole" bldLvl="1" animBg="1" rev="0" advAuto="0" spid="227" grpId="14"/>
      <p:bldP build="whole" bldLvl="1" animBg="1" rev="0" advAuto="0" spid="210" grpId="3"/>
      <p:bldP build="whole" bldLvl="1" animBg="1" rev="0" advAuto="0" spid="226" grpId="13"/>
      <p:bldP build="whole" bldLvl="1" animBg="1" rev="0" advAuto="0" spid="217" grpId="11"/>
      <p:bldP build="whole" bldLvl="1" animBg="1" rev="0" advAuto="0" spid="230" grpId="30"/>
      <p:bldP build="whole" bldLvl="1" animBg="1" rev="0" advAuto="0" spid="218" grpId="12"/>
      <p:bldP build="whole" bldLvl="1" animBg="1" rev="0" advAuto="0" spid="209" grpId="2"/>
      <p:bldP build="whole" bldLvl="1" animBg="1" rev="0" advAuto="0" spid="230" grpId="36"/>
      <p:bldP build="whole" bldLvl="1" animBg="1" rev="0" advAuto="0" spid="235" grpId="35"/>
      <p:bldP build="whole" bldLvl="1" animBg="1" rev="0" advAuto="0" spid="212" grpId="5"/>
      <p:bldP build="whole" bldLvl="1" animBg="1" rev="0" advAuto="0" spid="222" grpId="8"/>
      <p:bldP build="whole" bldLvl="1" animBg="1" rev="0" advAuto="0" spid="214" grpId="17"/>
      <p:bldP build="whole" bldLvl="1" animBg="1" rev="0" advAuto="0" spid="220" grpId="28"/>
      <p:bldP build="whole" bldLvl="1" animBg="1" rev="0" advAuto="0" spid="215" grpId="18"/>
      <p:bldP build="whole" bldLvl="1" animBg="1" rev="0" advAuto="0" spid="213" grpId="6"/>
      <p:bldP build="whole" bldLvl="1" animBg="1" rev="0" advAuto="0" spid="229" grpId="20"/>
      <p:bldP build="whole" bldLvl="1" animBg="1" rev="0" advAuto="0" spid="228" grpId="19"/>
      <p:bldP build="whole" bldLvl="1" animBg="1" rev="0" advAuto="0" spid="222" grpId="16"/>
      <p:bldP build="whole" bldLvl="1" animBg="1" rev="0" advAuto="0" spid="216" grpId="22"/>
      <p:bldP build="whole" bldLvl="1" animBg="1" rev="0" advAuto="0" spid="225" grpId="2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ounded Rectangle"/>
          <p:cNvSpPr/>
          <p:nvPr/>
        </p:nvSpPr>
        <p:spPr>
          <a:xfrm>
            <a:off x="8819134" y="8691535"/>
            <a:ext cx="6745731" cy="1215984"/>
          </a:xfrm>
          <a:prstGeom prst="roundRect">
            <a:avLst>
              <a:gd name="adj" fmla="val 2113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8" name="i := 0"/>
          <p:cNvSpPr txBox="1"/>
          <p:nvPr/>
        </p:nvSpPr>
        <p:spPr>
          <a:xfrm>
            <a:off x="11332015" y="8943926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i := 0</a:t>
            </a:r>
          </a:p>
        </p:txBody>
      </p:sp>
      <p:sp>
        <p:nvSpPr>
          <p:cNvPr id="239" name="Rounded Rectangle"/>
          <p:cNvSpPr/>
          <p:nvPr/>
        </p:nvSpPr>
        <p:spPr>
          <a:xfrm>
            <a:off x="8828161" y="603341"/>
            <a:ext cx="2058005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0" name="G1"/>
          <p:cNvSpPr txBox="1"/>
          <p:nvPr/>
        </p:nvSpPr>
        <p:spPr>
          <a:xfrm>
            <a:off x="9532401" y="873135"/>
            <a:ext cx="6495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241" name="Rounded Rectangle"/>
          <p:cNvSpPr/>
          <p:nvPr/>
        </p:nvSpPr>
        <p:spPr>
          <a:xfrm>
            <a:off x="11162997" y="603341"/>
            <a:ext cx="2058006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2" name="G2"/>
          <p:cNvSpPr txBox="1"/>
          <p:nvPr/>
        </p:nvSpPr>
        <p:spPr>
          <a:xfrm>
            <a:off x="11867238" y="873135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243" name="Rounded Rectangle"/>
          <p:cNvSpPr/>
          <p:nvPr/>
        </p:nvSpPr>
        <p:spPr>
          <a:xfrm>
            <a:off x="13497835" y="603341"/>
            <a:ext cx="2058005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4" name="G3"/>
          <p:cNvSpPr txBox="1"/>
          <p:nvPr/>
        </p:nvSpPr>
        <p:spPr>
          <a:xfrm>
            <a:off x="14202075" y="873135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245" name="Rounded Rectangle"/>
          <p:cNvSpPr/>
          <p:nvPr/>
        </p:nvSpPr>
        <p:spPr>
          <a:xfrm>
            <a:off x="8828161" y="2128812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6" name="i++"/>
          <p:cNvSpPr txBox="1"/>
          <p:nvPr/>
        </p:nvSpPr>
        <p:spPr>
          <a:xfrm>
            <a:off x="9513286" y="2217712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i++</a:t>
            </a:r>
          </a:p>
        </p:txBody>
      </p:sp>
      <p:sp>
        <p:nvSpPr>
          <p:cNvPr id="247" name="Rounded Rectangle"/>
          <p:cNvSpPr/>
          <p:nvPr/>
        </p:nvSpPr>
        <p:spPr>
          <a:xfrm>
            <a:off x="11162997" y="212881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8" name="Rounded Rectangle"/>
          <p:cNvSpPr/>
          <p:nvPr/>
        </p:nvSpPr>
        <p:spPr>
          <a:xfrm>
            <a:off x="13497835" y="2128812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9" name="i+=2"/>
          <p:cNvSpPr txBox="1"/>
          <p:nvPr/>
        </p:nvSpPr>
        <p:spPr>
          <a:xfrm>
            <a:off x="14087385" y="2217712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i+=2</a:t>
            </a:r>
          </a:p>
        </p:txBody>
      </p:sp>
      <p:sp>
        <p:nvSpPr>
          <p:cNvPr id="250" name="i--"/>
          <p:cNvSpPr txBox="1"/>
          <p:nvPr/>
        </p:nvSpPr>
        <p:spPr>
          <a:xfrm>
            <a:off x="11848123" y="2217712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i--</a:t>
            </a:r>
          </a:p>
        </p:txBody>
      </p:sp>
      <p:sp>
        <p:nvSpPr>
          <p:cNvPr id="251" name="Rounded Rectangle"/>
          <p:cNvSpPr/>
          <p:nvPr/>
        </p:nvSpPr>
        <p:spPr>
          <a:xfrm>
            <a:off x="8819135" y="10212837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2" name="i: -1"/>
          <p:cNvSpPr txBox="1"/>
          <p:nvPr/>
        </p:nvSpPr>
        <p:spPr>
          <a:xfrm>
            <a:off x="11465821" y="10342817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-1</a:t>
            </a:r>
          </a:p>
        </p:txBody>
      </p:sp>
      <p:sp>
        <p:nvSpPr>
          <p:cNvPr id="253" name="Rounded Rectangle"/>
          <p:cNvSpPr/>
          <p:nvPr/>
        </p:nvSpPr>
        <p:spPr>
          <a:xfrm>
            <a:off x="8819135" y="11228837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4" name="i:  0"/>
          <p:cNvSpPr txBox="1"/>
          <p:nvPr/>
        </p:nvSpPr>
        <p:spPr>
          <a:xfrm>
            <a:off x="11465821" y="11358817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 0</a:t>
            </a:r>
          </a:p>
        </p:txBody>
      </p:sp>
      <p:sp>
        <p:nvSpPr>
          <p:cNvPr id="255" name="Rounded Rectangle"/>
          <p:cNvSpPr/>
          <p:nvPr/>
        </p:nvSpPr>
        <p:spPr>
          <a:xfrm>
            <a:off x="8819135" y="12243099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6" name="i:  2"/>
          <p:cNvSpPr txBox="1"/>
          <p:nvPr/>
        </p:nvSpPr>
        <p:spPr>
          <a:xfrm>
            <a:off x="11465821" y="12373079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 2</a:t>
            </a:r>
          </a:p>
        </p:txBody>
      </p:sp>
      <p:pic>
        <p:nvPicPr>
          <p:cNvPr id="257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9484345" y="3225363"/>
            <a:ext cx="745637" cy="265195"/>
          </a:xfrm>
          <a:prstGeom prst="rect">
            <a:avLst/>
          </a:prstGeom>
        </p:spPr>
      </p:pic>
      <p:pic>
        <p:nvPicPr>
          <p:cNvPr id="259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819182" y="3225363"/>
            <a:ext cx="745637" cy="265195"/>
          </a:xfrm>
          <a:prstGeom prst="rect">
            <a:avLst/>
          </a:prstGeom>
        </p:spPr>
      </p:pic>
      <p:pic>
        <p:nvPicPr>
          <p:cNvPr id="26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4154018" y="3225363"/>
            <a:ext cx="745637" cy="265195"/>
          </a:xfrm>
          <a:prstGeom prst="rect">
            <a:avLst/>
          </a:prstGeom>
        </p:spPr>
      </p:pic>
      <p:sp>
        <p:nvSpPr>
          <p:cNvPr id="263" name="Rounded Rectangle"/>
          <p:cNvSpPr/>
          <p:nvPr/>
        </p:nvSpPr>
        <p:spPr>
          <a:xfrm>
            <a:off x="11162997" y="212881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4" name="i--"/>
          <p:cNvSpPr txBox="1"/>
          <p:nvPr/>
        </p:nvSpPr>
        <p:spPr>
          <a:xfrm>
            <a:off x="11848124" y="2217712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i--</a:t>
            </a:r>
          </a:p>
        </p:txBody>
      </p:sp>
      <p:sp>
        <p:nvSpPr>
          <p:cNvPr id="265" name="Rounded Rectangle"/>
          <p:cNvSpPr/>
          <p:nvPr/>
        </p:nvSpPr>
        <p:spPr>
          <a:xfrm>
            <a:off x="8828161" y="2128812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6" name="i++"/>
          <p:cNvSpPr txBox="1"/>
          <p:nvPr/>
        </p:nvSpPr>
        <p:spPr>
          <a:xfrm>
            <a:off x="9513286" y="2217712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267" name="Rounded Rectangle"/>
          <p:cNvSpPr/>
          <p:nvPr/>
        </p:nvSpPr>
        <p:spPr>
          <a:xfrm>
            <a:off x="13497833" y="212881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8" name="i+=2"/>
          <p:cNvSpPr txBox="1"/>
          <p:nvPr/>
        </p:nvSpPr>
        <p:spPr>
          <a:xfrm>
            <a:off x="14087383" y="2217712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i+=2</a:t>
            </a:r>
          </a:p>
        </p:txBody>
      </p:sp>
      <p:sp>
        <p:nvSpPr>
          <p:cNvPr id="269" name="Rounded Rectangle"/>
          <p:cNvSpPr/>
          <p:nvPr/>
        </p:nvSpPr>
        <p:spPr>
          <a:xfrm>
            <a:off x="8828161" y="2128812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69E38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0" name="i++"/>
          <p:cNvSpPr txBox="1"/>
          <p:nvPr/>
        </p:nvSpPr>
        <p:spPr>
          <a:xfrm>
            <a:off x="9513286" y="2217712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271" name="Rounded Rectangle"/>
          <p:cNvSpPr/>
          <p:nvPr/>
        </p:nvSpPr>
        <p:spPr>
          <a:xfrm>
            <a:off x="13497835" y="2128812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69E38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2" name="i+=2"/>
          <p:cNvSpPr txBox="1"/>
          <p:nvPr/>
        </p:nvSpPr>
        <p:spPr>
          <a:xfrm>
            <a:off x="14087385" y="2217712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i+=2</a:t>
            </a:r>
          </a:p>
        </p:txBody>
      </p:sp>
      <p:sp>
        <p:nvSpPr>
          <p:cNvPr id="273" name="Rounded Rectangle"/>
          <p:cNvSpPr/>
          <p:nvPr/>
        </p:nvSpPr>
        <p:spPr>
          <a:xfrm>
            <a:off x="8819134" y="5210952"/>
            <a:ext cx="6745731" cy="3145465"/>
          </a:xfrm>
          <a:prstGeom prst="roundRect">
            <a:avLst>
              <a:gd name="adj" fmla="val 817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4" name="Rounded Rectangle"/>
          <p:cNvSpPr/>
          <p:nvPr/>
        </p:nvSpPr>
        <p:spPr>
          <a:xfrm>
            <a:off x="9520953" y="5767277"/>
            <a:ext cx="1641639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5" name="REG1"/>
          <p:cNvSpPr txBox="1"/>
          <p:nvPr/>
        </p:nvSpPr>
        <p:spPr>
          <a:xfrm>
            <a:off x="9902319" y="5935357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REG1</a:t>
            </a:r>
          </a:p>
        </p:txBody>
      </p:sp>
      <p:sp>
        <p:nvSpPr>
          <p:cNvPr id="276" name="Rounded Rectangle"/>
          <p:cNvSpPr/>
          <p:nvPr/>
        </p:nvSpPr>
        <p:spPr>
          <a:xfrm>
            <a:off x="11388559" y="5767277"/>
            <a:ext cx="1618467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7" name="REG2"/>
          <p:cNvSpPr txBox="1"/>
          <p:nvPr/>
        </p:nvSpPr>
        <p:spPr>
          <a:xfrm>
            <a:off x="11758340" y="5935357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REG2</a:t>
            </a:r>
          </a:p>
        </p:txBody>
      </p:sp>
      <p:sp>
        <p:nvSpPr>
          <p:cNvPr id="278" name="Rounded Rectangle"/>
          <p:cNvSpPr/>
          <p:nvPr/>
        </p:nvSpPr>
        <p:spPr>
          <a:xfrm>
            <a:off x="13244579" y="5767277"/>
            <a:ext cx="1618467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9" name="REG3"/>
          <p:cNvSpPr txBox="1"/>
          <p:nvPr/>
        </p:nvSpPr>
        <p:spPr>
          <a:xfrm>
            <a:off x="13614361" y="5935356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REG3</a:t>
            </a:r>
          </a:p>
        </p:txBody>
      </p:sp>
      <p:sp>
        <p:nvSpPr>
          <p:cNvPr id="280" name="Rounded Rectangle"/>
          <p:cNvSpPr/>
          <p:nvPr/>
        </p:nvSpPr>
        <p:spPr>
          <a:xfrm>
            <a:off x="9532539" y="6930532"/>
            <a:ext cx="1618467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1" name="REG4"/>
          <p:cNvSpPr txBox="1"/>
          <p:nvPr/>
        </p:nvSpPr>
        <p:spPr>
          <a:xfrm>
            <a:off x="9902319" y="7098611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REG4</a:t>
            </a:r>
          </a:p>
        </p:txBody>
      </p:sp>
      <p:sp>
        <p:nvSpPr>
          <p:cNvPr id="282" name="Rounded Rectangle"/>
          <p:cNvSpPr/>
          <p:nvPr/>
        </p:nvSpPr>
        <p:spPr>
          <a:xfrm>
            <a:off x="11388559" y="6930532"/>
            <a:ext cx="1618467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3" name="REG5"/>
          <p:cNvSpPr txBox="1"/>
          <p:nvPr/>
        </p:nvSpPr>
        <p:spPr>
          <a:xfrm>
            <a:off x="11758340" y="7098611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REG5</a:t>
            </a:r>
          </a:p>
        </p:txBody>
      </p:sp>
      <p:sp>
        <p:nvSpPr>
          <p:cNvPr id="284" name="Rounded Rectangle"/>
          <p:cNvSpPr/>
          <p:nvPr/>
        </p:nvSpPr>
        <p:spPr>
          <a:xfrm>
            <a:off x="13244579" y="6930532"/>
            <a:ext cx="1618467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5" name="REG6"/>
          <p:cNvSpPr txBox="1"/>
          <p:nvPr/>
        </p:nvSpPr>
        <p:spPr>
          <a:xfrm>
            <a:off x="13614361" y="7098611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REG6</a:t>
            </a:r>
          </a:p>
        </p:txBody>
      </p:sp>
      <p:sp>
        <p:nvSpPr>
          <p:cNvPr id="286" name="Rounded Rectangle"/>
          <p:cNvSpPr/>
          <p:nvPr/>
        </p:nvSpPr>
        <p:spPr>
          <a:xfrm>
            <a:off x="8819134" y="3959369"/>
            <a:ext cx="6745731" cy="1027766"/>
          </a:xfrm>
          <a:prstGeom prst="roundRect">
            <a:avLst>
              <a:gd name="adj" fmla="val 2500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87" name="cpu (3).png" descr="cpu (3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4868" y="4156121"/>
            <a:ext cx="634263" cy="634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8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4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1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7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8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"/>
                            </p:stCondLst>
                            <p:childTnLst>
                              <p:par>
                                <p:cTn id="73" presetClass="entr" nodeType="afterEffect" presetID="9" grpId="1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8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Class="entr" nodeType="afterEffect" presetID="9" grpId="1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8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00"/>
                            </p:stCondLst>
                            <p:childTnLst>
                              <p:par>
                                <p:cTn id="81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3" dur="7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00"/>
                            </p:stCondLst>
                            <p:childTnLst>
                              <p:par>
                                <p:cTn id="90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2" dur="7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900"/>
                            </p:stCondLst>
                            <p:childTnLst>
                              <p:par>
                                <p:cTn id="94" presetClass="entr" nodeType="after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6" dur="7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600"/>
                            </p:stCondLst>
                            <p:childTnLst>
                              <p:par>
                                <p:cTn id="98" presetClass="entr" nodeType="afterEffect" presetSubtype="32" presetID="23" grpId="2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9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700"/>
                            </p:stCondLst>
                            <p:childTnLst>
                              <p:par>
                                <p:cTn id="103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5" dur="7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400"/>
                            </p:stCondLst>
                            <p:childTnLst>
                              <p:par>
                                <p:cTn id="107" presetClass="entr" nodeType="afterEffect" presetSubtype="32" presetID="23" grpId="2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9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9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12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4" dur="7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Class="entr" nodeType="afterEffect" presetSubtype="32" presetID="23" grpId="2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9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21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3" dur="7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Class="entr" nodeType="afterEffect" presetSubtype="32" presetID="23" grpId="2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9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9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100"/>
                            </p:stCondLst>
                            <p:childTnLst>
                              <p:par>
                                <p:cTn id="130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2" dur="7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800"/>
                            </p:stCondLst>
                            <p:childTnLst>
                              <p:par>
                                <p:cTn id="134" presetClass="entr" nodeType="afterEffect" presetSubtype="32" presetID="23" grpId="3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9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900"/>
                            </p:stCondLst>
                            <p:childTnLst>
                              <p:par>
                                <p:cTn id="139" presetClass="entr" nodeType="afterEffect" presetSubtype="32" presetID="4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1" dur="7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600"/>
                            </p:stCondLst>
                            <p:childTnLst>
                              <p:par>
                                <p:cTn id="143" presetClass="entr" nodeType="afterEffect" presetSubtype="32" presetID="23" grpId="3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9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9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clickEffect" presetSubtype="32" presetID="4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1" dur="7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00"/>
                            </p:stCondLst>
                            <p:childTnLst>
                              <p:par>
                                <p:cTn id="153" presetClass="entr" nodeType="afterEffect" presetSubtype="32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9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9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600"/>
                            </p:stCondLst>
                            <p:childTnLst>
                              <p:par>
                                <p:cTn id="158" presetClass="entr" nodeType="afterEffect" presetSubtype="32" presetID="4" grpId="3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0" dur="7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Class="entr" nodeType="afterEffect" presetSubtype="32" presetID="23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9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9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400"/>
                            </p:stCondLst>
                            <p:childTnLst>
                              <p:par>
                                <p:cTn id="167" presetClass="entr" nodeType="afterEffect" presetSubtype="32" presetID="4" grpId="3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9" dur="7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300"/>
                            </p:stCondLst>
                            <p:childTnLst>
                              <p:par>
                                <p:cTn id="171" presetClass="entr" nodeType="afterEffect" presetSubtype="32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9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9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clickEffect" presetSubtype="32" presetID="4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9" dur="7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"/>
                            </p:stCondLst>
                            <p:childTnLst>
                              <p:par>
                                <p:cTn id="181" presetClass="entr" nodeType="afterEffect" presetSubtype="32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9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9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600"/>
                            </p:stCondLst>
                            <p:childTnLst>
                              <p:par>
                                <p:cTn id="186" presetClass="exit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600"/>
                            </p:stCondLst>
                            <p:childTnLst>
                              <p:par>
                                <p:cTn id="189" presetClass="exit" nodeType="afterEffect" presetSubtype="10" presetID="19" grpId="4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Class="exit" nodeType="clickEffect" presetID="10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96" dur="1000" fill="hold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Class="exit" nodeType="afterEffect" presetID="10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00" dur="1000" fill="hold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Class="entr" nodeType="afterEffect" presetSubtype="32" presetID="4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5" dur="7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700"/>
                            </p:stCondLst>
                            <p:childTnLst>
                              <p:par>
                                <p:cTn id="207" presetClass="entr" nodeType="afterEffect" presetSubtype="32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9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9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600"/>
                            </p:stCondLst>
                            <p:childTnLst>
                              <p:par>
                                <p:cTn id="212" presetClass="entr" nodeType="afterEffect" presetSubtype="32" presetID="4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4" dur="7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300"/>
                            </p:stCondLst>
                            <p:childTnLst>
                              <p:par>
                                <p:cTn id="216" presetClass="entr" nodeType="afterEffect" presetSubtype="32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9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9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200"/>
                            </p:stCondLst>
                            <p:childTnLst>
                              <p:par>
                                <p:cTn id="221" presetClass="exit" nodeType="after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200"/>
                            </p:stCondLst>
                            <p:childTnLst>
                              <p:par>
                                <p:cTn id="224" presetClass="exit" nodeType="afterEffect" presetID="10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25" dur="1000" fill="hold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xit" nodeType="clickEffect" presetID="10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30" dur="1000" fill="hold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Class="exit" nodeType="afterEffect" presetID="10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34" dur="1000" fill="hold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37" presetClass="entr" nodeType="afterEffect" presetSubtype="32" presetID="4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9" dur="7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700"/>
                            </p:stCondLst>
                            <p:childTnLst>
                              <p:par>
                                <p:cTn id="241" presetClass="entr" nodeType="afterEffect" presetSubtype="32" presetID="23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9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9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600"/>
                            </p:stCondLst>
                            <p:childTnLst>
                              <p:par>
                                <p:cTn id="246" presetClass="entr" nodeType="afterEffect" presetSubtype="32" presetID="4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8" dur="7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300"/>
                            </p:stCondLst>
                            <p:childTnLst>
                              <p:par>
                                <p:cTn id="250" presetClass="entr" nodeType="afterEffect" presetSubtype="32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1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9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9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200"/>
                            </p:stCondLst>
                            <p:childTnLst>
                              <p:par>
                                <p:cTn id="255" presetClass="exit" nodeType="after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200"/>
                            </p:stCondLst>
                            <p:childTnLst>
                              <p:par>
                                <p:cTn id="258" presetClass="exit" nodeType="afterEffect" presetID="10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59" dur="1000" fill="hold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16"/>
      <p:bldP build="whole" bldLvl="1" animBg="1" rev="0" advAuto="0" spid="267" grpId="37"/>
      <p:bldP build="whole" bldLvl="1" animBg="1" rev="0" advAuto="0" spid="247" grpId="11"/>
      <p:bldP build="whole" bldLvl="1" animBg="1" rev="0" advAuto="0" spid="256" grpId="56"/>
      <p:bldP build="whole" bldLvl="1" animBg="1" rev="0" advAuto="0" spid="284" grpId="31"/>
      <p:bldP build="whole" bldLvl="1" animBg="1" rev="0" advAuto="0" spid="242" grpId="4"/>
      <p:bldP build="whole" bldLvl="1" animBg="1" rev="0" advAuto="0" spid="244" grpId="6"/>
      <p:bldP build="whole" bldLvl="1" animBg="1" rev="0" advAuto="0" spid="285" grpId="32"/>
      <p:bldP build="whole" bldLvl="1" animBg="1" rev="0" advAuto="0" spid="267" grpId="51"/>
      <p:bldP build="whole" bldLvl="1" animBg="1" rev="0" advAuto="0" spid="264" grpId="34"/>
      <p:bldP build="whole" bldLvl="1" animBg="1" rev="0" advAuto="0" spid="243" grpId="5"/>
      <p:bldP build="whole" bldLvl="1" animBg="1" rev="0" advAuto="0" spid="237" grpId="7"/>
      <p:bldP build="whole" bldLvl="1" animBg="1" rev="0" advAuto="0" spid="239" grpId="1"/>
      <p:bldP build="whole" bldLvl="1" animBg="1" rev="0" advAuto="0" spid="264" grpId="42"/>
      <p:bldP build="whole" bldLvl="1" animBg="1" rev="0" advAuto="0" spid="255" grpId="55"/>
      <p:bldP build="whole" bldLvl="1" animBg="1" rev="0" advAuto="0" spid="253" grpId="47"/>
      <p:bldP build="whole" bldLvl="1" animBg="1" rev="0" advAuto="0" spid="279" grpId="26"/>
      <p:bldP build="whole" bldLvl="1" animBg="1" rev="0" advAuto="0" spid="246" grpId="10"/>
      <p:bldP build="whole" bldLvl="1" animBg="1" rev="0" advAuto="0" spid="265" grpId="35"/>
      <p:bldP build="whole" bldLvl="1" animBg="1" rev="0" advAuto="0" spid="274" grpId="21"/>
      <p:bldP build="whole" bldLvl="1" animBg="1" rev="0" advAuto="0" spid="276" grpId="23"/>
      <p:bldP build="whole" bldLvl="1" animBg="1" rev="0" advAuto="0" spid="238" grpId="8"/>
      <p:bldP build="whole" bldLvl="1" animBg="1" rev="0" advAuto="0" spid="265" grpId="43"/>
      <p:bldP build="whole" bldLvl="1" animBg="1" rev="0" advAuto="0" spid="263" grpId="33"/>
      <p:bldP build="whole" bldLvl="1" animBg="1" rev="0" advAuto="0" spid="263" grpId="41"/>
      <p:bldP build="whole" bldLvl="1" animBg="1" rev="0" advAuto="0" spid="283" grpId="30"/>
      <p:bldP build="whole" bldLvl="1" animBg="1" rev="0" advAuto="0" spid="250" grpId="12"/>
      <p:bldP build="whole" bldLvl="1" animBg="1" rev="0" advAuto="0" spid="275" grpId="22"/>
      <p:bldP build="whole" bldLvl="1" animBg="1" rev="0" advAuto="0" spid="273" grpId="20"/>
      <p:bldP build="whole" bldLvl="1" animBg="1" rev="0" advAuto="0" spid="272" grpId="54"/>
      <p:bldP build="whole" bldLvl="1" animBg="1" rev="0" advAuto="0" spid="282" grpId="29"/>
      <p:bldP build="whole" bldLvl="1" animBg="1" rev="0" advAuto="0" spid="272" grpId="58"/>
      <p:bldP build="whole" bldLvl="1" animBg="1" rev="0" advAuto="0" spid="257" grpId="15"/>
      <p:bldP build="whole" bldLvl="1" animBg="1" rev="0" advAuto="0" spid="270" grpId="46"/>
      <p:bldP build="whole" bldLvl="1" animBg="1" rev="0" advAuto="0" spid="281" grpId="28"/>
      <p:bldP build="whole" bldLvl="1" animBg="1" rev="0" advAuto="0" spid="241" grpId="3"/>
      <p:bldP build="whole" bldLvl="1" animBg="1" rev="0" advAuto="0" spid="270" grpId="50"/>
      <p:bldP build="whole" bldLvl="1" animBg="1" rev="0" advAuto="0" spid="277" grpId="24"/>
      <p:bldP build="whole" bldLvl="1" animBg="1" rev="0" advAuto="0" spid="245" grpId="9"/>
      <p:bldP build="whole" bldLvl="1" animBg="1" rev="0" advAuto="0" spid="266" grpId="36"/>
      <p:bldP build="whole" bldLvl="1" animBg="1" rev="0" advAuto="0" spid="280" grpId="27"/>
      <p:bldP build="whole" bldLvl="1" animBg="1" rev="0" advAuto="0" spid="268" grpId="38"/>
      <p:bldP build="whole" bldLvl="1" animBg="1" rev="0" advAuto="0" spid="269" grpId="45"/>
      <p:bldP build="whole" bldLvl="1" animBg="1" rev="0" advAuto="0" spid="278" grpId="25"/>
      <p:bldP build="whole" bldLvl="1" animBg="1" rev="0" advAuto="0" spid="252" grpId="40"/>
      <p:bldP build="whole" bldLvl="1" animBg="1" rev="0" advAuto="0" spid="251" grpId="39"/>
      <p:bldP build="whole" bldLvl="1" animBg="1" rev="0" advAuto="0" spid="269" grpId="49"/>
      <p:bldP build="whole" bldLvl="1" animBg="1" rev="0" advAuto="0" spid="266" grpId="44"/>
      <p:bldP build="whole" bldLvl="1" animBg="1" rev="0" advAuto="0" spid="287" grpId="19"/>
      <p:bldP build="whole" bldLvl="1" animBg="1" rev="0" advAuto="0" spid="249" grpId="14"/>
      <p:bldP build="whole" bldLvl="1" animBg="1" rev="0" advAuto="0" spid="248" grpId="13"/>
      <p:bldP build="whole" bldLvl="1" animBg="1" rev="0" advAuto="0" spid="286" grpId="18"/>
      <p:bldP build="whole" bldLvl="1" animBg="1" rev="0" advAuto="0" spid="268" grpId="52"/>
      <p:bldP build="whole" bldLvl="1" animBg="1" rev="0" advAuto="0" spid="240" grpId="2"/>
      <p:bldP build="whole" bldLvl="1" animBg="1" rev="0" advAuto="0" spid="261" grpId="17"/>
      <p:bldP build="whole" bldLvl="1" animBg="1" rev="0" advAuto="0" spid="254" grpId="48"/>
      <p:bldP build="whole" bldLvl="1" animBg="1" rev="0" advAuto="0" spid="271" grpId="53"/>
      <p:bldP build="whole" bldLvl="1" animBg="1" rev="0" advAuto="0" spid="271" grpId="5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chocolate-box.png" descr="chocolate-bo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088" y="1513587"/>
            <a:ext cx="9074674" cy="5862826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Rounded Rectangle"/>
          <p:cNvSpPr/>
          <p:nvPr/>
        </p:nvSpPr>
        <p:spPr>
          <a:xfrm>
            <a:off x="3861427" y="2366428"/>
            <a:ext cx="1397001" cy="1397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1" name="Circle"/>
          <p:cNvSpPr/>
          <p:nvPr/>
        </p:nvSpPr>
        <p:spPr>
          <a:xfrm>
            <a:off x="1926487" y="2358483"/>
            <a:ext cx="1412890" cy="14128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92" name="chocolate-11.png" descr="chocolate-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475" y="1616229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chocolate-55.png" descr="chocolate-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320" y="1616229"/>
            <a:ext cx="8953501" cy="578454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Circle"/>
          <p:cNvSpPr/>
          <p:nvPr/>
        </p:nvSpPr>
        <p:spPr>
          <a:xfrm>
            <a:off x="5780478" y="2358483"/>
            <a:ext cx="1412890" cy="14128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5" name="Rounded Rectangle"/>
          <p:cNvSpPr/>
          <p:nvPr/>
        </p:nvSpPr>
        <p:spPr>
          <a:xfrm>
            <a:off x="7715418" y="2366428"/>
            <a:ext cx="1397001" cy="1397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6" name="Rounded Rectangle"/>
          <p:cNvSpPr/>
          <p:nvPr/>
        </p:nvSpPr>
        <p:spPr>
          <a:xfrm>
            <a:off x="1934431" y="4491571"/>
            <a:ext cx="1397001" cy="1397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7" name="Circle"/>
          <p:cNvSpPr/>
          <p:nvPr/>
        </p:nvSpPr>
        <p:spPr>
          <a:xfrm>
            <a:off x="3853482" y="4483626"/>
            <a:ext cx="1412891" cy="14128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8" name="Rounded Rectangle"/>
          <p:cNvSpPr/>
          <p:nvPr/>
        </p:nvSpPr>
        <p:spPr>
          <a:xfrm>
            <a:off x="5788423" y="4491571"/>
            <a:ext cx="1397001" cy="1397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9" name="Circle"/>
          <p:cNvSpPr/>
          <p:nvPr/>
        </p:nvSpPr>
        <p:spPr>
          <a:xfrm>
            <a:off x="7707473" y="4483627"/>
            <a:ext cx="1412891" cy="14128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300" name="chocolate-22.png" descr="chocolate-2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5875" y="1720553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chocolate-33.png" descr="chocolate-3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84614" y="1707853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chocolate-44.png" descr="chocolate-4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06975" y="1720553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chocolate-66.png" descr="chocolate-66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08575" y="1616229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chocolate-77.png" descr="chocolate-77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7475" y="1720553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chocolate-88.png" descr="chocolate-88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06975" y="1616229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chocolate-55.png" descr="chocolate-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28278" y="3635530"/>
            <a:ext cx="8953501" cy="5784541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Circle"/>
          <p:cNvSpPr/>
          <p:nvPr/>
        </p:nvSpPr>
        <p:spPr>
          <a:xfrm>
            <a:off x="11172439" y="2358483"/>
            <a:ext cx="1412891" cy="14128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8" name="EMPTY REGISTER"/>
          <p:cNvSpPr txBox="1"/>
          <p:nvPr/>
        </p:nvSpPr>
        <p:spPr>
          <a:xfrm>
            <a:off x="13108402" y="2709328"/>
            <a:ext cx="38608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EMPTY REGISTER</a:t>
            </a:r>
          </a:p>
        </p:txBody>
      </p:sp>
      <p:sp>
        <p:nvSpPr>
          <p:cNvPr id="309" name="FULL REGISTER"/>
          <p:cNvSpPr txBox="1"/>
          <p:nvPr/>
        </p:nvSpPr>
        <p:spPr>
          <a:xfrm>
            <a:off x="13108402" y="4834471"/>
            <a:ext cx="35932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FULL REGISTER</a:t>
            </a:r>
          </a:p>
        </p:txBody>
      </p:sp>
      <p:sp>
        <p:nvSpPr>
          <p:cNvPr id="310" name="Rounded Rectangle"/>
          <p:cNvSpPr/>
          <p:nvPr/>
        </p:nvSpPr>
        <p:spPr>
          <a:xfrm>
            <a:off x="1888842" y="8417241"/>
            <a:ext cx="5300193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1" name="store intructions"/>
          <p:cNvSpPr txBox="1"/>
          <p:nvPr/>
        </p:nvSpPr>
        <p:spPr>
          <a:xfrm>
            <a:off x="2264866" y="8625920"/>
            <a:ext cx="466369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store intructions</a:t>
            </a:r>
          </a:p>
        </p:txBody>
      </p:sp>
      <p:sp>
        <p:nvSpPr>
          <p:cNvPr id="312" name="Rectangle"/>
          <p:cNvSpPr/>
          <p:nvPr/>
        </p:nvSpPr>
        <p:spPr>
          <a:xfrm>
            <a:off x="1055868" y="8625921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3" name="Rounded Rectangle"/>
          <p:cNvSpPr/>
          <p:nvPr/>
        </p:nvSpPr>
        <p:spPr>
          <a:xfrm>
            <a:off x="1888842" y="9829782"/>
            <a:ext cx="4345300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4" name="store results"/>
          <p:cNvSpPr txBox="1"/>
          <p:nvPr/>
        </p:nvSpPr>
        <p:spPr>
          <a:xfrm>
            <a:off x="2264866" y="10038462"/>
            <a:ext cx="35932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store results</a:t>
            </a:r>
          </a:p>
        </p:txBody>
      </p:sp>
      <p:sp>
        <p:nvSpPr>
          <p:cNvPr id="315" name="Rectangle"/>
          <p:cNvSpPr/>
          <p:nvPr/>
        </p:nvSpPr>
        <p:spPr>
          <a:xfrm>
            <a:off x="1055868" y="10038463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6" name="Rounded Rectangle"/>
          <p:cNvSpPr/>
          <p:nvPr/>
        </p:nvSpPr>
        <p:spPr>
          <a:xfrm>
            <a:off x="1888842" y="11242324"/>
            <a:ext cx="4663698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7" name="manipulate data"/>
          <p:cNvSpPr txBox="1"/>
          <p:nvPr/>
        </p:nvSpPr>
        <p:spPr>
          <a:xfrm>
            <a:off x="2264866" y="11451004"/>
            <a:ext cx="412847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manipulate data</a:t>
            </a:r>
          </a:p>
        </p:txBody>
      </p:sp>
      <p:sp>
        <p:nvSpPr>
          <p:cNvPr id="318" name="Rectangle"/>
          <p:cNvSpPr/>
          <p:nvPr/>
        </p:nvSpPr>
        <p:spPr>
          <a:xfrm>
            <a:off x="1055868" y="11451004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Class="entr" nodeType="afterEffect" presetSubtype="32" presetID="4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Class="entr" nodeType="afterEffect" presetSubtype="32" presetID="4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00"/>
                            </p:stCondLst>
                            <p:childTnLst>
                              <p:par>
                                <p:cTn id="25" presetClass="entr" nodeType="afterEffect" presetSubtype="32" presetID="4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32" presetID="4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Class="entr" nodeType="afterEffect" presetSubtype="32" presetID="4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00"/>
                            </p:stCondLst>
                            <p:childTnLst>
                              <p:par>
                                <p:cTn id="37" presetClass="entr" nodeType="afterEffect" presetSubtype="32" presetID="4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0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00"/>
                            </p:stCondLst>
                            <p:childTnLst>
                              <p:par>
                                <p:cTn id="45" presetClass="entr" nodeType="afterEffect" presetID="10" grpId="1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700"/>
                            </p:stCondLst>
                            <p:childTnLst>
                              <p:par>
                                <p:cTn id="49" presetClass="entr" nodeType="afterEffect" presetID="10" grpId="1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200"/>
                            </p:stCondLst>
                            <p:childTnLst>
                              <p:par>
                                <p:cTn id="53" presetClass="entr" nodeType="afterEffect" presetID="10" grpId="1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700"/>
                            </p:stCondLst>
                            <p:childTnLst>
                              <p:par>
                                <p:cTn id="57" presetClass="entr" nodeType="afterEffect" presetID="10" grpId="1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200"/>
                            </p:stCondLst>
                            <p:childTnLst>
                              <p:par>
                                <p:cTn id="61" presetClass="entr" nodeType="afterEffect" presetID="10" grpId="1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700"/>
                            </p:stCondLst>
                            <p:childTnLst>
                              <p:par>
                                <p:cTn id="65" presetClass="entr" nodeType="afterEffect" presetID="10" grpId="1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200"/>
                            </p:stCondLst>
                            <p:childTnLst>
                              <p:par>
                                <p:cTn id="69" presetClass="entr" nodeType="afterEffect" presetID="10" grpId="1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1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9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00"/>
                            </p:stCondLst>
                            <p:childTnLst>
                              <p:par>
                                <p:cTn id="83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5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400"/>
                            </p:stCondLst>
                            <p:childTnLst>
                              <p:par>
                                <p:cTn id="87" presetClass="entr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9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1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8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"/>
                            </p:stCondLst>
                            <p:childTnLst>
                              <p:par>
                                <p:cTn id="98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0" dur="8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600"/>
                            </p:stCondLst>
                            <p:childTnLst>
                              <p:par>
                                <p:cTn id="102" presetClass="entr" nodeType="afterEffect" presetSubtype="8" presetID="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9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1" presetID="2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8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"/>
                            </p:stCondLst>
                            <p:childTnLst>
                              <p:par>
                                <p:cTn id="113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8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17" presetClass="entr" nodeType="afterEffect" presetSubtype="8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1" presetID="2" grpId="2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8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"/>
                            </p:stCondLst>
                            <p:childTnLst>
                              <p:par>
                                <p:cTn id="128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8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600"/>
                            </p:stCondLst>
                            <p:childTnLst>
                              <p:par>
                                <p:cTn id="132" presetClass="entr" nodeType="afterEffect" presetSubtype="8" presetID="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9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0" grpId="23"/>
      <p:bldP build="whole" bldLvl="1" animBg="1" rev="0" advAuto="0" spid="317" grpId="30"/>
      <p:bldP build="whole" bldLvl="1" animBg="1" rev="0" advAuto="0" spid="299" grpId="9"/>
      <p:bldP build="whole" bldLvl="1" animBg="1" rev="0" advAuto="0" spid="311" grpId="24"/>
      <p:bldP build="whole" bldLvl="1" animBg="1" rev="0" advAuto="0" spid="293" grpId="10"/>
      <p:bldP build="whole" bldLvl="1" animBg="1" rev="0" advAuto="0" spid="312" grpId="22"/>
      <p:bldP build="whole" bldLvl="1" animBg="1" rev="0" advAuto="0" spid="296" grpId="6"/>
      <p:bldP build="whole" bldLvl="1" animBg="1" rev="0" advAuto="0" spid="289" grpId="1"/>
      <p:bldP build="whole" bldLvl="1" animBg="1" rev="0" advAuto="0" spid="313" grpId="26"/>
      <p:bldP build="whole" bldLvl="1" animBg="1" rev="0" advAuto="0" spid="305" grpId="13"/>
      <p:bldP build="whole" bldLvl="1" animBg="1" rev="0" advAuto="0" spid="309" grpId="21"/>
      <p:bldP build="whole" bldLvl="1" animBg="1" rev="0" advAuto="0" spid="303" grpId="12"/>
      <p:bldP build="whole" bldLvl="1" animBg="1" rev="0" advAuto="0" spid="300" grpId="16"/>
      <p:bldP build="whole" bldLvl="1" animBg="1" rev="0" advAuto="0" spid="297" grpId="7"/>
      <p:bldP build="whole" bldLvl="1" animBg="1" rev="0" advAuto="0" spid="298" grpId="8"/>
      <p:bldP build="whole" bldLvl="1" animBg="1" rev="0" advAuto="0" spid="301" grpId="14"/>
      <p:bldP build="whole" bldLvl="1" animBg="1" rev="0" advAuto="0" spid="315" grpId="25"/>
      <p:bldP build="whole" bldLvl="1" animBg="1" rev="0" advAuto="0" spid="316" grpId="29"/>
      <p:bldP build="whole" bldLvl="1" animBg="1" rev="0" advAuto="0" spid="290" grpId="3"/>
      <p:bldP build="whole" bldLvl="1" animBg="1" rev="0" advAuto="0" spid="304" grpId="15"/>
      <p:bldP build="whole" bldLvl="1" animBg="1" rev="0" advAuto="0" spid="294" grpId="4"/>
      <p:bldP build="whole" bldLvl="1" animBg="1" rev="0" advAuto="0" spid="302" grpId="17"/>
      <p:bldP build="whole" bldLvl="1" animBg="1" rev="0" advAuto="0" spid="318" grpId="28"/>
      <p:bldP build="whole" bldLvl="1" animBg="1" rev="0" advAuto="0" spid="314" grpId="27"/>
      <p:bldP build="whole" bldLvl="1" animBg="1" rev="0" advAuto="0" spid="295" grpId="5"/>
      <p:bldP build="whole" bldLvl="1" animBg="1" rev="0" advAuto="0" spid="308" grpId="19"/>
      <p:bldP build="whole" bldLvl="1" animBg="1" rev="0" advAuto="0" spid="307" grpId="18"/>
      <p:bldP build="whole" bldLvl="1" animBg="1" rev="0" advAuto="0" spid="291" grpId="2"/>
      <p:bldP build="whole" bldLvl="1" animBg="1" rev="0" advAuto="0" spid="292" grpId="11"/>
      <p:bldP build="whole" bldLvl="1" animBg="1" rev="0" advAuto="0" spid="306" grpId="2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ounded Rectangle"/>
          <p:cNvSpPr/>
          <p:nvPr/>
        </p:nvSpPr>
        <p:spPr>
          <a:xfrm>
            <a:off x="5186151" y="7893252"/>
            <a:ext cx="4229766" cy="5349403"/>
          </a:xfrm>
          <a:prstGeom prst="roundRect">
            <a:avLst>
              <a:gd name="adj" fmla="val 8031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1" name="THREAD 1"/>
          <p:cNvSpPr txBox="1"/>
          <p:nvPr/>
        </p:nvSpPr>
        <p:spPr>
          <a:xfrm>
            <a:off x="6288716" y="714179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1</a:t>
            </a:r>
          </a:p>
        </p:txBody>
      </p:sp>
      <p:sp>
        <p:nvSpPr>
          <p:cNvPr id="322" name="Rounded Rectangle"/>
          <p:cNvSpPr/>
          <p:nvPr/>
        </p:nvSpPr>
        <p:spPr>
          <a:xfrm>
            <a:off x="5042957" y="5020673"/>
            <a:ext cx="14298086" cy="1201592"/>
          </a:xfrm>
          <a:prstGeom prst="roundRect">
            <a:avLst>
              <a:gd name="adj" fmla="val 214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3" name="OS Kernel"/>
          <p:cNvSpPr txBox="1"/>
          <p:nvPr/>
        </p:nvSpPr>
        <p:spPr>
          <a:xfrm>
            <a:off x="10484853" y="5180165"/>
            <a:ext cx="3147589" cy="88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OS Kernel</a:t>
            </a:r>
          </a:p>
        </p:txBody>
      </p:sp>
      <p:sp>
        <p:nvSpPr>
          <p:cNvPr id="324" name="Rounded Rectangle"/>
          <p:cNvSpPr/>
          <p:nvPr/>
        </p:nvSpPr>
        <p:spPr>
          <a:xfrm>
            <a:off x="10545978" y="428895"/>
            <a:ext cx="3025338" cy="3025338"/>
          </a:xfrm>
          <a:prstGeom prst="roundRect">
            <a:avLst>
              <a:gd name="adj" fmla="val 17417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325" name="cpu (3).png" descr="cpu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8489" y="1181405"/>
            <a:ext cx="1520317" cy="1520317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CPU"/>
          <p:cNvSpPr txBox="1"/>
          <p:nvPr/>
        </p:nvSpPr>
        <p:spPr>
          <a:xfrm>
            <a:off x="11474700" y="3509143"/>
            <a:ext cx="116789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327" name="Rounded Rectangle"/>
          <p:cNvSpPr/>
          <p:nvPr/>
        </p:nvSpPr>
        <p:spPr>
          <a:xfrm>
            <a:off x="6856534" y="8301403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8" name="Circle"/>
          <p:cNvSpPr/>
          <p:nvPr/>
        </p:nvSpPr>
        <p:spPr>
          <a:xfrm>
            <a:off x="5729053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9" name="Circle"/>
          <p:cNvSpPr/>
          <p:nvPr/>
        </p:nvSpPr>
        <p:spPr>
          <a:xfrm>
            <a:off x="7980824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0" name="Rounded Rectangle"/>
          <p:cNvSpPr/>
          <p:nvPr/>
        </p:nvSpPr>
        <p:spPr>
          <a:xfrm>
            <a:off x="5730648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1" name="Circle"/>
          <p:cNvSpPr/>
          <p:nvPr/>
        </p:nvSpPr>
        <p:spPr>
          <a:xfrm>
            <a:off x="6854938" y="9423976"/>
            <a:ext cx="892191" cy="8921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2" name="Rounded Rectangle"/>
          <p:cNvSpPr/>
          <p:nvPr/>
        </p:nvSpPr>
        <p:spPr>
          <a:xfrm>
            <a:off x="7984014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3" name="Rounded Rectangle"/>
          <p:cNvSpPr/>
          <p:nvPr/>
        </p:nvSpPr>
        <p:spPr>
          <a:xfrm>
            <a:off x="5788365" y="10799642"/>
            <a:ext cx="3025337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4" name="task 1"/>
          <p:cNvSpPr txBox="1"/>
          <p:nvPr/>
        </p:nvSpPr>
        <p:spPr>
          <a:xfrm>
            <a:off x="6348578" y="10903385"/>
            <a:ext cx="1904913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1</a:t>
            </a:r>
          </a:p>
        </p:txBody>
      </p:sp>
      <p:sp>
        <p:nvSpPr>
          <p:cNvPr id="335" name="Rounded Rectangle"/>
          <p:cNvSpPr/>
          <p:nvPr/>
        </p:nvSpPr>
        <p:spPr>
          <a:xfrm>
            <a:off x="5788365" y="11885551"/>
            <a:ext cx="3025337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6" name="task 2"/>
          <p:cNvSpPr txBox="1"/>
          <p:nvPr/>
        </p:nvSpPr>
        <p:spPr>
          <a:xfrm>
            <a:off x="6348578" y="11989294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2</a:t>
            </a:r>
          </a:p>
        </p:txBody>
      </p:sp>
      <p:sp>
        <p:nvSpPr>
          <p:cNvPr id="337" name="Rounded Rectangle"/>
          <p:cNvSpPr/>
          <p:nvPr/>
        </p:nvSpPr>
        <p:spPr>
          <a:xfrm>
            <a:off x="9943764" y="7893252"/>
            <a:ext cx="4229766" cy="5349403"/>
          </a:xfrm>
          <a:prstGeom prst="roundRect">
            <a:avLst>
              <a:gd name="adj" fmla="val 8031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8" name="THREAD 2"/>
          <p:cNvSpPr txBox="1"/>
          <p:nvPr/>
        </p:nvSpPr>
        <p:spPr>
          <a:xfrm>
            <a:off x="11046330" y="714179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2</a:t>
            </a:r>
          </a:p>
        </p:txBody>
      </p:sp>
      <p:sp>
        <p:nvSpPr>
          <p:cNvPr id="339" name="Rounded Rectangle"/>
          <p:cNvSpPr/>
          <p:nvPr/>
        </p:nvSpPr>
        <p:spPr>
          <a:xfrm>
            <a:off x="11614146" y="8301403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0" name="Circle"/>
          <p:cNvSpPr/>
          <p:nvPr/>
        </p:nvSpPr>
        <p:spPr>
          <a:xfrm>
            <a:off x="10486666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1" name="Circle"/>
          <p:cNvSpPr/>
          <p:nvPr/>
        </p:nvSpPr>
        <p:spPr>
          <a:xfrm>
            <a:off x="12738437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2" name="Rounded Rectangle"/>
          <p:cNvSpPr/>
          <p:nvPr/>
        </p:nvSpPr>
        <p:spPr>
          <a:xfrm>
            <a:off x="10488261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3" name="Circle"/>
          <p:cNvSpPr/>
          <p:nvPr/>
        </p:nvSpPr>
        <p:spPr>
          <a:xfrm>
            <a:off x="11612552" y="9423976"/>
            <a:ext cx="892191" cy="8921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4" name="Rounded Rectangle"/>
          <p:cNvSpPr/>
          <p:nvPr/>
        </p:nvSpPr>
        <p:spPr>
          <a:xfrm>
            <a:off x="12741627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5" name="Rounded Rectangle"/>
          <p:cNvSpPr/>
          <p:nvPr/>
        </p:nvSpPr>
        <p:spPr>
          <a:xfrm>
            <a:off x="10545978" y="10799641"/>
            <a:ext cx="3025338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6" name="task 3"/>
          <p:cNvSpPr txBox="1"/>
          <p:nvPr/>
        </p:nvSpPr>
        <p:spPr>
          <a:xfrm>
            <a:off x="11106191" y="10903384"/>
            <a:ext cx="1904914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3</a:t>
            </a:r>
          </a:p>
        </p:txBody>
      </p:sp>
      <p:sp>
        <p:nvSpPr>
          <p:cNvPr id="347" name="Rounded Rectangle"/>
          <p:cNvSpPr/>
          <p:nvPr/>
        </p:nvSpPr>
        <p:spPr>
          <a:xfrm>
            <a:off x="10545978" y="11885550"/>
            <a:ext cx="3025338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8" name="task 4"/>
          <p:cNvSpPr txBox="1"/>
          <p:nvPr/>
        </p:nvSpPr>
        <p:spPr>
          <a:xfrm>
            <a:off x="11106191" y="11989293"/>
            <a:ext cx="1904914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4</a:t>
            </a:r>
          </a:p>
        </p:txBody>
      </p:sp>
      <p:sp>
        <p:nvSpPr>
          <p:cNvPr id="349" name="Rounded Rectangle"/>
          <p:cNvSpPr/>
          <p:nvPr/>
        </p:nvSpPr>
        <p:spPr>
          <a:xfrm>
            <a:off x="15034659" y="7893252"/>
            <a:ext cx="4229766" cy="5349403"/>
          </a:xfrm>
          <a:prstGeom prst="roundRect">
            <a:avLst>
              <a:gd name="adj" fmla="val 8031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0" name="THREAD 3"/>
          <p:cNvSpPr txBox="1"/>
          <p:nvPr/>
        </p:nvSpPr>
        <p:spPr>
          <a:xfrm>
            <a:off x="16137224" y="714179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3</a:t>
            </a:r>
          </a:p>
        </p:txBody>
      </p:sp>
      <p:sp>
        <p:nvSpPr>
          <p:cNvPr id="351" name="Rounded Rectangle"/>
          <p:cNvSpPr/>
          <p:nvPr/>
        </p:nvSpPr>
        <p:spPr>
          <a:xfrm>
            <a:off x="16705040" y="8301403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2" name="Circle"/>
          <p:cNvSpPr/>
          <p:nvPr/>
        </p:nvSpPr>
        <p:spPr>
          <a:xfrm>
            <a:off x="15577560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3" name="Circle"/>
          <p:cNvSpPr/>
          <p:nvPr/>
        </p:nvSpPr>
        <p:spPr>
          <a:xfrm>
            <a:off x="17829331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4" name="Rounded Rectangle"/>
          <p:cNvSpPr/>
          <p:nvPr/>
        </p:nvSpPr>
        <p:spPr>
          <a:xfrm>
            <a:off x="15579156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5" name="Circle"/>
          <p:cNvSpPr/>
          <p:nvPr/>
        </p:nvSpPr>
        <p:spPr>
          <a:xfrm>
            <a:off x="16703447" y="9423976"/>
            <a:ext cx="892190" cy="8921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6" name="Rounded Rectangle"/>
          <p:cNvSpPr/>
          <p:nvPr/>
        </p:nvSpPr>
        <p:spPr>
          <a:xfrm>
            <a:off x="17832522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7" name="Rounded Rectangle"/>
          <p:cNvSpPr/>
          <p:nvPr/>
        </p:nvSpPr>
        <p:spPr>
          <a:xfrm>
            <a:off x="15636873" y="10799641"/>
            <a:ext cx="3025337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8" name="task 5"/>
          <p:cNvSpPr txBox="1"/>
          <p:nvPr/>
        </p:nvSpPr>
        <p:spPr>
          <a:xfrm>
            <a:off x="16197085" y="10903384"/>
            <a:ext cx="1904914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5</a:t>
            </a:r>
          </a:p>
        </p:txBody>
      </p:sp>
      <p:sp>
        <p:nvSpPr>
          <p:cNvPr id="359" name="Rounded Rectangle"/>
          <p:cNvSpPr/>
          <p:nvPr/>
        </p:nvSpPr>
        <p:spPr>
          <a:xfrm>
            <a:off x="15636873" y="11885550"/>
            <a:ext cx="3025337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0" name="task 6"/>
          <p:cNvSpPr txBox="1"/>
          <p:nvPr/>
        </p:nvSpPr>
        <p:spPr>
          <a:xfrm>
            <a:off x="16197085" y="11989293"/>
            <a:ext cx="1904914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6</a:t>
            </a:r>
          </a:p>
        </p:txBody>
      </p:sp>
      <p:pic>
        <p:nvPicPr>
          <p:cNvPr id="36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1766523" y="4389172"/>
            <a:ext cx="584403" cy="265195"/>
          </a:xfrm>
          <a:prstGeom prst="rect">
            <a:avLst/>
          </a:prstGeom>
        </p:spPr>
      </p:pic>
      <p:pic>
        <p:nvPicPr>
          <p:cNvPr id="36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6950729" y="6608551"/>
            <a:ext cx="700765" cy="265195"/>
          </a:xfrm>
          <a:prstGeom prst="rect">
            <a:avLst/>
          </a:prstGeom>
        </p:spPr>
      </p:pic>
      <p:pic>
        <p:nvPicPr>
          <p:cNvPr id="36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1708265" y="6608551"/>
            <a:ext cx="700765" cy="265195"/>
          </a:xfrm>
          <a:prstGeom prst="rect">
            <a:avLst/>
          </a:prstGeom>
        </p:spPr>
      </p:pic>
      <p:pic>
        <p:nvPicPr>
          <p:cNvPr id="367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6799159" y="6608551"/>
            <a:ext cx="700765" cy="265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6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6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Class="entr" nodeType="afterEffect" presetID="9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6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Class="entr" nodeType="afterEffect" presetID="9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6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Class="entr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800"/>
                            </p:stCondLst>
                            <p:childTnLst>
                              <p:par>
                                <p:cTn id="55" presetClass="entr" nodeType="afterEffect" presetSubtype="32" presetID="4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3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800"/>
                            </p:stCondLst>
                            <p:childTnLst>
                              <p:par>
                                <p:cTn id="63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300"/>
                            </p:stCondLst>
                            <p:childTnLst>
                              <p:par>
                                <p:cTn id="67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800"/>
                            </p:stCondLst>
                            <p:childTnLst>
                              <p:par>
                                <p:cTn id="71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300"/>
                            </p:stCondLst>
                            <p:childTnLst>
                              <p:par>
                                <p:cTn id="75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800"/>
                            </p:stCondLst>
                            <p:childTnLst>
                              <p:par>
                                <p:cTn id="79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6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400"/>
                            </p:stCondLst>
                            <p:childTnLst>
                              <p:par>
                                <p:cTn id="84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8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00"/>
                            </p:stCondLst>
                            <p:childTnLst>
                              <p:par>
                                <p:cTn id="89" presetClass="entr" nodeType="afterEffect" presetSubtype="16" presetID="23" grpId="2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6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Class="entr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8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800"/>
                            </p:stCondLst>
                            <p:childTnLst>
                              <p:par>
                                <p:cTn id="99" presetClass="entr" nodeType="afterEffect" presetID="9" grpId="2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1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100"/>
                            </p:stCondLst>
                            <p:childTnLst>
                              <p:par>
                                <p:cTn id="103" presetClass="entr" nodeType="after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8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08" presetClass="entr" nodeType="afterEffect" presetSubtype="32" presetID="4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400"/>
                            </p:stCondLst>
                            <p:childTnLst>
                              <p:par>
                                <p:cTn id="112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900"/>
                            </p:stCondLst>
                            <p:childTnLst>
                              <p:par>
                                <p:cTn id="116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20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900"/>
                            </p:stCondLst>
                            <p:childTnLst>
                              <p:par>
                                <p:cTn id="124" presetClass="entr" nodeType="afterEffect" presetSubtype="32" presetID="4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6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400"/>
                            </p:stCondLst>
                            <p:childTnLst>
                              <p:par>
                                <p:cTn id="128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900"/>
                            </p:stCondLst>
                            <p:childTnLst>
                              <p:par>
                                <p:cTn id="132" presetClass="entr" nodeType="afterEffect" presetSubtype="16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6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7" presetClass="entr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8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300"/>
                            </p:stCondLst>
                            <p:childTnLst>
                              <p:par>
                                <p:cTn id="142" presetClass="entr" nodeType="afterEffect" presetSubtype="16" presetID="23" grpId="3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6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7100"/>
                            </p:stCondLst>
                            <p:childTnLst>
                              <p:par>
                                <p:cTn id="147" presetClass="entr" nodeType="afterEffect" presetSubtype="32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8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8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900"/>
                            </p:stCondLst>
                            <p:childTnLst>
                              <p:par>
                                <p:cTn id="152" presetClass="entr" nodeType="afterEffect" presetID="9" grpId="3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4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9200"/>
                            </p:stCondLst>
                            <p:childTnLst>
                              <p:par>
                                <p:cTn id="156" presetClass="entr" nodeType="after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8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1" presetClass="entr" nodeType="afterEffect" presetSubtype="32" presetID="4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5" presetClass="entr" nodeType="afterEffect" presetSubtype="32" presetID="4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69" presetClass="entr" nodeType="afterEffect" presetSubtype="32" presetID="4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3" presetClass="entr" nodeType="afterEffect" presetSubtype="32" presetID="4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7" presetClass="entr" nodeType="afterEffect" presetSubtype="32" presetID="4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9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1" presetClass="entr" nodeType="afterEffect" presetSubtype="32" presetID="4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5" presetClass="entr" nodeType="afterEffect" presetSubtype="16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6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3600"/>
                            </p:stCondLst>
                            <p:childTnLst>
                              <p:par>
                                <p:cTn id="190" presetClass="entr" nodeType="afterEffect" presetSubtype="32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8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8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4400"/>
                            </p:stCondLst>
                            <p:childTnLst>
                              <p:par>
                                <p:cTn id="195" presetClass="entr" nodeType="afterEffect" presetSubtype="16" presetID="23" grpId="4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6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5200"/>
                            </p:stCondLst>
                            <p:childTnLst>
                              <p:par>
                                <p:cTn id="200" presetClass="entr" nodeType="afterEffect" presetSubtype="32" presetID="23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8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8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2" grpId="36"/>
      <p:bldP build="whole" bldLvl="1" animBg="1" rev="0" advAuto="0" spid="355" grpId="40"/>
      <p:bldP build="whole" bldLvl="1" animBg="1" rev="0" advAuto="0" spid="336" grpId="21"/>
      <p:bldP build="whole" bldLvl="1" animBg="1" rev="0" advAuto="0" spid="346" grpId="31"/>
      <p:bldP build="whole" bldLvl="1" animBg="1" rev="0" advAuto="0" spid="321" grpId="11"/>
      <p:bldP build="whole" bldLvl="1" animBg="1" rev="0" advAuto="0" spid="326" grpId="3"/>
      <p:bldP build="whole" bldLvl="1" animBg="1" rev="0" advAuto="0" spid="343" grpId="28"/>
      <p:bldP build="whole" bldLvl="1" animBg="1" rev="0" advAuto="0" spid="360" grpId="45"/>
      <p:bldP build="whole" bldLvl="1" animBg="1" rev="0" advAuto="0" spid="354" grpId="39"/>
      <p:bldP build="whole" bldLvl="1" animBg="1" rev="0" advAuto="0" spid="356" grpId="41"/>
      <p:bldP build="whole" bldLvl="1" animBg="1" rev="0" advAuto="0" spid="345" grpId="30"/>
      <p:bldP build="whole" bldLvl="1" animBg="1" rev="0" advAuto="0" spid="338" grpId="23"/>
      <p:bldP build="whole" bldLvl="1" animBg="1" rev="0" advAuto="0" spid="337" grpId="22"/>
      <p:bldP build="whole" bldLvl="1" animBg="1" rev="0" advAuto="0" spid="344" grpId="29"/>
      <p:bldP build="whole" bldLvl="1" animBg="1" rev="0" advAuto="0" spid="329" grpId="14"/>
      <p:bldP build="whole" bldLvl="1" animBg="1" rev="0" advAuto="0" spid="332" grpId="17"/>
      <p:bldP build="whole" bldLvl="1" animBg="1" rev="0" advAuto="0" spid="342" grpId="27"/>
      <p:bldP build="whole" bldLvl="1" animBg="1" rev="0" advAuto="0" spid="334" grpId="19"/>
      <p:bldP build="whole" bldLvl="1" animBg="1" rev="0" advAuto="0" spid="335" grpId="20"/>
      <p:bldP build="whole" bldLvl="1" animBg="1" rev="0" advAuto="0" spid="331" grpId="16"/>
      <p:bldP build="whole" bldLvl="1" animBg="1" rev="0" advAuto="0" spid="323" grpId="6"/>
      <p:bldP build="whole" bldLvl="1" animBg="1" rev="0" advAuto="0" spid="327" grpId="13"/>
      <p:bldP build="whole" bldLvl="1" animBg="1" rev="0" advAuto="0" spid="359" grpId="44"/>
      <p:bldP build="whole" bldLvl="1" animBg="1" rev="0" advAuto="0" spid="330" grpId="15"/>
      <p:bldP build="whole" bldLvl="1" animBg="1" rev="0" advAuto="0" spid="349" grpId="34"/>
      <p:bldP build="whole" bldLvl="1" animBg="1" rev="0" advAuto="0" spid="353" grpId="38"/>
      <p:bldP build="whole" bldLvl="1" animBg="1" rev="0" advAuto="0" spid="357" grpId="42"/>
      <p:bldP build="whole" bldLvl="1" animBg="1" rev="0" advAuto="0" spid="361" grpId="4"/>
      <p:bldP build="whole" bldLvl="1" animBg="1" rev="0" advAuto="0" spid="363" grpId="7"/>
      <p:bldP build="whole" bldLvl="1" animBg="1" rev="0" advAuto="0" spid="322" grpId="5"/>
      <p:bldP build="whole" bldLvl="1" animBg="1" rev="0" advAuto="0" spid="341" grpId="26"/>
      <p:bldP build="whole" bldLvl="1" animBg="1" rev="0" advAuto="0" spid="347" grpId="32"/>
      <p:bldP build="whole" bldLvl="1" animBg="1" rev="0" advAuto="0" spid="340" grpId="24"/>
      <p:bldP build="whole" bldLvl="1" animBg="1" rev="0" advAuto="0" spid="367" grpId="9"/>
      <p:bldP build="whole" bldLvl="1" animBg="1" rev="0" advAuto="0" spid="351" grpId="37"/>
      <p:bldP build="whole" bldLvl="1" animBg="1" rev="0" advAuto="0" spid="358" grpId="43"/>
      <p:bldP build="whole" bldLvl="1" animBg="1" rev="0" advAuto="0" spid="325" grpId="2"/>
      <p:bldP build="whole" bldLvl="1" animBg="1" rev="0" advAuto="0" spid="320" grpId="10"/>
      <p:bldP build="whole" bldLvl="1" animBg="1" rev="0" advAuto="0" spid="365" grpId="8"/>
      <p:bldP build="whole" bldLvl="1" animBg="1" rev="0" advAuto="0" spid="339" grpId="25"/>
      <p:bldP build="whole" bldLvl="1" animBg="1" rev="0" advAuto="0" spid="324" grpId="1"/>
      <p:bldP build="whole" bldLvl="1" animBg="1" rev="0" advAuto="0" spid="328" grpId="12"/>
      <p:bldP build="whole" bldLvl="1" animBg="1" rev="0" advAuto="0" spid="348" grpId="33"/>
      <p:bldP build="whole" bldLvl="1" animBg="1" rev="0" advAuto="0" spid="333" grpId="18"/>
      <p:bldP build="whole" bldLvl="1" animBg="1" rev="0" advAuto="0" spid="350" grpId="3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Rounded Rectangle"/>
          <p:cNvSpPr/>
          <p:nvPr/>
        </p:nvSpPr>
        <p:spPr>
          <a:xfrm>
            <a:off x="2119461" y="1628088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1" name="Load__"/>
          <p:cNvSpPr txBox="1"/>
          <p:nvPr/>
        </p:nvSpPr>
        <p:spPr>
          <a:xfrm>
            <a:off x="4406005" y="1986120"/>
            <a:ext cx="194935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Load__</a:t>
            </a:r>
          </a:p>
        </p:txBody>
      </p:sp>
      <p:sp>
        <p:nvSpPr>
          <p:cNvPr id="372" name="Rounded Rectangle"/>
          <p:cNvSpPr/>
          <p:nvPr/>
        </p:nvSpPr>
        <p:spPr>
          <a:xfrm>
            <a:off x="2119461" y="3419360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3" name="Add__"/>
          <p:cNvSpPr txBox="1"/>
          <p:nvPr/>
        </p:nvSpPr>
        <p:spPr>
          <a:xfrm>
            <a:off x="4558925" y="3777391"/>
            <a:ext cx="164351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Add__</a:t>
            </a:r>
          </a:p>
        </p:txBody>
      </p:sp>
      <p:sp>
        <p:nvSpPr>
          <p:cNvPr id="374" name="Rounded Rectangle"/>
          <p:cNvSpPr/>
          <p:nvPr/>
        </p:nvSpPr>
        <p:spPr>
          <a:xfrm>
            <a:off x="2119461" y="5210631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5" name="Store__"/>
          <p:cNvSpPr txBox="1"/>
          <p:nvPr/>
        </p:nvSpPr>
        <p:spPr>
          <a:xfrm>
            <a:off x="4253084" y="5568663"/>
            <a:ext cx="225519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Store__</a:t>
            </a:r>
          </a:p>
        </p:txBody>
      </p:sp>
      <p:sp>
        <p:nvSpPr>
          <p:cNvPr id="376" name="Rounded Rectangle"/>
          <p:cNvSpPr/>
          <p:nvPr/>
        </p:nvSpPr>
        <p:spPr>
          <a:xfrm>
            <a:off x="2119461" y="7001903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7" name="Swap__"/>
          <p:cNvSpPr txBox="1"/>
          <p:nvPr/>
        </p:nvSpPr>
        <p:spPr>
          <a:xfrm>
            <a:off x="4406005" y="7359936"/>
            <a:ext cx="194935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Swap__</a:t>
            </a:r>
          </a:p>
        </p:txBody>
      </p:sp>
      <p:sp>
        <p:nvSpPr>
          <p:cNvPr id="378" name="Rounded Rectangle"/>
          <p:cNvSpPr/>
          <p:nvPr/>
        </p:nvSpPr>
        <p:spPr>
          <a:xfrm>
            <a:off x="2119461" y="8793175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9" name="CompareAndSwap__"/>
          <p:cNvSpPr txBox="1"/>
          <p:nvPr/>
        </p:nvSpPr>
        <p:spPr>
          <a:xfrm>
            <a:off x="2876796" y="9151207"/>
            <a:ext cx="500776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CompareAndSwap__</a:t>
            </a:r>
          </a:p>
        </p:txBody>
      </p:sp>
      <p:sp>
        <p:nvSpPr>
          <p:cNvPr id="380" name="Rounded Rectangle"/>
          <p:cNvSpPr/>
          <p:nvPr/>
        </p:nvSpPr>
        <p:spPr>
          <a:xfrm>
            <a:off x="9690693" y="1628088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1" name="int32"/>
          <p:cNvSpPr txBox="1"/>
          <p:nvPr/>
        </p:nvSpPr>
        <p:spPr>
          <a:xfrm>
            <a:off x="10652803" y="1986120"/>
            <a:ext cx="164351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int32</a:t>
            </a:r>
          </a:p>
        </p:txBody>
      </p:sp>
      <p:sp>
        <p:nvSpPr>
          <p:cNvPr id="382" name="Rounded Rectangle"/>
          <p:cNvSpPr/>
          <p:nvPr/>
        </p:nvSpPr>
        <p:spPr>
          <a:xfrm>
            <a:off x="9690692" y="3419360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3" name="int64"/>
          <p:cNvSpPr txBox="1"/>
          <p:nvPr/>
        </p:nvSpPr>
        <p:spPr>
          <a:xfrm>
            <a:off x="10652803" y="3777391"/>
            <a:ext cx="164351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int64</a:t>
            </a:r>
          </a:p>
        </p:txBody>
      </p:sp>
      <p:sp>
        <p:nvSpPr>
          <p:cNvPr id="384" name="Rounded Rectangle"/>
          <p:cNvSpPr/>
          <p:nvPr/>
        </p:nvSpPr>
        <p:spPr>
          <a:xfrm>
            <a:off x="9690692" y="5210631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5" name="uint32"/>
          <p:cNvSpPr txBox="1"/>
          <p:nvPr/>
        </p:nvSpPr>
        <p:spPr>
          <a:xfrm>
            <a:off x="10499882" y="5568663"/>
            <a:ext cx="194935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uint32</a:t>
            </a:r>
          </a:p>
        </p:txBody>
      </p:sp>
      <p:sp>
        <p:nvSpPr>
          <p:cNvPr id="386" name="Rounded Rectangle"/>
          <p:cNvSpPr/>
          <p:nvPr/>
        </p:nvSpPr>
        <p:spPr>
          <a:xfrm>
            <a:off x="9690692" y="7001903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7" name="uint64"/>
          <p:cNvSpPr txBox="1"/>
          <p:nvPr/>
        </p:nvSpPr>
        <p:spPr>
          <a:xfrm>
            <a:off x="10499882" y="7359936"/>
            <a:ext cx="194935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uint64</a:t>
            </a:r>
          </a:p>
        </p:txBody>
      </p:sp>
      <p:sp>
        <p:nvSpPr>
          <p:cNvPr id="388" name="Rounded Rectangle"/>
          <p:cNvSpPr/>
          <p:nvPr/>
        </p:nvSpPr>
        <p:spPr>
          <a:xfrm>
            <a:off x="9690692" y="8793175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9" name="uintptr"/>
          <p:cNvSpPr txBox="1"/>
          <p:nvPr/>
        </p:nvSpPr>
        <p:spPr>
          <a:xfrm>
            <a:off x="10346961" y="9151208"/>
            <a:ext cx="225519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uintptr</a:t>
            </a:r>
          </a:p>
        </p:txBody>
      </p:sp>
      <p:sp>
        <p:nvSpPr>
          <p:cNvPr id="390" name="Rounded Rectangle"/>
          <p:cNvSpPr/>
          <p:nvPr/>
        </p:nvSpPr>
        <p:spPr>
          <a:xfrm>
            <a:off x="9690692" y="10584447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1" name="Pointer"/>
          <p:cNvSpPr txBox="1"/>
          <p:nvPr/>
        </p:nvSpPr>
        <p:spPr>
          <a:xfrm>
            <a:off x="10346961" y="10942480"/>
            <a:ext cx="225519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Pointer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1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9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0"/>
                            </p:stCondLst>
                            <p:childTnLst>
                              <p:par>
                                <p:cTn id="60" presetClass="entr" nodeType="afterEffect" presetSubtype="32" presetID="4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7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400"/>
                            </p:stCondLst>
                            <p:childTnLst>
                              <p:par>
                                <p:cTn id="64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00"/>
                            </p:stCondLst>
                            <p:childTnLst>
                              <p:par>
                                <p:cTn id="69" presetClass="entr" nodeType="afterEffect" presetSubtype="32" presetID="4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1" dur="7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00"/>
                            </p:stCondLst>
                            <p:childTnLst>
                              <p:par>
                                <p:cTn id="73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Class="entr" nodeType="afterEffect" presetSubtype="32" presetID="4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0" dur="7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800"/>
                            </p:stCondLst>
                            <p:childTnLst>
                              <p:par>
                                <p:cTn id="82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700"/>
                            </p:stCondLst>
                            <p:childTnLst>
                              <p:par>
                                <p:cTn id="87" presetClass="entr" nodeType="afterEffect" presetSubtype="32" presetID="4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9" dur="7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9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400"/>
                            </p:stCondLst>
                            <p:childTnLst>
                              <p:par>
                                <p:cTn id="96" presetClass="entr" nodeType="afterEffect" presetSubtype="32" presetID="4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8" dur="7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200"/>
                            </p:stCondLst>
                            <p:childTnLst>
                              <p:par>
                                <p:cTn id="100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7" grpId="8"/>
      <p:bldP build="whole" bldLvl="1" animBg="1" rev="0" advAuto="0" spid="376" grpId="7"/>
      <p:bldP build="whole" bldLvl="1" animBg="1" rev="0" advAuto="0" spid="382" grpId="13"/>
      <p:bldP build="whole" bldLvl="1" animBg="1" rev="0" advAuto="0" spid="372" grpId="3"/>
      <p:bldP build="whole" bldLvl="1" animBg="1" rev="0" advAuto="0" spid="391" grpId="22"/>
      <p:bldP build="whole" bldLvl="1" animBg="1" rev="0" advAuto="0" spid="370" grpId="1"/>
      <p:bldP build="whole" bldLvl="1" animBg="1" rev="0" advAuto="0" spid="378" grpId="9"/>
      <p:bldP build="whole" bldLvl="1" animBg="1" rev="0" advAuto="0" spid="381" grpId="12"/>
      <p:bldP build="whole" bldLvl="1" animBg="1" rev="0" advAuto="0" spid="385" grpId="16"/>
      <p:bldP build="whole" bldLvl="1" animBg="1" rev="0" advAuto="0" spid="386" grpId="17"/>
      <p:bldP build="whole" bldLvl="1" animBg="1" rev="0" advAuto="0" spid="389" grpId="20"/>
      <p:bldP build="whole" bldLvl="1" animBg="1" rev="0" advAuto="0" spid="373" grpId="4"/>
      <p:bldP build="whole" bldLvl="1" animBg="1" rev="0" advAuto="0" spid="374" grpId="5"/>
      <p:bldP build="whole" bldLvl="1" animBg="1" rev="0" advAuto="0" spid="380" grpId="11"/>
      <p:bldP build="whole" bldLvl="1" animBg="1" rev="0" advAuto="0" spid="375" grpId="6"/>
      <p:bldP build="whole" bldLvl="1" animBg="1" rev="0" advAuto="0" spid="388" grpId="19"/>
      <p:bldP build="whole" bldLvl="1" animBg="1" rev="0" advAuto="0" spid="387" grpId="18"/>
      <p:bldP build="whole" bldLvl="1" animBg="1" rev="0" advAuto="0" spid="390" grpId="21"/>
      <p:bldP build="whole" bldLvl="1" animBg="1" rev="0" advAuto="0" spid="379" grpId="10"/>
      <p:bldP build="whole" bldLvl="1" animBg="1" rev="0" advAuto="0" spid="383" grpId="14"/>
      <p:bldP build="whole" bldLvl="1" animBg="1" rev="0" advAuto="0" spid="384" grpId="15"/>
      <p:bldP build="whole" bldLvl="1" animBg="1" rev="0" advAuto="0" spid="37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ounded Rectangle"/>
          <p:cNvSpPr/>
          <p:nvPr/>
        </p:nvSpPr>
        <p:spPr>
          <a:xfrm>
            <a:off x="1923020" y="2986476"/>
            <a:ext cx="6522439" cy="2860564"/>
          </a:xfrm>
          <a:prstGeom prst="roundRect">
            <a:avLst>
              <a:gd name="adj" fmla="val 8983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4" name="atomic.Value"/>
          <p:cNvSpPr txBox="1"/>
          <p:nvPr/>
        </p:nvSpPr>
        <p:spPr>
          <a:xfrm>
            <a:off x="3292038" y="4023057"/>
            <a:ext cx="378440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atomic.Value</a:t>
            </a:r>
          </a:p>
        </p:txBody>
      </p:sp>
      <p:sp>
        <p:nvSpPr>
          <p:cNvPr id="395" name="Rounded Rectangle"/>
          <p:cNvSpPr/>
          <p:nvPr/>
        </p:nvSpPr>
        <p:spPr>
          <a:xfrm>
            <a:off x="1923020" y="7498594"/>
            <a:ext cx="6522439" cy="1447673"/>
          </a:xfrm>
          <a:prstGeom prst="roundRect">
            <a:avLst>
              <a:gd name="adj" fmla="val 17751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6" name="Store()"/>
          <p:cNvSpPr txBox="1"/>
          <p:nvPr/>
        </p:nvSpPr>
        <p:spPr>
          <a:xfrm>
            <a:off x="4056643" y="7828729"/>
            <a:ext cx="225519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Store()</a:t>
            </a:r>
          </a:p>
        </p:txBody>
      </p:sp>
      <p:sp>
        <p:nvSpPr>
          <p:cNvPr id="397" name="Rounded Rectangle"/>
          <p:cNvSpPr/>
          <p:nvPr/>
        </p:nvSpPr>
        <p:spPr>
          <a:xfrm>
            <a:off x="1923020" y="9281851"/>
            <a:ext cx="6522439" cy="1447673"/>
          </a:xfrm>
          <a:prstGeom prst="roundRect">
            <a:avLst>
              <a:gd name="adj" fmla="val 17751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8" name="Load()"/>
          <p:cNvSpPr txBox="1"/>
          <p:nvPr/>
        </p:nvSpPr>
        <p:spPr>
          <a:xfrm>
            <a:off x="4209564" y="9611987"/>
            <a:ext cx="194935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Load()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8" grpId="6"/>
      <p:bldP build="whole" bldLvl="1" animBg="1" rev="0" advAuto="0" spid="396" grpId="4"/>
      <p:bldP build="whole" bldLvl="1" animBg="1" rev="0" advAuto="0" spid="395" grpId="3"/>
      <p:bldP build="whole" bldLvl="1" animBg="1" rev="0" advAuto="0" spid="393" grpId="1"/>
      <p:bldP build="whole" bldLvl="1" animBg="1" rev="0" advAuto="0" spid="397" grpId="5"/>
      <p:bldP build="whole" bldLvl="1" animBg="1" rev="0" advAuto="0" spid="394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