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1" baseline="0" cap="none" i="0" spc="0" strike="noStrike" sz="5500" u="none" kumimoji="0" normalizeH="0">
        <a:ln>
          <a:noFill/>
        </a:ln>
        <a:solidFill>
          <a:srgbClr val="FFFFFF"/>
        </a:solidFill>
        <a:effectLst/>
        <a:uFillTx/>
        <a:latin typeface="Meslo LG M DZ Regular for Powerline"/>
        <a:ea typeface="Meslo LG M DZ Regular for Powerline"/>
        <a:cs typeface="Meslo LG M DZ Regular for Powerline"/>
        <a:sym typeface="Meslo LG M DZ Regular for Powerline"/>
      </a:defRPr>
    </a:lvl1pPr>
    <a:lvl2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1" baseline="0" cap="none" i="0" spc="0" strike="noStrike" sz="5500" u="none" kumimoji="0" normalizeH="0">
        <a:ln>
          <a:noFill/>
        </a:ln>
        <a:solidFill>
          <a:srgbClr val="FFFFFF"/>
        </a:solidFill>
        <a:effectLst/>
        <a:uFillTx/>
        <a:latin typeface="Meslo LG M DZ Regular for Powerline"/>
        <a:ea typeface="Meslo LG M DZ Regular for Powerline"/>
        <a:cs typeface="Meslo LG M DZ Regular for Powerline"/>
        <a:sym typeface="Meslo LG M DZ Regular for Powerline"/>
      </a:defRPr>
    </a:lvl2pPr>
    <a:lvl3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1" baseline="0" cap="none" i="0" spc="0" strike="noStrike" sz="5500" u="none" kumimoji="0" normalizeH="0">
        <a:ln>
          <a:noFill/>
        </a:ln>
        <a:solidFill>
          <a:srgbClr val="FFFFFF"/>
        </a:solidFill>
        <a:effectLst/>
        <a:uFillTx/>
        <a:latin typeface="Meslo LG M DZ Regular for Powerline"/>
        <a:ea typeface="Meslo LG M DZ Regular for Powerline"/>
        <a:cs typeface="Meslo LG M DZ Regular for Powerline"/>
        <a:sym typeface="Meslo LG M DZ Regular for Powerline"/>
      </a:defRPr>
    </a:lvl3pPr>
    <a:lvl4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1" baseline="0" cap="none" i="0" spc="0" strike="noStrike" sz="5500" u="none" kumimoji="0" normalizeH="0">
        <a:ln>
          <a:noFill/>
        </a:ln>
        <a:solidFill>
          <a:srgbClr val="FFFFFF"/>
        </a:solidFill>
        <a:effectLst/>
        <a:uFillTx/>
        <a:latin typeface="Meslo LG M DZ Regular for Powerline"/>
        <a:ea typeface="Meslo LG M DZ Regular for Powerline"/>
        <a:cs typeface="Meslo LG M DZ Regular for Powerline"/>
        <a:sym typeface="Meslo LG M DZ Regular for Powerline"/>
      </a:defRPr>
    </a:lvl4pPr>
    <a:lvl5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1" baseline="0" cap="none" i="0" spc="0" strike="noStrike" sz="5500" u="none" kumimoji="0" normalizeH="0">
        <a:ln>
          <a:noFill/>
        </a:ln>
        <a:solidFill>
          <a:srgbClr val="FFFFFF"/>
        </a:solidFill>
        <a:effectLst/>
        <a:uFillTx/>
        <a:latin typeface="Meslo LG M DZ Regular for Powerline"/>
        <a:ea typeface="Meslo LG M DZ Regular for Powerline"/>
        <a:cs typeface="Meslo LG M DZ Regular for Powerline"/>
        <a:sym typeface="Meslo LG M DZ Regular for Powerline"/>
      </a:defRPr>
    </a:lvl5pPr>
    <a:lvl6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1" baseline="0" cap="none" i="0" spc="0" strike="noStrike" sz="5500" u="none" kumimoji="0" normalizeH="0">
        <a:ln>
          <a:noFill/>
        </a:ln>
        <a:solidFill>
          <a:srgbClr val="FFFFFF"/>
        </a:solidFill>
        <a:effectLst/>
        <a:uFillTx/>
        <a:latin typeface="Meslo LG M DZ Regular for Powerline"/>
        <a:ea typeface="Meslo LG M DZ Regular for Powerline"/>
        <a:cs typeface="Meslo LG M DZ Regular for Powerline"/>
        <a:sym typeface="Meslo LG M DZ Regular for Powerline"/>
      </a:defRPr>
    </a:lvl6pPr>
    <a:lvl7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1" baseline="0" cap="none" i="0" spc="0" strike="noStrike" sz="5500" u="none" kumimoji="0" normalizeH="0">
        <a:ln>
          <a:noFill/>
        </a:ln>
        <a:solidFill>
          <a:srgbClr val="FFFFFF"/>
        </a:solidFill>
        <a:effectLst/>
        <a:uFillTx/>
        <a:latin typeface="Meslo LG M DZ Regular for Powerline"/>
        <a:ea typeface="Meslo LG M DZ Regular for Powerline"/>
        <a:cs typeface="Meslo LG M DZ Regular for Powerline"/>
        <a:sym typeface="Meslo LG M DZ Regular for Powerline"/>
      </a:defRPr>
    </a:lvl7pPr>
    <a:lvl8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1" baseline="0" cap="none" i="0" spc="0" strike="noStrike" sz="5500" u="none" kumimoji="0" normalizeH="0">
        <a:ln>
          <a:noFill/>
        </a:ln>
        <a:solidFill>
          <a:srgbClr val="FFFFFF"/>
        </a:solidFill>
        <a:effectLst/>
        <a:uFillTx/>
        <a:latin typeface="Meslo LG M DZ Regular for Powerline"/>
        <a:ea typeface="Meslo LG M DZ Regular for Powerline"/>
        <a:cs typeface="Meslo LG M DZ Regular for Powerline"/>
        <a:sym typeface="Meslo LG M DZ Regular for Powerline"/>
      </a:defRPr>
    </a:lvl8pPr>
    <a:lvl9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1" baseline="0" cap="none" i="0" spc="0" strike="noStrike" sz="5500" u="none" kumimoji="0" normalizeH="0">
        <a:ln>
          <a:noFill/>
        </a:ln>
        <a:solidFill>
          <a:srgbClr val="FFFFFF"/>
        </a:solidFill>
        <a:effectLst/>
        <a:uFillTx/>
        <a:latin typeface="Meslo LG M DZ Regular for Powerline"/>
        <a:ea typeface="Meslo LG M DZ Regular for Powerline"/>
        <a:cs typeface="Meslo LG M DZ Regular for Powerline"/>
        <a:sym typeface="Meslo LG M DZ Regular for Powerlin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b="0"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SzPct val="125000"/>
              <a:buChar char="▸"/>
            </a:lvl1pPr>
            <a:lvl2pPr>
              <a:buClr>
                <a:schemeClr val="accent1"/>
              </a:buClr>
              <a:buSzPct val="125000"/>
              <a:buChar char="▸"/>
            </a:lvl2pPr>
            <a:lvl3pPr>
              <a:buClr>
                <a:schemeClr val="accent1"/>
              </a:buClr>
              <a:buSzPct val="125000"/>
              <a:buChar char="▸"/>
            </a:lvl3pPr>
            <a:lvl4pPr>
              <a:buClr>
                <a:schemeClr val="accent1"/>
              </a:buClr>
              <a:buSzPct val="125000"/>
              <a:buChar char="▸"/>
            </a:lvl4pPr>
            <a:lvl5pPr>
              <a:buClr>
                <a:schemeClr val="accent1"/>
              </a:buClr>
              <a:buSzPct val="125000"/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/>
          <p:nvPr>
            <p:ph type="pic" sz="half" idx="21"/>
          </p:nvPr>
        </p:nvSpPr>
        <p:spPr>
          <a:xfrm>
            <a:off x="12192000" y="-177800"/>
            <a:ext cx="12192000" cy="7162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Image"/>
          <p:cNvSpPr/>
          <p:nvPr>
            <p:ph type="pic" sz="half" idx="22"/>
          </p:nvPr>
        </p:nvSpPr>
        <p:spPr>
          <a:xfrm>
            <a:off x="12192000" y="6451600"/>
            <a:ext cx="12192000" cy="82973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Image"/>
          <p:cNvSpPr/>
          <p:nvPr>
            <p:ph type="pic" idx="23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22" name="Type a quote here."/>
          <p:cNvSpPr txBox="1"/>
          <p:nvPr>
            <p:ph type="body" sz="quarter" idx="21"/>
          </p:nvPr>
        </p:nvSpPr>
        <p:spPr>
          <a:xfrm>
            <a:off x="1676400" y="4089400"/>
            <a:ext cx="21056600" cy="18059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13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Johnny Appleseed"/>
          <p:cNvSpPr txBox="1"/>
          <p:nvPr>
            <p:ph type="body" sz="quarter" idx="22"/>
          </p:nvPr>
        </p:nvSpPr>
        <p:spPr>
          <a:xfrm>
            <a:off x="762000" y="10953750"/>
            <a:ext cx="22860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8700"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Text"/>
          <p:cNvSpPr txBox="1"/>
          <p:nvPr>
            <p:ph type="body" sz="quarter" idx="2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/>
          <p:nvPr>
            <p:ph type="body" sz="quarter" idx="21"/>
          </p:nvPr>
        </p:nvSpPr>
        <p:spPr>
          <a:xfrm>
            <a:off x="11049000" y="3721100"/>
            <a:ext cx="12573000" cy="18059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13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Image"/>
          <p:cNvSpPr/>
          <p:nvPr>
            <p:ph type="pic" idx="22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Johnny Appleseed"/>
          <p:cNvSpPr txBox="1"/>
          <p:nvPr>
            <p:ph type="body" sz="quarter" idx="23"/>
          </p:nvPr>
        </p:nvSpPr>
        <p:spPr>
          <a:xfrm>
            <a:off x="11049000" y="10953750"/>
            <a:ext cx="12573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647700">
              <a:spcBef>
                <a:spcPts val="0"/>
              </a:spcBef>
              <a:buClrTx/>
              <a:buSzTx/>
              <a:buFontTx/>
              <a:buNone/>
              <a:defRPr sz="87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/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/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b="0"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b="0"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23013221" y="5842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r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11049000" y="8635798"/>
            <a:ext cx="12572997" cy="203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b="0"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Image"/>
          <p:cNvSpPr/>
          <p:nvPr>
            <p:ph type="pic" idx="21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Image"/>
          <p:cNvSpPr/>
          <p:nvPr>
            <p:ph type="pic" idx="22"/>
          </p:nvPr>
        </p:nvSpPr>
        <p:spPr>
          <a:xfrm>
            <a:off x="132588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sz="half" idx="1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4000"/>
            </a:lvl1pPr>
            <a:lvl2pPr>
              <a:buClr>
                <a:schemeClr val="accent1"/>
              </a:buClr>
              <a:buChar char="▸"/>
              <a:defRPr sz="4000"/>
            </a:lvl2pPr>
            <a:lvl3pPr>
              <a:buClr>
                <a:schemeClr val="accent1"/>
              </a:buClr>
              <a:buChar char="▸"/>
              <a:defRPr sz="4000"/>
            </a:lvl3pPr>
            <a:lvl4pPr>
              <a:buClr>
                <a:schemeClr val="accent1"/>
              </a:buClr>
              <a:buChar char="▸"/>
              <a:defRPr sz="4000"/>
            </a:lvl4pPr>
            <a:lvl5pPr>
              <a:buClr>
                <a:schemeClr val="accent1"/>
              </a:buClr>
              <a:buChar char="▸"/>
              <a:defRPr sz="4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762000" y="1396632"/>
            <a:ext cx="22859999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b="0"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b="0" sz="3600">
                <a:solidFill>
                  <a:srgbClr val="838787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1pPr>
      <a:lvl2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2pPr>
      <a:lvl3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3pPr>
      <a:lvl4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4pPr>
      <a:lvl5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5pPr>
      <a:lvl6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6pPr>
      <a:lvl7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7pPr>
      <a:lvl8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8pPr>
      <a:lvl9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127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90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254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317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381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444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508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571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1pPr>
      <a:lvl2pPr marL="0" marR="0" indent="228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2pPr>
      <a:lvl3pPr marL="0" marR="0" indent="457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3pPr>
      <a:lvl4pPr marL="0" marR="0" indent="685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4pPr>
      <a:lvl5pPr marL="0" marR="0" indent="9144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5pPr>
      <a:lvl6pPr marL="0" marR="0" indent="11430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6pPr>
      <a:lvl7pPr marL="0" marR="0" indent="1371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7pPr>
      <a:lvl8pPr marL="0" marR="0" indent="1600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8pPr>
      <a:lvl9pPr marL="0" marR="0" indent="1828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man (1).png" descr="man (1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49425" y="8910284"/>
            <a:ext cx="2482893" cy="248289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woman.png" descr="woma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49425" y="5616554"/>
            <a:ext cx="2482893" cy="24828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man.png" descr="ma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49425" y="2322823"/>
            <a:ext cx="2482893" cy="24828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teacher.png" descr="teacher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flipH="1">
            <a:off x="9290644" y="2322823"/>
            <a:ext cx="2482893" cy="2482893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Rounded Rectangle"/>
          <p:cNvSpPr/>
          <p:nvPr/>
        </p:nvSpPr>
        <p:spPr>
          <a:xfrm>
            <a:off x="4194284" y="2322823"/>
            <a:ext cx="1270001" cy="2482893"/>
          </a:xfrm>
          <a:prstGeom prst="roundRect">
            <a:avLst>
              <a:gd name="adj" fmla="val 15000"/>
            </a:avLst>
          </a:prstGeom>
          <a:solidFill>
            <a:srgbClr val="21212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71" name="Rounded Rectangle"/>
          <p:cNvSpPr/>
          <p:nvPr/>
        </p:nvSpPr>
        <p:spPr>
          <a:xfrm>
            <a:off x="4194284" y="5616553"/>
            <a:ext cx="1270001" cy="2482893"/>
          </a:xfrm>
          <a:prstGeom prst="roundRect">
            <a:avLst>
              <a:gd name="adj" fmla="val 15000"/>
            </a:avLst>
          </a:prstGeom>
          <a:solidFill>
            <a:srgbClr val="21212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72" name="Rounded Rectangle"/>
          <p:cNvSpPr/>
          <p:nvPr/>
        </p:nvSpPr>
        <p:spPr>
          <a:xfrm>
            <a:off x="4194284" y="8910284"/>
            <a:ext cx="1270001" cy="2482894"/>
          </a:xfrm>
          <a:prstGeom prst="roundRect">
            <a:avLst>
              <a:gd name="adj" fmla="val 15000"/>
            </a:avLst>
          </a:prstGeom>
          <a:solidFill>
            <a:srgbClr val="21212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pic>
        <p:nvPicPr>
          <p:cNvPr id="173" name="question (4).png" descr="question (4)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465379" y="6389730"/>
            <a:ext cx="4133424" cy="4133424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Rounded Rectangle"/>
          <p:cNvSpPr/>
          <p:nvPr/>
        </p:nvSpPr>
        <p:spPr>
          <a:xfrm>
            <a:off x="4194284" y="2322823"/>
            <a:ext cx="1270001" cy="2482893"/>
          </a:xfrm>
          <a:prstGeom prst="roundRect">
            <a:avLst>
              <a:gd name="adj" fmla="val 15000"/>
            </a:avLst>
          </a:prstGeom>
          <a:solidFill>
            <a:srgbClr val="FF408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75" name="Rounded Rectangle"/>
          <p:cNvSpPr/>
          <p:nvPr/>
        </p:nvSpPr>
        <p:spPr>
          <a:xfrm>
            <a:off x="4194284" y="5616553"/>
            <a:ext cx="1270001" cy="2482893"/>
          </a:xfrm>
          <a:prstGeom prst="roundRect">
            <a:avLst>
              <a:gd name="adj" fmla="val 15000"/>
            </a:avLst>
          </a:prstGeom>
          <a:solidFill>
            <a:srgbClr val="FF408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76" name="Rounded Rectangle"/>
          <p:cNvSpPr/>
          <p:nvPr/>
        </p:nvSpPr>
        <p:spPr>
          <a:xfrm>
            <a:off x="4194284" y="8910284"/>
            <a:ext cx="1270001" cy="2482894"/>
          </a:xfrm>
          <a:prstGeom prst="roundRect">
            <a:avLst>
              <a:gd name="adj" fmla="val 15000"/>
            </a:avLst>
          </a:prstGeom>
          <a:solidFill>
            <a:srgbClr val="FF408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77" name="Rounded Rectangle"/>
          <p:cNvSpPr/>
          <p:nvPr/>
        </p:nvSpPr>
        <p:spPr>
          <a:xfrm>
            <a:off x="4194284" y="2322823"/>
            <a:ext cx="1270001" cy="2482893"/>
          </a:xfrm>
          <a:prstGeom prst="roundRect">
            <a:avLst>
              <a:gd name="adj" fmla="val 15000"/>
            </a:avLst>
          </a:prstGeom>
          <a:solidFill>
            <a:srgbClr val="00C85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78" name="Rounded Rectangle"/>
          <p:cNvSpPr/>
          <p:nvPr/>
        </p:nvSpPr>
        <p:spPr>
          <a:xfrm>
            <a:off x="4194284" y="5616553"/>
            <a:ext cx="1270001" cy="2482893"/>
          </a:xfrm>
          <a:prstGeom prst="roundRect">
            <a:avLst>
              <a:gd name="adj" fmla="val 15000"/>
            </a:avLst>
          </a:prstGeom>
          <a:solidFill>
            <a:srgbClr val="00C85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79" name="Rounded Rectangle"/>
          <p:cNvSpPr/>
          <p:nvPr/>
        </p:nvSpPr>
        <p:spPr>
          <a:xfrm>
            <a:off x="4194284" y="8910284"/>
            <a:ext cx="1270001" cy="2482894"/>
          </a:xfrm>
          <a:prstGeom prst="roundRect">
            <a:avLst>
              <a:gd name="adj" fmla="val 15000"/>
            </a:avLst>
          </a:prstGeom>
          <a:solidFill>
            <a:srgbClr val="00C85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80" name="1"/>
          <p:cNvSpPr txBox="1"/>
          <p:nvPr/>
        </p:nvSpPr>
        <p:spPr>
          <a:xfrm>
            <a:off x="4619213" y="3170569"/>
            <a:ext cx="420143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1</a:t>
            </a:r>
          </a:p>
        </p:txBody>
      </p:sp>
      <p:sp>
        <p:nvSpPr>
          <p:cNvPr id="181" name="2"/>
          <p:cNvSpPr txBox="1"/>
          <p:nvPr/>
        </p:nvSpPr>
        <p:spPr>
          <a:xfrm>
            <a:off x="4619213" y="6464299"/>
            <a:ext cx="420143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2</a:t>
            </a:r>
          </a:p>
        </p:txBody>
      </p:sp>
      <p:sp>
        <p:nvSpPr>
          <p:cNvPr id="182" name="3"/>
          <p:cNvSpPr txBox="1"/>
          <p:nvPr/>
        </p:nvSpPr>
        <p:spPr>
          <a:xfrm>
            <a:off x="4619213" y="9758030"/>
            <a:ext cx="420143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3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8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5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5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Class="entr" nodeType="afterEffect" presetSubtype="32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9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150"/>
                            </p:stCondLst>
                            <p:childTnLst>
                              <p:par>
                                <p:cTn id="19" presetClass="entr" nodeType="afterEffect" presetSubtype="32" presetID="4" grpId="4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1" dur="8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250"/>
                            </p:stCondLst>
                            <p:childTnLst>
                              <p:par>
                                <p:cTn id="23" presetClass="entr" nodeType="after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45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5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700"/>
                            </p:stCondLst>
                            <p:childTnLst>
                              <p:par>
                                <p:cTn id="28" presetClass="entr" nodeType="afterEffect" presetSubtype="32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9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600"/>
                            </p:stCondLst>
                            <p:childTnLst>
                              <p:par>
                                <p:cTn id="33" presetClass="entr" nodeType="afterEffect" presetSubtype="32" presetID="4" grpId="7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5" dur="8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700"/>
                            </p:stCondLst>
                            <p:childTnLst>
                              <p:par>
                                <p:cTn id="37" presetClass="entr" nodeType="afterEffect" presetSubtype="16" presetID="2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45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45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150"/>
                            </p:stCondLst>
                            <p:childTnLst>
                              <p:par>
                                <p:cTn id="42" presetClass="entr" nodeType="afterEffect" presetSubtype="32" presetID="23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9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nodeType="clickEffect" presetSubtype="16" presetID="23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Class="entr" nodeType="afterEffect" presetID="9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5" dur="8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800"/>
                            </p:stCondLst>
                            <p:childTnLst>
                              <p:par>
                                <p:cTn id="57" presetClass="entr" nodeType="afterEffect" presetSubtype="16" presetID="23" grpId="15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200"/>
                            </p:stCondLst>
                            <p:childTnLst>
                              <p:par>
                                <p:cTn id="62" presetClass="entr" nodeType="afterEffect" presetSubtype="16" presetID="23" grpId="16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4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600"/>
                            </p:stCondLst>
                            <p:childTnLst>
                              <p:par>
                                <p:cTn id="67" presetClass="entr" nodeType="afterEffect" presetSubtype="16" presetID="23" grpId="17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mph" nodeType="clickEffect" presetSubtype="0" presetID="32" grpId="18" fill="hold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74" dur="2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75" dur="40" fill="hold">
                                          <p:stCondLst>
                                            <p:cond delay="4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76" dur="40" fill="hold">
                                          <p:stCondLst>
                                            <p:cond delay="8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77" dur="40" fill="hold">
                                          <p:stCondLst>
                                            <p:cond delay="12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78" dur="40" fill="hold">
                                          <p:stCondLst>
                                            <p:cond delay="16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"/>
                            </p:stCondLst>
                            <p:childTnLst>
                              <p:par>
                                <p:cTn id="80" presetClass="entr" nodeType="afterEffect" presetSubtype="32" presetID="4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82" dur="8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mph" nodeType="clickEffect" presetSubtype="0" presetID="32" grpId="20" fill="hold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86" dur="2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87" dur="40" fill="hold">
                                          <p:stCondLst>
                                            <p:cond delay="4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88" dur="40" fill="hold">
                                          <p:stCondLst>
                                            <p:cond delay="8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89" dur="40" fill="hold">
                                          <p:stCondLst>
                                            <p:cond delay="12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90" dur="40" fill="hold">
                                          <p:stCondLst>
                                            <p:cond delay="16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"/>
                            </p:stCondLst>
                            <p:childTnLst>
                              <p:par>
                                <p:cTn id="92" presetClass="entr" nodeType="afterEffect" presetSubtype="32" presetID="4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3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94" dur="8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Class="emph" nodeType="clickEffect" presetSubtype="0" presetID="32" grpId="22" fill="hold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98" dur="2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99" dur="40" fill="hold">
                                          <p:stCondLst>
                                            <p:cond delay="4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100" dur="40" fill="hold">
                                          <p:stCondLst>
                                            <p:cond delay="8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101" dur="40" fill="hold">
                                          <p:stCondLst>
                                            <p:cond delay="12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102" dur="40" fill="hold">
                                          <p:stCondLst>
                                            <p:cond delay="16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00"/>
                            </p:stCondLst>
                            <p:childTnLst>
                              <p:par>
                                <p:cTn id="104" presetClass="entr" nodeType="afterEffect" presetSubtype="32" presetID="4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5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6" dur="8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0" grpId="2"/>
      <p:bldP build="whole" bldLvl="1" animBg="1" rev="0" advAuto="0" spid="166" grpId="7"/>
      <p:bldP build="whole" bldLvl="1" animBg="1" rev="0" advAuto="0" spid="172" grpId="8"/>
      <p:bldP build="whole" bldLvl="1" animBg="1" rev="0" advAuto="0" spid="168" grpId="1"/>
      <p:bldP build="whole" bldLvl="1" animBg="1" rev="0" advAuto="0" spid="178" grpId="19"/>
      <p:bldP build="whole" bldLvl="1" animBg="1" rev="0" advAuto="0" spid="179" grpId="23"/>
      <p:bldP build="whole" bldLvl="1" animBg="1" rev="0" advAuto="0" spid="167" grpId="4"/>
      <p:bldP build="whole" bldLvl="1" animBg="1" rev="0" advAuto="0" spid="173" grpId="10"/>
      <p:bldP build="whole" bldLvl="1" animBg="1" rev="0" advAuto="0" spid="177" grpId="21"/>
      <p:bldP build="whole" bldLvl="1" animBg="1" rev="0" advAuto="0" spid="174" grpId="15"/>
      <p:bldP build="whole" bldLvl="1" animBg="1" rev="0" advAuto="0" spid="175" grpId="16"/>
      <p:bldP build="whole" bldLvl="1" animBg="1" rev="0" advAuto="0" spid="171" grpId="5"/>
      <p:bldP build="whole" bldLvl="1" animBg="1" rev="0" advAuto="0" spid="169" grpId="11"/>
      <p:bldP build="whole" bldLvl="1" animBg="1" rev="0" advAuto="0" spid="180" grpId="3"/>
      <p:bldP build="whole" bldLvl="1" animBg="1" rev="0" advAuto="0" spid="181" grpId="6"/>
      <p:bldP build="whole" bldLvl="1" animBg="1" rev="0" advAuto="0" spid="182" grpId="9"/>
      <p:bldP build="whole" bldLvl="1" animBg="1" rev="0" advAuto="0" spid="169" grpId="18"/>
      <p:bldP build="whole" bldLvl="1" animBg="1" rev="0" advAuto="0" spid="176" grpId="17"/>
      <p:bldP build="whole" bldLvl="1" animBg="1" rev="0" advAuto="0" spid="169" grpId="20"/>
      <p:bldP build="whole" bldLvl="1" animBg="1" rev="0" advAuto="0" spid="169" grpId="2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car.png" descr="ca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15664" y="990316"/>
            <a:ext cx="1905001" cy="19012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hatchback.png" descr="hatchback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72541" y="5780841"/>
            <a:ext cx="1905001" cy="190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road-intersection (2).png" descr="road-intersection (2)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139656" y="3482141"/>
            <a:ext cx="6502401" cy="6502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traffic-lights (4).png" descr="traffic-lights (4)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180168" y="4462499"/>
            <a:ext cx="2395977" cy="23959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ecommerce.png" descr="ecommerc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780079" y="10443562"/>
            <a:ext cx="3221555" cy="3221556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?"/>
          <p:cNvSpPr txBox="1"/>
          <p:nvPr/>
        </p:nvSpPr>
        <p:spPr>
          <a:xfrm>
            <a:off x="7115572" y="4684993"/>
            <a:ext cx="606325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>
                <a:latin typeface="Avenir Next Heavy"/>
                <a:ea typeface="Avenir Next Heavy"/>
                <a:cs typeface="Avenir Next Heavy"/>
                <a:sym typeface="Avenir Next Heavy"/>
              </a:defRPr>
            </a:lvl1pPr>
          </a:lstStyle>
          <a:p>
            <a:pPr/>
            <a:r>
              <a:t>?</a:t>
            </a:r>
          </a:p>
        </p:txBody>
      </p:sp>
      <p:sp>
        <p:nvSpPr>
          <p:cNvPr id="190" name="?"/>
          <p:cNvSpPr txBox="1"/>
          <p:nvPr/>
        </p:nvSpPr>
        <p:spPr>
          <a:xfrm>
            <a:off x="11758694" y="50882"/>
            <a:ext cx="606325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>
                <a:latin typeface="Avenir Next Heavy"/>
                <a:ea typeface="Avenir Next Heavy"/>
                <a:cs typeface="Avenir Next Heavy"/>
                <a:sym typeface="Avenir Next Heavy"/>
              </a:defRPr>
            </a:lvl1pPr>
          </a:lstStyle>
          <a:p>
            <a:pPr/>
            <a:r>
              <a:t>?</a:t>
            </a:r>
          </a:p>
        </p:txBody>
      </p:sp>
      <p:sp>
        <p:nvSpPr>
          <p:cNvPr id="191" name="?"/>
          <p:cNvSpPr txBox="1"/>
          <p:nvPr/>
        </p:nvSpPr>
        <p:spPr>
          <a:xfrm>
            <a:off x="16905349" y="4684993"/>
            <a:ext cx="606324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>
                <a:latin typeface="Avenir Next Heavy"/>
                <a:ea typeface="Avenir Next Heavy"/>
                <a:cs typeface="Avenir Next Heavy"/>
                <a:sym typeface="Avenir Next Heavy"/>
              </a:defRPr>
            </a:lvl1pPr>
          </a:lstStyle>
          <a:p>
            <a:pPr/>
            <a:r>
              <a:t>?</a:t>
            </a:r>
          </a:p>
        </p:txBody>
      </p:sp>
      <p:pic>
        <p:nvPicPr>
          <p:cNvPr id="192" name="box-truck.png" descr="box-truck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 flipH="1">
            <a:off x="16264179" y="5782701"/>
            <a:ext cx="1901280" cy="1901280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+2"/>
          <p:cNvSpPr txBox="1"/>
          <p:nvPr/>
        </p:nvSpPr>
        <p:spPr>
          <a:xfrm>
            <a:off x="16723963" y="7539685"/>
            <a:ext cx="981711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000">
                <a:solidFill>
                  <a:srgbClr val="00C853"/>
                </a:solidFill>
                <a:latin typeface="Avenir Next Heavy"/>
                <a:ea typeface="Avenir Next Heavy"/>
                <a:cs typeface="Avenir Next Heavy"/>
                <a:sym typeface="Avenir Next Heavy"/>
              </a:defRPr>
            </a:lvl1pPr>
          </a:lstStyle>
          <a:p>
            <a:pPr/>
            <a:r>
              <a:t>+2</a:t>
            </a:r>
          </a:p>
        </p:txBody>
      </p:sp>
      <p:sp>
        <p:nvSpPr>
          <p:cNvPr id="194" name="-1"/>
          <p:cNvSpPr txBox="1"/>
          <p:nvPr/>
        </p:nvSpPr>
        <p:spPr>
          <a:xfrm>
            <a:off x="7038961" y="7539685"/>
            <a:ext cx="772161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000">
                <a:solidFill>
                  <a:srgbClr val="FF4081"/>
                </a:solidFill>
                <a:latin typeface="Avenir Next Heavy"/>
                <a:ea typeface="Avenir Next Heavy"/>
                <a:cs typeface="Avenir Next Heavy"/>
                <a:sym typeface="Avenir Next Heavy"/>
              </a:defRPr>
            </a:lvl1pPr>
          </a:lstStyle>
          <a:p>
            <a:pPr/>
            <a:r>
              <a:t>-1</a:t>
            </a:r>
          </a:p>
        </p:txBody>
      </p:sp>
      <p:sp>
        <p:nvSpPr>
          <p:cNvPr id="195" name="-1"/>
          <p:cNvSpPr txBox="1"/>
          <p:nvPr/>
        </p:nvSpPr>
        <p:spPr>
          <a:xfrm>
            <a:off x="11992076" y="2570733"/>
            <a:ext cx="772161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000">
                <a:solidFill>
                  <a:srgbClr val="FF4081"/>
                </a:solidFill>
                <a:latin typeface="Avenir Next Heavy"/>
                <a:ea typeface="Avenir Next Heavy"/>
                <a:cs typeface="Avenir Next Heavy"/>
                <a:sym typeface="Avenir Next Heavy"/>
              </a:defRPr>
            </a:lvl1pPr>
          </a:lstStyle>
          <a:p>
            <a:pPr/>
            <a:r>
              <a:t>-1</a:t>
            </a:r>
          </a:p>
        </p:txBody>
      </p:sp>
      <p:sp>
        <p:nvSpPr>
          <p:cNvPr id="196" name="0"/>
          <p:cNvSpPr txBox="1"/>
          <p:nvPr/>
        </p:nvSpPr>
        <p:spPr>
          <a:xfrm>
            <a:off x="12111456" y="10025491"/>
            <a:ext cx="558801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000">
                <a:latin typeface="Avenir Next Heavy"/>
                <a:ea typeface="Avenir Next Heavy"/>
                <a:cs typeface="Avenir Next Heavy"/>
                <a:sym typeface="Avenir Next Heavy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97" name="2"/>
          <p:cNvSpPr txBox="1"/>
          <p:nvPr/>
        </p:nvSpPr>
        <p:spPr>
          <a:xfrm>
            <a:off x="12098756" y="10025491"/>
            <a:ext cx="558801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000">
                <a:latin typeface="Avenir Next Heavy"/>
                <a:ea typeface="Avenir Next Heavy"/>
                <a:cs typeface="Avenir Next Heavy"/>
                <a:sym typeface="Avenir Next Heavy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98" name="1"/>
          <p:cNvSpPr txBox="1"/>
          <p:nvPr/>
        </p:nvSpPr>
        <p:spPr>
          <a:xfrm>
            <a:off x="12111456" y="10025491"/>
            <a:ext cx="558801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000">
                <a:latin typeface="Avenir Next Heavy"/>
                <a:ea typeface="Avenir Next Heavy"/>
                <a:cs typeface="Avenir Next Heavy"/>
                <a:sym typeface="Avenir Next Heavy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99" name="0"/>
          <p:cNvSpPr txBox="1"/>
          <p:nvPr/>
        </p:nvSpPr>
        <p:spPr>
          <a:xfrm>
            <a:off x="12111457" y="10025491"/>
            <a:ext cx="558801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5000">
                <a:latin typeface="Avenir Next Heavy"/>
                <a:ea typeface="Avenir Next Heavy"/>
                <a:cs typeface="Avenir Next Heavy"/>
                <a:sym typeface="Avenir Next Heavy"/>
              </a:defRPr>
            </a:lvl1pPr>
          </a:lstStyle>
          <a:p>
            <a:pPr/>
            <a:r>
              <a:t>0</a:t>
            </a:r>
          </a:p>
        </p:txBody>
      </p:sp>
      <p:pic>
        <p:nvPicPr>
          <p:cNvPr id="200" name="crash (1).png" descr="crash (1)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1425656" y="5506043"/>
            <a:ext cx="1905001" cy="1905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9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00"/>
                            </p:stCondLst>
                            <p:childTnLst>
                              <p:par>
                                <p:cTn id="15" presetClass="entr" nodeType="after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400"/>
                            </p:stCondLst>
                            <p:childTnLst>
                              <p:par>
                                <p:cTn id="20" presetClass="entr" nodeType="after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00"/>
                            </p:stCondLst>
                            <p:childTnLst>
                              <p:par>
                                <p:cTn id="25" presetClass="entr" nodeType="after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9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Class="entr" nodeType="afterEffect" presetSubtype="10" presetID="19" grpId="6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clickEffect" presetSubtype="16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Class="entr" nodeType="afterEffect" presetSubtype="16" presetID="23" grpId="8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100"/>
                            </p:stCondLst>
                            <p:childTnLst>
                              <p:par>
                                <p:cTn id="46" presetClass="entr" nodeType="afterEffect" presetSubtype="16" presetID="23" grpId="9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700"/>
                            </p:stCondLst>
                            <p:childTnLst>
                              <p:par>
                                <p:cTn id="51" presetClass="entr" nodeType="afterEffect" presetSubtype="16" presetID="23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200"/>
                            </p:stCondLst>
                            <p:childTnLst>
                              <p:par>
                                <p:cTn id="56" presetClass="entr" nodeType="afterEffect" presetSubtype="16" presetID="23" grpId="1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800"/>
                            </p:stCondLst>
                            <p:childTnLst>
                              <p:par>
                                <p:cTn id="61" presetClass="entr" nodeType="afterEffect" presetSubtype="16" presetID="23" grpId="12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ntr" nodeType="clickEffect" presetSubtype="16" presetID="23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Class="emph" nodeType="afterEffect" presetSubtype="0" presetID="32" grpId="14" fill="hold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73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74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75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76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77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Class="exit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Class="entr" nodeType="afterEffect" presetSubtype="16" presetID="23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8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8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exit" nodeType="clickEffect" presetSubtype="32" presetID="23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90" dur="9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9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fill="hold">
                                          <p:stCondLst>
                                            <p:cond delay="8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900"/>
                            </p:stCondLst>
                            <p:childTnLst>
                              <p:par>
                                <p:cTn id="94" presetClass="exit" nodeType="afterEffect" presetSubtype="32" presetID="23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400"/>
                            </p:stCondLst>
                            <p:childTnLst>
                              <p:par>
                                <p:cTn id="99" presetClass="exit" nodeType="afterEffect" presetSubtype="32" presetID="23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Class="emph" nodeType="afterEffect" presetSubtype="0" presetID="26" grpId="20" fill="hold">
                                  <p:stCondLst>
                                    <p:cond delay="3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105" dur="500" fill="hold" tmFilter="0, 0; .2, .5; .8, .5; 1, 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6" dur="250" fill="hold" autoRev="1"/>
                                        <p:tgtEl>
                                          <p:spTgt spid="18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800"/>
                            </p:stCondLst>
                            <p:childTnLst>
                              <p:par>
                                <p:cTn id="108" presetClass="exit" nodeType="afterEffect" presetSubtype="32" presetID="23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300"/>
                            </p:stCondLst>
                            <p:childTnLst>
                              <p:par>
                                <p:cTn id="113" presetClass="entr" nodeType="afterEffect" presetSubtype="10" presetID="19" grpId="22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Class="exit" nodeType="clickEffect" presetSubtype="32" presetID="23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20" dur="9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9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fill="hold">
                                          <p:stCondLst>
                                            <p:cond delay="8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900"/>
                            </p:stCondLst>
                            <p:childTnLst>
                              <p:par>
                                <p:cTn id="124" presetClass="exit" nodeType="afterEffect" presetSubtype="32" presetID="23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400"/>
                            </p:stCondLst>
                            <p:childTnLst>
                              <p:par>
                                <p:cTn id="129" presetClass="exit" nodeType="afterEffect" presetSubtype="32" presetID="23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Class="emph" nodeType="afterEffect" presetSubtype="0" presetID="26" grpId="26" fill="hold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135" dur="500" fill="hold" tmFilter="0, 0; .2, .5; .8, .5; 1, 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6" dur="250" fill="hold" autoRev="1"/>
                                        <p:tgtEl>
                                          <p:spTgt spid="18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Class="exit" nodeType="afterEffect" presetSubtype="32" presetID="23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000"/>
                            </p:stCondLst>
                            <p:childTnLst>
                              <p:par>
                                <p:cTn id="143" presetClass="entr" nodeType="afterEffect" presetSubtype="10" presetID="19" grpId="28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4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Class="exit" nodeType="clickEffect" presetSubtype="32" presetID="23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50" dur="9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9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2" fill="hold">
                                          <p:stCondLst>
                                            <p:cond delay="8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900"/>
                            </p:stCondLst>
                            <p:childTnLst>
                              <p:par>
                                <p:cTn id="154" presetClass="exit" nodeType="afterEffect" presetSubtype="32" presetID="23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400"/>
                            </p:stCondLst>
                            <p:childTnLst>
                              <p:par>
                                <p:cTn id="159" presetClass="exit" nodeType="afterEffect" presetSubtype="32" presetID="23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Class="emph" nodeType="afterEffect" presetSubtype="0" presetID="26" grpId="32" fill="hold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165" dur="500" fill="hold" tmFilter="0, 0; .2, .5; .8, .5; 1, 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6" dur="250" fill="hold" autoRev="1"/>
                                        <p:tgtEl>
                                          <p:spTgt spid="18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Class="exit" nodeType="afterEffect" presetSubtype="32" presetID="23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000"/>
                            </p:stCondLst>
                            <p:childTnLst>
                              <p:par>
                                <p:cTn id="173" presetClass="entr" nodeType="afterEffect" presetSubtype="10" presetID="19" grpId="34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4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5" grpId="2"/>
      <p:bldP build="whole" bldLvl="1" animBg="1" rev="0" advAuto="0" spid="189" grpId="30"/>
      <p:bldP build="whole" bldLvl="1" animBg="1" rev="0" advAuto="0" spid="194" grpId="31"/>
      <p:bldP build="whole" bldLvl="1" animBg="1" rev="0" advAuto="0" spid="190" grpId="10"/>
      <p:bldP build="whole" bldLvl="1" animBg="1" rev="0" advAuto="0" spid="197" grpId="22"/>
      <p:bldP build="whole" bldLvl="1" animBg="1" rev="0" advAuto="0" spid="191" grpId="11"/>
      <p:bldP build="whole" bldLvl="1" animBg="1" rev="0" advAuto="0" spid="196" grpId="6"/>
      <p:bldP build="whole" bldLvl="1" animBg="1" rev="0" advAuto="0" spid="200" grpId="13"/>
      <p:bldP build="whole" bldLvl="1" animBg="1" rev="0" advAuto="0" spid="200" grpId="14"/>
      <p:bldP build="whole" bldLvl="1" animBg="1" rev="0" advAuto="0" spid="200" grpId="15"/>
      <p:bldP build="whole" bldLvl="1" animBg="1" rev="0" advAuto="0" spid="191" grpId="18"/>
      <p:bldP build="whole" bldLvl="1" animBg="1" rev="0" advAuto="0" spid="197" grpId="27"/>
      <p:bldP build="whole" bldLvl="1" animBg="1" rev="0" advAuto="0" spid="190" grpId="24"/>
      <p:bldP build="whole" bldLvl="1" animBg="1" rev="0" advAuto="0" spid="185" grpId="29"/>
      <p:bldP build="whole" bldLvl="1" animBg="1" rev="0" advAuto="0" spid="196" grpId="21"/>
      <p:bldP build="whole" bldLvl="1" animBg="1" rev="0" advAuto="0" spid="192" grpId="4"/>
      <p:bldP build="whole" bldLvl="1" animBg="1" rev="0" advAuto="0" spid="188" grpId="5"/>
      <p:bldP build="whole" bldLvl="1" animBg="1" rev="0" advAuto="0" spid="193" grpId="8"/>
      <p:bldP build="whole" bldLvl="1" animBg="1" rev="0" advAuto="0" spid="192" grpId="17"/>
      <p:bldP build="whole" bldLvl="1" animBg="1" rev="0" advAuto="0" spid="195" grpId="7"/>
      <p:bldP build="whole" bldLvl="1" animBg="1" rev="0" advAuto="0" spid="184" grpId="3"/>
      <p:bldP build="whole" bldLvl="1" animBg="1" rev="0" advAuto="0" spid="198" grpId="28"/>
      <p:bldP build="whole" bldLvl="1" animBg="1" rev="0" advAuto="0" spid="188" grpId="20"/>
      <p:bldP build="whole" bldLvl="1" animBg="1" rev="0" advAuto="0" spid="193" grpId="19"/>
      <p:bldP build="whole" bldLvl="1" animBg="1" rev="0" advAuto="0" spid="198" grpId="33"/>
      <p:bldP build="whole" bldLvl="1" animBg="1" rev="0" advAuto="0" spid="187" grpId="16"/>
      <p:bldP build="whole" bldLvl="1" animBg="1" rev="0" advAuto="0" spid="188" grpId="26"/>
      <p:bldP build="whole" bldLvl="1" animBg="1" rev="0" advAuto="0" spid="189" grpId="12"/>
      <p:bldP build="whole" bldLvl="1" animBg="1" rev="0" advAuto="0" spid="194" grpId="9"/>
      <p:bldP build="whole" bldLvl="1" animBg="1" rev="0" advAuto="0" spid="188" grpId="32"/>
      <p:bldP build="whole" bldLvl="1" animBg="1" rev="0" advAuto="0" spid="186" grpId="1"/>
      <p:bldP build="whole" bldLvl="1" animBg="1" rev="0" advAuto="0" spid="195" grpId="25"/>
      <p:bldP build="whole" bldLvl="1" animBg="1" rev="0" advAuto="0" spid="184" grpId="23"/>
      <p:bldP build="whole" bldLvl="1" animBg="1" rev="0" advAuto="0" spid="199" grpId="34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Rounded Rectangle"/>
          <p:cNvSpPr/>
          <p:nvPr/>
        </p:nvSpPr>
        <p:spPr>
          <a:xfrm>
            <a:off x="6233902" y="7753486"/>
            <a:ext cx="1957036" cy="1031534"/>
          </a:xfrm>
          <a:prstGeom prst="roundRect">
            <a:avLst>
              <a:gd name="adj" fmla="val 12600"/>
            </a:avLst>
          </a:prstGeom>
          <a:solidFill>
            <a:srgbClr val="EB518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03" name="Rounded Rectangle"/>
          <p:cNvSpPr/>
          <p:nvPr/>
        </p:nvSpPr>
        <p:spPr>
          <a:xfrm>
            <a:off x="6233902" y="6454329"/>
            <a:ext cx="1957036" cy="1031534"/>
          </a:xfrm>
          <a:prstGeom prst="roundRect">
            <a:avLst>
              <a:gd name="adj" fmla="val 12600"/>
            </a:avLst>
          </a:prstGeom>
          <a:solidFill>
            <a:srgbClr val="00C85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04" name="Rounded Rectangle"/>
          <p:cNvSpPr/>
          <p:nvPr/>
        </p:nvSpPr>
        <p:spPr>
          <a:xfrm>
            <a:off x="6233902" y="5163738"/>
            <a:ext cx="1957036" cy="1031534"/>
          </a:xfrm>
          <a:prstGeom prst="roundRect">
            <a:avLst>
              <a:gd name="adj" fmla="val 12600"/>
            </a:avLst>
          </a:prstGeom>
          <a:solidFill>
            <a:srgbClr val="00C85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05" name="Rounded Rectangle"/>
          <p:cNvSpPr/>
          <p:nvPr/>
        </p:nvSpPr>
        <p:spPr>
          <a:xfrm>
            <a:off x="7832499" y="5155172"/>
            <a:ext cx="1270001" cy="1031534"/>
          </a:xfrm>
          <a:prstGeom prst="roundRect">
            <a:avLst>
              <a:gd name="adj" fmla="val 1260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06" name="G1"/>
          <p:cNvSpPr txBox="1"/>
          <p:nvPr/>
        </p:nvSpPr>
        <p:spPr>
          <a:xfrm>
            <a:off x="8142737" y="5315339"/>
            <a:ext cx="64952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0D0D0D"/>
                </a:solidFill>
              </a:defRPr>
            </a:lvl1pPr>
          </a:lstStyle>
          <a:p>
            <a:pPr/>
            <a:r>
              <a:t>G1</a:t>
            </a:r>
          </a:p>
        </p:txBody>
      </p:sp>
      <p:sp>
        <p:nvSpPr>
          <p:cNvPr id="207" name="Rounded Rectangle"/>
          <p:cNvSpPr/>
          <p:nvPr/>
        </p:nvSpPr>
        <p:spPr>
          <a:xfrm>
            <a:off x="7832498" y="6454329"/>
            <a:ext cx="1270001" cy="1031534"/>
          </a:xfrm>
          <a:prstGeom prst="roundRect">
            <a:avLst>
              <a:gd name="adj" fmla="val 1260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08" name="G2"/>
          <p:cNvSpPr txBox="1"/>
          <p:nvPr/>
        </p:nvSpPr>
        <p:spPr>
          <a:xfrm>
            <a:off x="8142737" y="6614496"/>
            <a:ext cx="64952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0D0D0D"/>
                </a:solidFill>
              </a:defRPr>
            </a:lvl1pPr>
          </a:lstStyle>
          <a:p>
            <a:pPr/>
            <a:r>
              <a:t>G2</a:t>
            </a:r>
          </a:p>
        </p:txBody>
      </p:sp>
      <p:sp>
        <p:nvSpPr>
          <p:cNvPr id="209" name="Rounded Rectangle"/>
          <p:cNvSpPr/>
          <p:nvPr/>
        </p:nvSpPr>
        <p:spPr>
          <a:xfrm>
            <a:off x="7832498" y="7753486"/>
            <a:ext cx="1270001" cy="1031534"/>
          </a:xfrm>
          <a:prstGeom prst="roundRect">
            <a:avLst>
              <a:gd name="adj" fmla="val 1260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10" name="G3"/>
          <p:cNvSpPr txBox="1"/>
          <p:nvPr/>
        </p:nvSpPr>
        <p:spPr>
          <a:xfrm>
            <a:off x="8142737" y="7913652"/>
            <a:ext cx="64952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0D0D0D"/>
                </a:solidFill>
              </a:defRPr>
            </a:lvl1pPr>
          </a:lstStyle>
          <a:p>
            <a:pPr/>
            <a:r>
              <a:t>G3</a:t>
            </a:r>
          </a:p>
        </p:txBody>
      </p:sp>
      <p:sp>
        <p:nvSpPr>
          <p:cNvPr id="211" name="Cuboid"/>
          <p:cNvSpPr/>
          <p:nvPr/>
        </p:nvSpPr>
        <p:spPr>
          <a:xfrm>
            <a:off x="11002899" y="6209527"/>
            <a:ext cx="2535228" cy="15211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399" y="0"/>
                </a:moveTo>
                <a:cubicBezTo>
                  <a:pt x="4348" y="0"/>
                  <a:pt x="4299" y="35"/>
                  <a:pt x="4263" y="96"/>
                </a:cubicBezTo>
                <a:lnTo>
                  <a:pt x="285" y="6722"/>
                </a:lnTo>
                <a:cubicBezTo>
                  <a:pt x="259" y="6765"/>
                  <a:pt x="279" y="6840"/>
                  <a:pt x="316" y="6840"/>
                </a:cubicBezTo>
                <a:lnTo>
                  <a:pt x="17106" y="6840"/>
                </a:lnTo>
                <a:cubicBezTo>
                  <a:pt x="17160" y="6840"/>
                  <a:pt x="17212" y="6805"/>
                  <a:pt x="17250" y="6742"/>
                </a:cubicBezTo>
                <a:lnTo>
                  <a:pt x="21220" y="124"/>
                </a:lnTo>
                <a:cubicBezTo>
                  <a:pt x="21248" y="79"/>
                  <a:pt x="21228" y="0"/>
                  <a:pt x="21190" y="0"/>
                </a:cubicBezTo>
                <a:lnTo>
                  <a:pt x="4399" y="0"/>
                </a:lnTo>
                <a:close/>
                <a:moveTo>
                  <a:pt x="21573" y="616"/>
                </a:moveTo>
                <a:cubicBezTo>
                  <a:pt x="21558" y="605"/>
                  <a:pt x="21540" y="610"/>
                  <a:pt x="21526" y="633"/>
                </a:cubicBezTo>
                <a:lnTo>
                  <a:pt x="17555" y="7251"/>
                </a:lnTo>
                <a:cubicBezTo>
                  <a:pt x="17517" y="7315"/>
                  <a:pt x="17496" y="7399"/>
                  <a:pt x="17496" y="7490"/>
                </a:cubicBezTo>
                <a:lnTo>
                  <a:pt x="17496" y="21052"/>
                </a:lnTo>
                <a:cubicBezTo>
                  <a:pt x="17496" y="21122"/>
                  <a:pt x="17546" y="21157"/>
                  <a:pt x="17575" y="21108"/>
                </a:cubicBezTo>
                <a:lnTo>
                  <a:pt x="21543" y="14496"/>
                </a:lnTo>
                <a:cubicBezTo>
                  <a:pt x="21579" y="14434"/>
                  <a:pt x="21600" y="14351"/>
                  <a:pt x="21600" y="14265"/>
                </a:cubicBezTo>
                <a:lnTo>
                  <a:pt x="21600" y="683"/>
                </a:lnTo>
                <a:cubicBezTo>
                  <a:pt x="21600" y="651"/>
                  <a:pt x="21588" y="626"/>
                  <a:pt x="21573" y="616"/>
                </a:cubicBezTo>
                <a:close/>
                <a:moveTo>
                  <a:pt x="78" y="7560"/>
                </a:moveTo>
                <a:cubicBezTo>
                  <a:pt x="35" y="7560"/>
                  <a:pt x="0" y="7617"/>
                  <a:pt x="0" y="7689"/>
                </a:cubicBezTo>
                <a:lnTo>
                  <a:pt x="0" y="21471"/>
                </a:lnTo>
                <a:cubicBezTo>
                  <a:pt x="0" y="21543"/>
                  <a:pt x="34" y="21600"/>
                  <a:pt x="78" y="21600"/>
                </a:cubicBezTo>
                <a:lnTo>
                  <a:pt x="16986" y="21600"/>
                </a:lnTo>
                <a:cubicBezTo>
                  <a:pt x="17030" y="21600"/>
                  <a:pt x="17064" y="21543"/>
                  <a:pt x="17064" y="21471"/>
                </a:cubicBezTo>
                <a:lnTo>
                  <a:pt x="17064" y="7689"/>
                </a:lnTo>
                <a:cubicBezTo>
                  <a:pt x="17064" y="7617"/>
                  <a:pt x="17030" y="7560"/>
                  <a:pt x="16986" y="7560"/>
                </a:cubicBezTo>
                <a:lnTo>
                  <a:pt x="78" y="7560"/>
                </a:lnTo>
                <a:close/>
              </a:path>
            </a:pathLst>
          </a:custGeom>
          <a:solidFill>
            <a:srgbClr val="8C9E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12" name="DATA"/>
          <p:cNvSpPr txBox="1"/>
          <p:nvPr/>
        </p:nvSpPr>
        <p:spPr>
          <a:xfrm>
            <a:off x="11426563" y="6877915"/>
            <a:ext cx="1184748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DATA</a:t>
            </a:r>
          </a:p>
        </p:txBody>
      </p:sp>
      <p:sp>
        <p:nvSpPr>
          <p:cNvPr id="213" name="Circle"/>
          <p:cNvSpPr/>
          <p:nvPr/>
        </p:nvSpPr>
        <p:spPr>
          <a:xfrm>
            <a:off x="10211396" y="4910979"/>
            <a:ext cx="4118234" cy="4118235"/>
          </a:xfrm>
          <a:prstGeom prst="ellipse">
            <a:avLst/>
          </a:prstGeom>
          <a:ln w="635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14" name="read"/>
          <p:cNvSpPr txBox="1"/>
          <p:nvPr/>
        </p:nvSpPr>
        <p:spPr>
          <a:xfrm>
            <a:off x="6532803" y="5368355"/>
            <a:ext cx="103182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read</a:t>
            </a:r>
          </a:p>
        </p:txBody>
      </p:sp>
      <p:sp>
        <p:nvSpPr>
          <p:cNvPr id="215" name="read"/>
          <p:cNvSpPr txBox="1"/>
          <p:nvPr/>
        </p:nvSpPr>
        <p:spPr>
          <a:xfrm>
            <a:off x="6532803" y="6658946"/>
            <a:ext cx="103182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read</a:t>
            </a:r>
          </a:p>
        </p:txBody>
      </p:sp>
      <p:sp>
        <p:nvSpPr>
          <p:cNvPr id="216" name="write"/>
          <p:cNvSpPr txBox="1"/>
          <p:nvPr/>
        </p:nvSpPr>
        <p:spPr>
          <a:xfrm>
            <a:off x="6418112" y="7958102"/>
            <a:ext cx="126120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write</a:t>
            </a:r>
          </a:p>
        </p:txBody>
      </p:sp>
      <p:sp>
        <p:nvSpPr>
          <p:cNvPr id="217" name="Circle"/>
          <p:cNvSpPr/>
          <p:nvPr/>
        </p:nvSpPr>
        <p:spPr>
          <a:xfrm>
            <a:off x="10211396" y="4910979"/>
            <a:ext cx="4118234" cy="4118235"/>
          </a:xfrm>
          <a:prstGeom prst="ellipse">
            <a:avLst/>
          </a:prstGeom>
          <a:ln w="635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18" name="Cuboid"/>
          <p:cNvSpPr/>
          <p:nvPr/>
        </p:nvSpPr>
        <p:spPr>
          <a:xfrm>
            <a:off x="12828134" y="2201003"/>
            <a:ext cx="1957036" cy="11742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399" y="0"/>
                </a:moveTo>
                <a:cubicBezTo>
                  <a:pt x="4348" y="0"/>
                  <a:pt x="4299" y="35"/>
                  <a:pt x="4263" y="96"/>
                </a:cubicBezTo>
                <a:lnTo>
                  <a:pt x="285" y="6722"/>
                </a:lnTo>
                <a:cubicBezTo>
                  <a:pt x="259" y="6765"/>
                  <a:pt x="279" y="6840"/>
                  <a:pt x="316" y="6840"/>
                </a:cubicBezTo>
                <a:lnTo>
                  <a:pt x="17106" y="6840"/>
                </a:lnTo>
                <a:cubicBezTo>
                  <a:pt x="17160" y="6840"/>
                  <a:pt x="17212" y="6805"/>
                  <a:pt x="17250" y="6742"/>
                </a:cubicBezTo>
                <a:lnTo>
                  <a:pt x="21220" y="124"/>
                </a:lnTo>
                <a:cubicBezTo>
                  <a:pt x="21248" y="79"/>
                  <a:pt x="21228" y="0"/>
                  <a:pt x="21190" y="0"/>
                </a:cubicBezTo>
                <a:lnTo>
                  <a:pt x="4399" y="0"/>
                </a:lnTo>
                <a:close/>
                <a:moveTo>
                  <a:pt x="21573" y="616"/>
                </a:moveTo>
                <a:cubicBezTo>
                  <a:pt x="21558" y="605"/>
                  <a:pt x="21540" y="610"/>
                  <a:pt x="21526" y="633"/>
                </a:cubicBezTo>
                <a:lnTo>
                  <a:pt x="17555" y="7251"/>
                </a:lnTo>
                <a:cubicBezTo>
                  <a:pt x="17517" y="7315"/>
                  <a:pt x="17496" y="7399"/>
                  <a:pt x="17496" y="7490"/>
                </a:cubicBezTo>
                <a:lnTo>
                  <a:pt x="17496" y="21052"/>
                </a:lnTo>
                <a:cubicBezTo>
                  <a:pt x="17496" y="21122"/>
                  <a:pt x="17546" y="21157"/>
                  <a:pt x="17575" y="21108"/>
                </a:cubicBezTo>
                <a:lnTo>
                  <a:pt x="21543" y="14496"/>
                </a:lnTo>
                <a:cubicBezTo>
                  <a:pt x="21579" y="14434"/>
                  <a:pt x="21600" y="14351"/>
                  <a:pt x="21600" y="14265"/>
                </a:cubicBezTo>
                <a:lnTo>
                  <a:pt x="21600" y="683"/>
                </a:lnTo>
                <a:cubicBezTo>
                  <a:pt x="21600" y="651"/>
                  <a:pt x="21588" y="626"/>
                  <a:pt x="21573" y="616"/>
                </a:cubicBezTo>
                <a:close/>
                <a:moveTo>
                  <a:pt x="78" y="7560"/>
                </a:moveTo>
                <a:cubicBezTo>
                  <a:pt x="35" y="7560"/>
                  <a:pt x="0" y="7617"/>
                  <a:pt x="0" y="7689"/>
                </a:cubicBezTo>
                <a:lnTo>
                  <a:pt x="0" y="21471"/>
                </a:lnTo>
                <a:cubicBezTo>
                  <a:pt x="0" y="21543"/>
                  <a:pt x="34" y="21600"/>
                  <a:pt x="78" y="21600"/>
                </a:cubicBezTo>
                <a:lnTo>
                  <a:pt x="16986" y="21600"/>
                </a:lnTo>
                <a:cubicBezTo>
                  <a:pt x="17030" y="21600"/>
                  <a:pt x="17064" y="21543"/>
                  <a:pt x="17064" y="21471"/>
                </a:cubicBezTo>
                <a:lnTo>
                  <a:pt x="17064" y="7689"/>
                </a:lnTo>
                <a:cubicBezTo>
                  <a:pt x="17064" y="7617"/>
                  <a:pt x="17030" y="7560"/>
                  <a:pt x="16986" y="7560"/>
                </a:cubicBezTo>
                <a:lnTo>
                  <a:pt x="78" y="7560"/>
                </a:lnTo>
                <a:close/>
              </a:path>
            </a:pathLst>
          </a:custGeom>
          <a:solidFill>
            <a:srgbClr val="FFC10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19" name="DATA"/>
          <p:cNvSpPr txBox="1"/>
          <p:nvPr/>
        </p:nvSpPr>
        <p:spPr>
          <a:xfrm>
            <a:off x="13204003" y="2702283"/>
            <a:ext cx="940074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/>
            <a:r>
              <a:t>DATA</a:t>
            </a:r>
          </a:p>
        </p:txBody>
      </p:sp>
      <p:sp>
        <p:nvSpPr>
          <p:cNvPr id="220" name="Circle"/>
          <p:cNvSpPr/>
          <p:nvPr/>
        </p:nvSpPr>
        <p:spPr>
          <a:xfrm>
            <a:off x="12283853" y="1265315"/>
            <a:ext cx="3045598" cy="3045599"/>
          </a:xfrm>
          <a:prstGeom prst="ellipse">
            <a:avLst/>
          </a:prstGeom>
          <a:ln w="635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21" name="Cuboid"/>
          <p:cNvSpPr/>
          <p:nvPr/>
        </p:nvSpPr>
        <p:spPr>
          <a:xfrm>
            <a:off x="12828134" y="10340775"/>
            <a:ext cx="1957036" cy="11742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399" y="0"/>
                </a:moveTo>
                <a:cubicBezTo>
                  <a:pt x="4348" y="0"/>
                  <a:pt x="4299" y="35"/>
                  <a:pt x="4263" y="96"/>
                </a:cubicBezTo>
                <a:lnTo>
                  <a:pt x="285" y="6722"/>
                </a:lnTo>
                <a:cubicBezTo>
                  <a:pt x="259" y="6765"/>
                  <a:pt x="279" y="6840"/>
                  <a:pt x="316" y="6840"/>
                </a:cubicBezTo>
                <a:lnTo>
                  <a:pt x="17106" y="6840"/>
                </a:lnTo>
                <a:cubicBezTo>
                  <a:pt x="17160" y="6840"/>
                  <a:pt x="17212" y="6805"/>
                  <a:pt x="17250" y="6742"/>
                </a:cubicBezTo>
                <a:lnTo>
                  <a:pt x="21220" y="124"/>
                </a:lnTo>
                <a:cubicBezTo>
                  <a:pt x="21248" y="79"/>
                  <a:pt x="21228" y="0"/>
                  <a:pt x="21190" y="0"/>
                </a:cubicBezTo>
                <a:lnTo>
                  <a:pt x="4399" y="0"/>
                </a:lnTo>
                <a:close/>
                <a:moveTo>
                  <a:pt x="21573" y="616"/>
                </a:moveTo>
                <a:cubicBezTo>
                  <a:pt x="21558" y="605"/>
                  <a:pt x="21540" y="610"/>
                  <a:pt x="21526" y="633"/>
                </a:cubicBezTo>
                <a:lnTo>
                  <a:pt x="17555" y="7251"/>
                </a:lnTo>
                <a:cubicBezTo>
                  <a:pt x="17517" y="7315"/>
                  <a:pt x="17496" y="7399"/>
                  <a:pt x="17496" y="7490"/>
                </a:cubicBezTo>
                <a:lnTo>
                  <a:pt x="17496" y="21052"/>
                </a:lnTo>
                <a:cubicBezTo>
                  <a:pt x="17496" y="21122"/>
                  <a:pt x="17546" y="21157"/>
                  <a:pt x="17575" y="21108"/>
                </a:cubicBezTo>
                <a:lnTo>
                  <a:pt x="21543" y="14496"/>
                </a:lnTo>
                <a:cubicBezTo>
                  <a:pt x="21579" y="14434"/>
                  <a:pt x="21600" y="14351"/>
                  <a:pt x="21600" y="14265"/>
                </a:cubicBezTo>
                <a:lnTo>
                  <a:pt x="21600" y="683"/>
                </a:lnTo>
                <a:cubicBezTo>
                  <a:pt x="21600" y="651"/>
                  <a:pt x="21588" y="626"/>
                  <a:pt x="21573" y="616"/>
                </a:cubicBezTo>
                <a:close/>
                <a:moveTo>
                  <a:pt x="78" y="7560"/>
                </a:moveTo>
                <a:cubicBezTo>
                  <a:pt x="35" y="7560"/>
                  <a:pt x="0" y="7617"/>
                  <a:pt x="0" y="7689"/>
                </a:cubicBezTo>
                <a:lnTo>
                  <a:pt x="0" y="21471"/>
                </a:lnTo>
                <a:cubicBezTo>
                  <a:pt x="0" y="21543"/>
                  <a:pt x="34" y="21600"/>
                  <a:pt x="78" y="21600"/>
                </a:cubicBezTo>
                <a:lnTo>
                  <a:pt x="16986" y="21600"/>
                </a:lnTo>
                <a:cubicBezTo>
                  <a:pt x="17030" y="21600"/>
                  <a:pt x="17064" y="21543"/>
                  <a:pt x="17064" y="21471"/>
                </a:cubicBezTo>
                <a:lnTo>
                  <a:pt x="17064" y="7689"/>
                </a:lnTo>
                <a:cubicBezTo>
                  <a:pt x="17064" y="7617"/>
                  <a:pt x="17030" y="7560"/>
                  <a:pt x="16986" y="7560"/>
                </a:cubicBezTo>
                <a:lnTo>
                  <a:pt x="78" y="7560"/>
                </a:lnTo>
                <a:close/>
              </a:path>
            </a:pathLst>
          </a:custGeom>
          <a:solidFill>
            <a:srgbClr val="00B0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22" name="DATA"/>
          <p:cNvSpPr txBox="1"/>
          <p:nvPr/>
        </p:nvSpPr>
        <p:spPr>
          <a:xfrm>
            <a:off x="13204003" y="10842055"/>
            <a:ext cx="940074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/>
            <a:r>
              <a:t>DATA</a:t>
            </a:r>
          </a:p>
        </p:txBody>
      </p:sp>
      <p:sp>
        <p:nvSpPr>
          <p:cNvPr id="223" name="Circle"/>
          <p:cNvSpPr/>
          <p:nvPr/>
        </p:nvSpPr>
        <p:spPr>
          <a:xfrm>
            <a:off x="12283853" y="9405087"/>
            <a:ext cx="3045598" cy="3045598"/>
          </a:xfrm>
          <a:prstGeom prst="ellipse">
            <a:avLst/>
          </a:prstGeom>
          <a:ln w="635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pic>
        <p:nvPicPr>
          <p:cNvPr id="224" name="racing (1).png" descr="racing (1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46936" y="5569193"/>
            <a:ext cx="1815907" cy="1815906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DATA RACES"/>
          <p:cNvSpPr txBox="1"/>
          <p:nvPr/>
        </p:nvSpPr>
        <p:spPr>
          <a:xfrm>
            <a:off x="15359682" y="7659798"/>
            <a:ext cx="279041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DATA RACES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7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Class="entr" nodeType="afterEffect" presetSubtype="32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9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00"/>
                            </p:stCondLst>
                            <p:childTnLst>
                              <p:par>
                                <p:cTn id="14" presetClass="entr" nodeType="afterEffect" presetSubtype="32" presetID="4" grpId="3" fill="hold">
                                  <p:stCondLst>
                                    <p:cond delay="4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6" dur="7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700"/>
                            </p:stCondLst>
                            <p:childTnLst>
                              <p:par>
                                <p:cTn id="18" presetClass="entr" nodeType="afterEffect" presetSubtype="32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9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600"/>
                            </p:stCondLst>
                            <p:childTnLst>
                              <p:par>
                                <p:cTn id="23" presetClass="entr" nodeType="afterEffect" presetSubtype="32" presetID="4" grpId="5" fill="hold">
                                  <p:stCondLst>
                                    <p:cond delay="4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5" dur="7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700"/>
                            </p:stCondLst>
                            <p:childTnLst>
                              <p:par>
                                <p:cTn id="27" presetClass="entr" nodeType="afterEffect" presetSubtype="32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9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16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8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00"/>
                            </p:stCondLst>
                            <p:childTnLst>
                              <p:par>
                                <p:cTn id="38" presetClass="entr" nodeType="afterEffect" presetSubtype="32" presetID="2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800"/>
                            </p:stCondLst>
                            <p:childTnLst>
                              <p:par>
                                <p:cTn id="43" presetClass="entr" nodeType="after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5" dur="2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800"/>
                            </p:stCondLst>
                            <p:childTnLst>
                              <p:par>
                                <p:cTn id="47" presetClass="entr" nodeType="after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9" dur="2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entr" nodeType="clickEffect" presetSubtype="32" presetID="4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4" dur="7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00"/>
                            </p:stCondLst>
                            <p:childTnLst>
                              <p:par>
                                <p:cTn id="56" presetClass="entr" nodeType="afterEffect" presetSubtype="32" presetID="23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700"/>
                            </p:stCondLst>
                            <p:childTnLst>
                              <p:par>
                                <p:cTn id="61" presetClass="entr" nodeType="afterEffect" presetSubtype="32" presetID="4" grpId="13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63" dur="7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700"/>
                            </p:stCondLst>
                            <p:childTnLst>
                              <p:par>
                                <p:cTn id="65" presetClass="entr" nodeType="afterEffect" presetSubtype="32" presetID="23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700"/>
                            </p:stCondLst>
                            <p:childTnLst>
                              <p:par>
                                <p:cTn id="70" presetClass="entr" nodeType="afterEffect" presetSubtype="32" presetID="4" grpId="15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2" dur="7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700"/>
                            </p:stCondLst>
                            <p:childTnLst>
                              <p:par>
                                <p:cTn id="74" presetClass="entr" nodeType="afterEffect" presetSubtype="32" presetID="23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Class="emph" nodeType="afterEffect" presetSubtype="0" presetID="8" grpId="2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80" dur="3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Class="emph" nodeType="withEffect" presetSubtype="0" presetID="26" grpId="21" fill="hold">
                                  <p:stCondLst>
                                    <p:cond delay="20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83" dur="3000" fill="hold" tmFilter="0, 0; .2, .5; .8, .5; 1, 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4" dur="1500" fill="hold" autoRev="1"/>
                                        <p:tgtEl>
                                          <p:spTgt spid="2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200"/>
                            </p:stCondLst>
                            <p:childTnLst>
                              <p:par>
                                <p:cTn id="86" presetClass="entr" nodeType="afterEffect" presetSubtype="16" presetID="23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7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8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8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000"/>
                            </p:stCondLst>
                            <p:childTnLst>
                              <p:par>
                                <p:cTn id="91" presetClass="entr" nodeType="afterEffect" presetSubtype="32" presetID="23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8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8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Class="entr" nodeType="clickEffect" presetSubtype="16" presetID="23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8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8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800"/>
                            </p:stCondLst>
                            <p:childTnLst>
                              <p:par>
                                <p:cTn id="102" presetClass="entr" nodeType="afterEffect" presetSubtype="32" presetID="23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3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800"/>
                            </p:stCondLst>
                            <p:childTnLst>
                              <p:par>
                                <p:cTn id="107" presetClass="entr" nodeType="afterEffect" presetID="9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8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9" dur="2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800"/>
                            </p:stCondLst>
                            <p:childTnLst>
                              <p:par>
                                <p:cTn id="111" presetClass="entr" nodeType="afterEffect" presetSubtype="16" presetID="23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2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8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8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4600"/>
                            </p:stCondLst>
                            <p:childTnLst>
                              <p:par>
                                <p:cTn id="116" presetClass="entr" nodeType="afterEffect" presetSubtype="32" presetID="23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7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600"/>
                            </p:stCondLst>
                            <p:childTnLst>
                              <p:par>
                                <p:cTn id="121" presetClass="entr" nodeType="afterEffect" presetID="9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2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3" dur="2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Class="emph" nodeType="afterEffect" presetSubtype="0" presetID="8" grpId="3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126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Class="emph" nodeType="afterEffect" presetSubtype="0" presetID="8" grpId="33" accel="50000" decel="50000" fill="hold">
                                  <p:stCondLst>
                                    <p:cond delay="500"/>
                                  </p:stCondLst>
                                  <p:childTnLst>
                                    <p:animRot by="2700000">
                                      <p:cBhvr>
                                        <p:cTn id="129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9" grpId="25"/>
      <p:bldP build="whole" bldLvl="1" animBg="1" rev="0" advAuto="0" spid="209" grpId="5"/>
      <p:bldP build="whole" bldLvl="1" animBg="1" rev="0" advAuto="0" spid="220" grpId="30"/>
      <p:bldP build="whole" bldLvl="1" animBg="1" rev="0" advAuto="0" spid="223" grpId="29"/>
      <p:bldP build="whole" bldLvl="1" animBg="1" rev="0" advAuto="0" spid="205" grpId="1"/>
      <p:bldP build="whole" bldLvl="1" animBg="1" rev="0" advAuto="0" spid="224" grpId="22"/>
      <p:bldP build="whole" bldLvl="1" animBg="1" rev="0" advAuto="0" spid="225" grpId="23"/>
      <p:bldP build="whole" bldLvl="1" animBg="1" rev="0" advAuto="0" spid="223" grpId="33"/>
      <p:bldP build="whole" bldLvl="1" animBg="1" rev="0" advAuto="0" spid="210" grpId="6"/>
      <p:bldP build="whole" bldLvl="1" animBg="1" rev="0" advAuto="0" spid="204" grpId="11"/>
      <p:bldP build="whole" bldLvl="1" animBg="1" rev="0" advAuto="0" spid="217" grpId="21"/>
      <p:bldP build="whole" bldLvl="1" animBg="1" rev="0" advAuto="0" spid="203" grpId="13"/>
      <p:bldP build="whole" bldLvl="1" animBg="1" rev="0" advAuto="0" spid="222" grpId="28"/>
      <p:bldP build="whole" bldLvl="1" animBg="1" rev="0" advAuto="0" spid="216" grpId="16"/>
      <p:bldP build="whole" bldLvl="1" animBg="1" rev="0" advAuto="0" spid="213" grpId="9"/>
      <p:bldP build="whole" bldLvl="1" animBg="1" rev="0" advAuto="0" spid="202" grpId="15"/>
      <p:bldP build="whole" bldLvl="1" animBg="1" rev="0" advAuto="0" spid="214" grpId="12"/>
      <p:bldP build="whole" bldLvl="1" animBg="1" rev="0" advAuto="0" spid="208" grpId="4"/>
      <p:bldP build="whole" bldLvl="1" animBg="1" rev="0" advAuto="0" spid="207" grpId="3"/>
      <p:bldP build="whole" bldLvl="1" animBg="1" rev="0" advAuto="0" spid="215" grpId="14"/>
      <p:bldP build="whole" bldLvl="1" animBg="1" rev="0" advAuto="0" spid="213" grpId="20"/>
      <p:bldP build="whole" bldLvl="1" animBg="1" rev="0" advAuto="0" spid="206" grpId="2"/>
      <p:bldP build="whole" bldLvl="1" animBg="1" rev="0" advAuto="0" spid="221" grpId="27"/>
      <p:bldP build="whole" bldLvl="1" animBg="1" rev="0" advAuto="0" spid="220" grpId="26"/>
      <p:bldP build="whole" bldLvl="1" animBg="1" rev="0" advAuto="0" spid="218" grpId="24"/>
      <p:bldP build="whole" bldLvl="1" animBg="1" rev="0" advAuto="0" spid="211" grpId="7"/>
      <p:bldP build="whole" bldLvl="1" animBg="1" rev="0" advAuto="0" spid="217" grpId="10"/>
      <p:bldP build="whole" bldLvl="1" animBg="1" rev="0" advAuto="0" spid="212" grpId="8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ounded Rectangle"/>
          <p:cNvSpPr/>
          <p:nvPr/>
        </p:nvSpPr>
        <p:spPr>
          <a:xfrm>
            <a:off x="2205177" y="5818199"/>
            <a:ext cx="6745731" cy="1185234"/>
          </a:xfrm>
          <a:prstGeom prst="roundRect">
            <a:avLst>
              <a:gd name="adj" fmla="val 21681"/>
            </a:avLst>
          </a:prstGeom>
          <a:solidFill>
            <a:srgbClr val="00B0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28" name="Rounded Rectangle"/>
          <p:cNvSpPr/>
          <p:nvPr/>
        </p:nvSpPr>
        <p:spPr>
          <a:xfrm>
            <a:off x="2214204" y="2788356"/>
            <a:ext cx="2058005" cy="1250790"/>
          </a:xfrm>
          <a:prstGeom prst="roundRect">
            <a:avLst>
              <a:gd name="adj" fmla="val 20545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29" name="G1"/>
          <p:cNvSpPr txBox="1"/>
          <p:nvPr/>
        </p:nvSpPr>
        <p:spPr>
          <a:xfrm>
            <a:off x="2918445" y="3058150"/>
            <a:ext cx="64952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0D0D0D"/>
                </a:solidFill>
              </a:defRPr>
            </a:lvl1pPr>
          </a:lstStyle>
          <a:p>
            <a:pPr/>
            <a:r>
              <a:t>G1</a:t>
            </a:r>
          </a:p>
        </p:txBody>
      </p:sp>
      <p:sp>
        <p:nvSpPr>
          <p:cNvPr id="230" name="Rounded Rectangle"/>
          <p:cNvSpPr/>
          <p:nvPr/>
        </p:nvSpPr>
        <p:spPr>
          <a:xfrm>
            <a:off x="4549040" y="2788356"/>
            <a:ext cx="2058006" cy="1250790"/>
          </a:xfrm>
          <a:prstGeom prst="roundRect">
            <a:avLst>
              <a:gd name="adj" fmla="val 20545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31" name="G2"/>
          <p:cNvSpPr txBox="1"/>
          <p:nvPr/>
        </p:nvSpPr>
        <p:spPr>
          <a:xfrm>
            <a:off x="5253281" y="3058150"/>
            <a:ext cx="64952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0D0D0D"/>
                </a:solidFill>
              </a:defRPr>
            </a:lvl1pPr>
          </a:lstStyle>
          <a:p>
            <a:pPr/>
            <a:r>
              <a:t>G2</a:t>
            </a:r>
          </a:p>
        </p:txBody>
      </p:sp>
      <p:sp>
        <p:nvSpPr>
          <p:cNvPr id="232" name="Rounded Rectangle"/>
          <p:cNvSpPr/>
          <p:nvPr/>
        </p:nvSpPr>
        <p:spPr>
          <a:xfrm>
            <a:off x="6883877" y="2788356"/>
            <a:ext cx="2058006" cy="1250790"/>
          </a:xfrm>
          <a:prstGeom prst="roundRect">
            <a:avLst>
              <a:gd name="adj" fmla="val 20545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33" name="G3"/>
          <p:cNvSpPr txBox="1"/>
          <p:nvPr/>
        </p:nvSpPr>
        <p:spPr>
          <a:xfrm>
            <a:off x="7588118" y="3058150"/>
            <a:ext cx="64952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0D0D0D"/>
                </a:solidFill>
              </a:defRPr>
            </a:lvl1pPr>
          </a:lstStyle>
          <a:p>
            <a:pPr/>
            <a:r>
              <a:t>G3</a:t>
            </a:r>
          </a:p>
        </p:txBody>
      </p:sp>
      <p:sp>
        <p:nvSpPr>
          <p:cNvPr id="234" name="var i"/>
          <p:cNvSpPr txBox="1"/>
          <p:nvPr/>
        </p:nvSpPr>
        <p:spPr>
          <a:xfrm>
            <a:off x="4851863" y="6055216"/>
            <a:ext cx="1452359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var i</a:t>
            </a:r>
          </a:p>
        </p:txBody>
      </p:sp>
      <p:sp>
        <p:nvSpPr>
          <p:cNvPr id="235" name="Rounded Rectangle"/>
          <p:cNvSpPr/>
          <p:nvPr/>
        </p:nvSpPr>
        <p:spPr>
          <a:xfrm>
            <a:off x="2214204" y="4313827"/>
            <a:ext cx="2058005" cy="711201"/>
          </a:xfrm>
          <a:prstGeom prst="roundRect">
            <a:avLst>
              <a:gd name="adj" fmla="val 18276"/>
            </a:avLst>
          </a:prstGeom>
          <a:solidFill>
            <a:srgbClr val="FF408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36" name="i++"/>
          <p:cNvSpPr txBox="1"/>
          <p:nvPr/>
        </p:nvSpPr>
        <p:spPr>
          <a:xfrm>
            <a:off x="2899330" y="4402727"/>
            <a:ext cx="68775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i++</a:t>
            </a:r>
          </a:p>
        </p:txBody>
      </p:sp>
      <p:sp>
        <p:nvSpPr>
          <p:cNvPr id="237" name="Rounded Rectangle"/>
          <p:cNvSpPr/>
          <p:nvPr/>
        </p:nvSpPr>
        <p:spPr>
          <a:xfrm>
            <a:off x="4549040" y="4313827"/>
            <a:ext cx="2058006" cy="711201"/>
          </a:xfrm>
          <a:prstGeom prst="roundRect">
            <a:avLst>
              <a:gd name="adj" fmla="val 18276"/>
            </a:avLst>
          </a:prstGeom>
          <a:solidFill>
            <a:srgbClr val="FF408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38" name="i++"/>
          <p:cNvSpPr txBox="1"/>
          <p:nvPr/>
        </p:nvSpPr>
        <p:spPr>
          <a:xfrm>
            <a:off x="5234166" y="4402727"/>
            <a:ext cx="68775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i++</a:t>
            </a:r>
          </a:p>
        </p:txBody>
      </p:sp>
      <p:sp>
        <p:nvSpPr>
          <p:cNvPr id="239" name="Rounded Rectangle"/>
          <p:cNvSpPr/>
          <p:nvPr/>
        </p:nvSpPr>
        <p:spPr>
          <a:xfrm>
            <a:off x="6883877" y="4313827"/>
            <a:ext cx="2058006" cy="711201"/>
          </a:xfrm>
          <a:prstGeom prst="roundRect">
            <a:avLst>
              <a:gd name="adj" fmla="val 18276"/>
            </a:avLst>
          </a:prstGeom>
          <a:solidFill>
            <a:srgbClr val="FF408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40" name="i++"/>
          <p:cNvSpPr txBox="1"/>
          <p:nvPr/>
        </p:nvSpPr>
        <p:spPr>
          <a:xfrm>
            <a:off x="7569003" y="4402727"/>
            <a:ext cx="68775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i++</a:t>
            </a:r>
          </a:p>
        </p:txBody>
      </p:sp>
      <p:sp>
        <p:nvSpPr>
          <p:cNvPr id="241" name="Rounded Rectangle"/>
          <p:cNvSpPr/>
          <p:nvPr/>
        </p:nvSpPr>
        <p:spPr>
          <a:xfrm>
            <a:off x="2205177" y="7447812"/>
            <a:ext cx="6745731" cy="1064482"/>
          </a:xfrm>
          <a:prstGeom prst="roundRect">
            <a:avLst>
              <a:gd name="adj" fmla="val 24141"/>
            </a:avLst>
          </a:prstGeom>
          <a:solidFill>
            <a:srgbClr val="FF408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42" name="i could be 1"/>
          <p:cNvSpPr txBox="1"/>
          <p:nvPr/>
        </p:nvSpPr>
        <p:spPr>
          <a:xfrm>
            <a:off x="4144604" y="7668902"/>
            <a:ext cx="286687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000"/>
            </a:pPr>
            <a:r>
              <a:t>i </a:t>
            </a:r>
            <a:r>
              <a:rPr b="0"/>
              <a:t>could be</a:t>
            </a:r>
            <a:r>
              <a:t> 1</a:t>
            </a:r>
          </a:p>
        </p:txBody>
      </p:sp>
      <p:sp>
        <p:nvSpPr>
          <p:cNvPr id="243" name="Rounded Rectangle"/>
          <p:cNvSpPr/>
          <p:nvPr/>
        </p:nvSpPr>
        <p:spPr>
          <a:xfrm>
            <a:off x="2205177" y="8655487"/>
            <a:ext cx="6745731" cy="1064482"/>
          </a:xfrm>
          <a:prstGeom prst="roundRect">
            <a:avLst>
              <a:gd name="adj" fmla="val 24141"/>
            </a:avLst>
          </a:prstGeom>
          <a:solidFill>
            <a:srgbClr val="FF408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44" name="i could be 2"/>
          <p:cNvSpPr txBox="1"/>
          <p:nvPr/>
        </p:nvSpPr>
        <p:spPr>
          <a:xfrm>
            <a:off x="4144604" y="8876578"/>
            <a:ext cx="286687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000"/>
            </a:pPr>
            <a:r>
              <a:t>i </a:t>
            </a:r>
            <a:r>
              <a:rPr b="0"/>
              <a:t>could be</a:t>
            </a:r>
            <a:r>
              <a:t> 2</a:t>
            </a:r>
          </a:p>
        </p:txBody>
      </p:sp>
      <p:sp>
        <p:nvSpPr>
          <p:cNvPr id="245" name="Rounded Rectangle"/>
          <p:cNvSpPr/>
          <p:nvPr/>
        </p:nvSpPr>
        <p:spPr>
          <a:xfrm>
            <a:off x="2205177" y="9863162"/>
            <a:ext cx="6745731" cy="1064482"/>
          </a:xfrm>
          <a:prstGeom prst="roundRect">
            <a:avLst>
              <a:gd name="adj" fmla="val 24141"/>
            </a:avLst>
          </a:prstGeom>
          <a:solidFill>
            <a:srgbClr val="FF408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46" name="i could be 3"/>
          <p:cNvSpPr txBox="1"/>
          <p:nvPr/>
        </p:nvSpPr>
        <p:spPr>
          <a:xfrm>
            <a:off x="4144604" y="10084253"/>
            <a:ext cx="286687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000"/>
            </a:pPr>
            <a:r>
              <a:t>i </a:t>
            </a:r>
            <a:r>
              <a:rPr b="0"/>
              <a:t>could be</a:t>
            </a:r>
            <a:r>
              <a:t> 3</a:t>
            </a:r>
          </a:p>
        </p:txBody>
      </p:sp>
      <p:sp>
        <p:nvSpPr>
          <p:cNvPr id="247" name="?"/>
          <p:cNvSpPr txBox="1"/>
          <p:nvPr/>
        </p:nvSpPr>
        <p:spPr>
          <a:xfrm>
            <a:off x="12130791" y="1600200"/>
            <a:ext cx="4274821" cy="1051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7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Class="entr" nodeType="afterEffect" presetSubtype="32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9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00"/>
                            </p:stCondLst>
                            <p:childTnLst>
                              <p:par>
                                <p:cTn id="14" presetClass="entr" nodeType="afterEffect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6" dur="7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00"/>
                            </p:stCondLst>
                            <p:childTnLst>
                              <p:par>
                                <p:cTn id="18" presetClass="entr" nodeType="afterEffect" presetSubtype="32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9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200"/>
                            </p:stCondLst>
                            <p:childTnLst>
                              <p:par>
                                <p:cTn id="23" presetClass="entr" nodeType="afterEffect" presetSubtype="32" presetID="4" grpId="5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5" dur="7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100"/>
                            </p:stCondLst>
                            <p:childTnLst>
                              <p:par>
                                <p:cTn id="27" presetClass="entr" nodeType="afterEffect" presetSubtype="32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9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0"/>
                            </p:stCondLst>
                            <p:childTnLst>
                              <p:par>
                                <p:cTn id="32" presetClass="entr" nodeType="afterEffect" presetSubtype="32" presetID="4" grpId="7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4" dur="7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900"/>
                            </p:stCondLst>
                            <p:childTnLst>
                              <p:par>
                                <p:cTn id="36" presetClass="entr" nodeType="afterEffect" presetSubtype="32" presetID="2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9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clickEffect" presetSubtype="32" presetID="4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4" dur="7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0"/>
                            </p:stCondLst>
                            <p:childTnLst>
                              <p:par>
                                <p:cTn id="46" presetClass="entr" nodeType="afterEffect" presetSubtype="32" presetID="23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9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600"/>
                            </p:stCondLst>
                            <p:childTnLst>
                              <p:par>
                                <p:cTn id="51" presetClass="entr" nodeType="afterEffect" presetSubtype="32" presetID="4" grpId="11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3" dur="7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600"/>
                            </p:stCondLst>
                            <p:childTnLst>
                              <p:par>
                                <p:cTn id="55" presetClass="entr" nodeType="afterEffect" presetSubtype="32" presetID="23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9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9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Class="entr" nodeType="afterEffect" presetSubtype="32" presetID="4" grpId="13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62" dur="7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500"/>
                            </p:stCondLst>
                            <p:childTnLst>
                              <p:par>
                                <p:cTn id="64" presetClass="entr" nodeType="afterEffect" presetSubtype="32" presetID="23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9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9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Class="entr" nodeType="clickEffect" presetSubtype="32" presetID="4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2" dur="7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00"/>
                            </p:stCondLst>
                            <p:childTnLst>
                              <p:par>
                                <p:cTn id="74" presetClass="entr" nodeType="afterEffect" presetSubtype="32" presetID="23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9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9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600"/>
                            </p:stCondLst>
                            <p:childTnLst>
                              <p:par>
                                <p:cTn id="79" presetClass="entr" nodeType="afterEffect" presetSubtype="32" presetID="4" grpId="17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81" dur="7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600"/>
                            </p:stCondLst>
                            <p:childTnLst>
                              <p:par>
                                <p:cTn id="83" presetClass="entr" nodeType="afterEffect" presetSubtype="32" presetID="23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9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9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500"/>
                            </p:stCondLst>
                            <p:childTnLst>
                              <p:par>
                                <p:cTn id="88" presetClass="entr" nodeType="afterEffect" presetSubtype="32" presetID="4" grpId="19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90" dur="7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4500"/>
                            </p:stCondLst>
                            <p:childTnLst>
                              <p:par>
                                <p:cTn id="92" presetClass="entr" nodeType="afterEffect" presetSubtype="32" presetID="23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3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9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9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Class="entr" nodeType="clickEffect" presetSubtype="16" presetID="23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9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1" grpId="6"/>
      <p:bldP build="whole" bldLvl="1" animBg="1" rev="0" advAuto="0" spid="240" grpId="14"/>
      <p:bldP build="whole" bldLvl="1" animBg="1" rev="0" advAuto="0" spid="241" grpId="15"/>
      <p:bldP build="whole" bldLvl="1" animBg="1" rev="0" advAuto="0" spid="235" grpId="9"/>
      <p:bldP build="whole" bldLvl="1" animBg="1" rev="0" advAuto="0" spid="242" grpId="16"/>
      <p:bldP build="whole" bldLvl="1" animBg="1" rev="0" advAuto="0" spid="237" grpId="11"/>
      <p:bldP build="whole" bldLvl="1" animBg="1" rev="0" advAuto="0" spid="243" grpId="17"/>
      <p:bldP build="whole" bldLvl="1" animBg="1" rev="0" advAuto="0" spid="247" grpId="21"/>
      <p:bldP build="whole" bldLvl="1" animBg="1" rev="0" advAuto="0" spid="244" grpId="18"/>
      <p:bldP build="whole" bldLvl="1" animBg="1" rev="0" advAuto="0" spid="239" grpId="13"/>
      <p:bldP build="whole" bldLvl="1" animBg="1" rev="0" advAuto="0" spid="233" grpId="8"/>
      <p:bldP build="whole" bldLvl="1" animBg="1" rev="0" advAuto="0" spid="230" grpId="5"/>
      <p:bldP build="whole" bldLvl="1" animBg="1" rev="0" advAuto="0" spid="227" grpId="1"/>
      <p:bldP build="whole" bldLvl="1" animBg="1" rev="0" advAuto="0" spid="245" grpId="19"/>
      <p:bldP build="whole" bldLvl="1" animBg="1" rev="0" advAuto="0" spid="236" grpId="10"/>
      <p:bldP build="whole" bldLvl="1" animBg="1" rev="0" advAuto="0" spid="228" grpId="3"/>
      <p:bldP build="whole" bldLvl="1" animBg="1" rev="0" advAuto="0" spid="232" grpId="7"/>
      <p:bldP build="whole" bldLvl="1" animBg="1" rev="0" advAuto="0" spid="246" grpId="20"/>
      <p:bldP build="whole" bldLvl="1" animBg="1" rev="0" advAuto="0" spid="234" grpId="2"/>
      <p:bldP build="whole" bldLvl="1" animBg="1" rev="0" advAuto="0" spid="229" grpId="4"/>
      <p:bldP build="whole" bldLvl="1" animBg="1" rev="0" advAuto="0" spid="238" grpId="1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Rounded Rectangle"/>
          <p:cNvSpPr/>
          <p:nvPr/>
        </p:nvSpPr>
        <p:spPr>
          <a:xfrm>
            <a:off x="1271061" y="3380410"/>
            <a:ext cx="6745731" cy="1185233"/>
          </a:xfrm>
          <a:prstGeom prst="roundRect">
            <a:avLst>
              <a:gd name="adj" fmla="val 21681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50" name="i++"/>
          <p:cNvSpPr txBox="1"/>
          <p:nvPr/>
        </p:nvSpPr>
        <p:spPr>
          <a:xfrm>
            <a:off x="4185358" y="3617426"/>
            <a:ext cx="91713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0D0D0D"/>
                </a:solidFill>
              </a:defRPr>
            </a:lvl1pPr>
          </a:lstStyle>
          <a:p>
            <a:pPr/>
            <a:r>
              <a:t>i++</a:t>
            </a:r>
          </a:p>
        </p:txBody>
      </p:sp>
      <p:sp>
        <p:nvSpPr>
          <p:cNvPr id="251" name="Rounded Rectangle"/>
          <p:cNvSpPr/>
          <p:nvPr/>
        </p:nvSpPr>
        <p:spPr>
          <a:xfrm>
            <a:off x="1271061" y="6301341"/>
            <a:ext cx="6745731" cy="1185234"/>
          </a:xfrm>
          <a:prstGeom prst="roundRect">
            <a:avLst>
              <a:gd name="adj" fmla="val 21681"/>
            </a:avLst>
          </a:prstGeom>
          <a:solidFill>
            <a:srgbClr val="21212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52" name="get value of i"/>
          <p:cNvSpPr txBox="1"/>
          <p:nvPr/>
        </p:nvSpPr>
        <p:spPr>
          <a:xfrm>
            <a:off x="2713495" y="6538357"/>
            <a:ext cx="3860863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500"/>
            </a:pPr>
            <a:r>
              <a:t>get</a:t>
            </a:r>
            <a:r>
              <a:rPr b="0"/>
              <a:t> value of </a:t>
            </a:r>
            <a:r>
              <a:t>i</a:t>
            </a:r>
          </a:p>
        </p:txBody>
      </p:sp>
      <p:sp>
        <p:nvSpPr>
          <p:cNvPr id="253" name="Rounded Rectangle"/>
          <p:cNvSpPr/>
          <p:nvPr/>
        </p:nvSpPr>
        <p:spPr>
          <a:xfrm>
            <a:off x="1271061" y="7725849"/>
            <a:ext cx="6745731" cy="1185233"/>
          </a:xfrm>
          <a:prstGeom prst="roundRect">
            <a:avLst>
              <a:gd name="adj" fmla="val 21681"/>
            </a:avLst>
          </a:prstGeom>
          <a:solidFill>
            <a:srgbClr val="21212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54" name="increment value of i"/>
          <p:cNvSpPr txBox="1"/>
          <p:nvPr/>
        </p:nvSpPr>
        <p:spPr>
          <a:xfrm>
            <a:off x="1910660" y="7962865"/>
            <a:ext cx="5466533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500"/>
            </a:pPr>
            <a:r>
              <a:t>increment</a:t>
            </a:r>
            <a:r>
              <a:rPr b="0"/>
              <a:t> value of </a:t>
            </a:r>
            <a:r>
              <a:t>i</a:t>
            </a:r>
          </a:p>
        </p:txBody>
      </p:sp>
      <p:sp>
        <p:nvSpPr>
          <p:cNvPr id="255" name="Rounded Rectangle"/>
          <p:cNvSpPr/>
          <p:nvPr/>
        </p:nvSpPr>
        <p:spPr>
          <a:xfrm>
            <a:off x="1271061" y="9150357"/>
            <a:ext cx="6745731" cy="1185234"/>
          </a:xfrm>
          <a:prstGeom prst="roundRect">
            <a:avLst>
              <a:gd name="adj" fmla="val 21681"/>
            </a:avLst>
          </a:prstGeom>
          <a:solidFill>
            <a:srgbClr val="21212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56" name="store value of i"/>
          <p:cNvSpPr txBox="1"/>
          <p:nvPr/>
        </p:nvSpPr>
        <p:spPr>
          <a:xfrm>
            <a:off x="2445883" y="9387373"/>
            <a:ext cx="439608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500"/>
            </a:pPr>
            <a:r>
              <a:t>store</a:t>
            </a:r>
            <a:r>
              <a:rPr b="0"/>
              <a:t> value of </a:t>
            </a:r>
            <a:r>
              <a:t>i</a:t>
            </a:r>
          </a:p>
        </p:txBody>
      </p:sp>
      <p:sp>
        <p:nvSpPr>
          <p:cNvPr id="257" name="Rounded Rectangle"/>
          <p:cNvSpPr/>
          <p:nvPr/>
        </p:nvSpPr>
        <p:spPr>
          <a:xfrm>
            <a:off x="8945178" y="3382069"/>
            <a:ext cx="6745731" cy="3206312"/>
          </a:xfrm>
          <a:prstGeom prst="roundRect">
            <a:avLst>
              <a:gd name="adj" fmla="val 8015"/>
            </a:avLst>
          </a:prstGeom>
          <a:solidFill>
            <a:srgbClr val="E91E6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58" name="INDIVISIBLE"/>
          <p:cNvSpPr txBox="1"/>
          <p:nvPr/>
        </p:nvSpPr>
        <p:spPr>
          <a:xfrm>
            <a:off x="10368498" y="4547074"/>
            <a:ext cx="3899093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INDIVISIBLE</a:t>
            </a:r>
          </a:p>
        </p:txBody>
      </p:sp>
      <p:sp>
        <p:nvSpPr>
          <p:cNvPr id="259" name="Rounded Rectangle"/>
          <p:cNvSpPr/>
          <p:nvPr/>
        </p:nvSpPr>
        <p:spPr>
          <a:xfrm>
            <a:off x="8945178" y="7125141"/>
            <a:ext cx="6745731" cy="3206312"/>
          </a:xfrm>
          <a:prstGeom prst="roundRect">
            <a:avLst>
              <a:gd name="adj" fmla="val 8015"/>
            </a:avLst>
          </a:prstGeom>
          <a:solidFill>
            <a:srgbClr val="E91E6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60" name="UNINTERRUPTIBLE"/>
          <p:cNvSpPr txBox="1"/>
          <p:nvPr/>
        </p:nvSpPr>
        <p:spPr>
          <a:xfrm>
            <a:off x="9680354" y="8290146"/>
            <a:ext cx="5275381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UNINTERRUPTIBLE</a:t>
            </a:r>
          </a:p>
        </p:txBody>
      </p:sp>
      <p:sp>
        <p:nvSpPr>
          <p:cNvPr id="261" name="Rounded Rectangle"/>
          <p:cNvSpPr/>
          <p:nvPr/>
        </p:nvSpPr>
        <p:spPr>
          <a:xfrm>
            <a:off x="16619297" y="5290802"/>
            <a:ext cx="6745731" cy="3206312"/>
          </a:xfrm>
          <a:prstGeom prst="roundRect">
            <a:avLst>
              <a:gd name="adj" fmla="val 8015"/>
            </a:avLst>
          </a:prstGeom>
          <a:solidFill>
            <a:srgbClr val="00C85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62" name="CORRECTNESS"/>
          <p:cNvSpPr txBox="1"/>
          <p:nvPr/>
        </p:nvSpPr>
        <p:spPr>
          <a:xfrm>
            <a:off x="18042616" y="6455807"/>
            <a:ext cx="3899093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CORRECTNESS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7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Class="entr" nodeType="afterEffect" presetSubtype="32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9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7" dur="7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00"/>
                            </p:stCondLst>
                            <p:childTnLst>
                              <p:par>
                                <p:cTn id="19" presetClass="entr" nodeType="afterEffect" presetSubtype="32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9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32" presetID="4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7" dur="7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"/>
                            </p:stCondLst>
                            <p:childTnLst>
                              <p:par>
                                <p:cTn id="29" presetClass="entr" nodeType="afterEffect" presetSubtype="32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9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9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32" presetID="4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7" dur="7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0"/>
                            </p:stCondLst>
                            <p:childTnLst>
                              <p:par>
                                <p:cTn id="39" presetClass="entr" nodeType="afterEffect" presetSubtype="32" presetID="2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9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9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32" presetID="4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7" dur="7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00"/>
                            </p:stCondLst>
                            <p:childTnLst>
                              <p:par>
                                <p:cTn id="49" presetClass="entr" nodeType="afterEffect" presetSubtype="32" presetID="23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9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9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600"/>
                            </p:stCondLst>
                            <p:childTnLst>
                              <p:par>
                                <p:cTn id="54" presetClass="entr" nodeType="afterEffect" presetSubtype="32" presetID="4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6" dur="7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300"/>
                            </p:stCondLst>
                            <p:childTnLst>
                              <p:par>
                                <p:cTn id="58" presetClass="entr" nodeType="afterEffect" presetSubtype="32" presetID="23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9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9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Class="entr" nodeType="clickEffect" presetSubtype="32" presetID="4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66" dur="7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00"/>
                            </p:stCondLst>
                            <p:childTnLst>
                              <p:par>
                                <p:cTn id="68" presetClass="entr" nodeType="afterEffect" presetSubtype="32" presetID="23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9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9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5" grpId="7"/>
      <p:bldP build="whole" bldLvl="1" animBg="1" rev="0" advAuto="0" spid="250" grpId="2"/>
      <p:bldP build="whole" bldLvl="1" animBg="1" rev="0" advAuto="0" spid="253" grpId="5"/>
      <p:bldP build="whole" bldLvl="1" animBg="1" rev="0" advAuto="0" spid="256" grpId="8"/>
      <p:bldP build="whole" bldLvl="1" animBg="1" rev="0" advAuto="0" spid="252" grpId="4"/>
      <p:bldP build="whole" bldLvl="1" animBg="1" rev="0" advAuto="0" spid="258" grpId="10"/>
      <p:bldP build="whole" bldLvl="1" animBg="1" rev="0" advAuto="0" spid="260" grpId="12"/>
      <p:bldP build="whole" bldLvl="1" animBg="1" rev="0" advAuto="0" spid="249" grpId="1"/>
      <p:bldP build="whole" bldLvl="1" animBg="1" rev="0" advAuto="0" spid="254" grpId="6"/>
      <p:bldP build="whole" bldLvl="1" animBg="1" rev="0" advAuto="0" spid="257" grpId="9"/>
      <p:bldP build="whole" bldLvl="1" animBg="1" rev="0" advAuto="0" spid="262" grpId="14"/>
      <p:bldP build="whole" bldLvl="1" animBg="1" rev="0" advAuto="0" spid="261" grpId="13"/>
      <p:bldP build="whole" bldLvl="1" animBg="1" rev="0" advAuto="0" spid="259" grpId="11"/>
      <p:bldP build="whole" bldLvl="1" animBg="1" rev="0" advAuto="0" spid="251" grpId="3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Rounded Rectangle"/>
          <p:cNvSpPr/>
          <p:nvPr/>
        </p:nvSpPr>
        <p:spPr>
          <a:xfrm>
            <a:off x="2078177" y="6877082"/>
            <a:ext cx="6745732" cy="1250790"/>
          </a:xfrm>
          <a:prstGeom prst="roundRect">
            <a:avLst>
              <a:gd name="adj" fmla="val 20545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65" name="i := 0"/>
          <p:cNvSpPr txBox="1"/>
          <p:nvPr/>
        </p:nvSpPr>
        <p:spPr>
          <a:xfrm>
            <a:off x="4591058" y="7146876"/>
            <a:ext cx="1719970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0D0D0D"/>
                </a:solidFill>
              </a:defRPr>
            </a:lvl1pPr>
          </a:lstStyle>
          <a:p>
            <a:pPr/>
            <a:r>
              <a:t>i := 0</a:t>
            </a:r>
          </a:p>
        </p:txBody>
      </p:sp>
      <p:sp>
        <p:nvSpPr>
          <p:cNvPr id="266" name="Rounded Rectangle"/>
          <p:cNvSpPr/>
          <p:nvPr/>
        </p:nvSpPr>
        <p:spPr>
          <a:xfrm>
            <a:off x="2078177" y="5587722"/>
            <a:ext cx="6745732" cy="1065059"/>
          </a:xfrm>
          <a:prstGeom prst="roundRect">
            <a:avLst>
              <a:gd name="adj" fmla="val 24128"/>
            </a:avLst>
          </a:prstGeom>
          <a:solidFill>
            <a:srgbClr val="E91E6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67" name="LOCK"/>
          <p:cNvSpPr txBox="1"/>
          <p:nvPr/>
        </p:nvSpPr>
        <p:spPr>
          <a:xfrm>
            <a:off x="4935130" y="5809101"/>
            <a:ext cx="103182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LOCK</a:t>
            </a:r>
          </a:p>
        </p:txBody>
      </p:sp>
      <p:sp>
        <p:nvSpPr>
          <p:cNvPr id="268" name="Rounded Rectangle"/>
          <p:cNvSpPr/>
          <p:nvPr/>
        </p:nvSpPr>
        <p:spPr>
          <a:xfrm>
            <a:off x="2087204" y="2349591"/>
            <a:ext cx="2058005" cy="1250790"/>
          </a:xfrm>
          <a:prstGeom prst="roundRect">
            <a:avLst>
              <a:gd name="adj" fmla="val 20545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69" name="G1"/>
          <p:cNvSpPr txBox="1"/>
          <p:nvPr/>
        </p:nvSpPr>
        <p:spPr>
          <a:xfrm>
            <a:off x="2791445" y="2619385"/>
            <a:ext cx="64952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0D0D0D"/>
                </a:solidFill>
              </a:defRPr>
            </a:lvl1pPr>
          </a:lstStyle>
          <a:p>
            <a:pPr/>
            <a:r>
              <a:t>G1</a:t>
            </a:r>
          </a:p>
        </p:txBody>
      </p:sp>
      <p:sp>
        <p:nvSpPr>
          <p:cNvPr id="270" name="Rounded Rectangle"/>
          <p:cNvSpPr/>
          <p:nvPr/>
        </p:nvSpPr>
        <p:spPr>
          <a:xfrm>
            <a:off x="4422040" y="2349591"/>
            <a:ext cx="2058006" cy="1250790"/>
          </a:xfrm>
          <a:prstGeom prst="roundRect">
            <a:avLst>
              <a:gd name="adj" fmla="val 20545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71" name="G2"/>
          <p:cNvSpPr txBox="1"/>
          <p:nvPr/>
        </p:nvSpPr>
        <p:spPr>
          <a:xfrm>
            <a:off x="5126281" y="2619385"/>
            <a:ext cx="64952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0D0D0D"/>
                </a:solidFill>
              </a:defRPr>
            </a:lvl1pPr>
          </a:lstStyle>
          <a:p>
            <a:pPr/>
            <a:r>
              <a:t>G2</a:t>
            </a:r>
          </a:p>
        </p:txBody>
      </p:sp>
      <p:sp>
        <p:nvSpPr>
          <p:cNvPr id="272" name="Rounded Rectangle"/>
          <p:cNvSpPr/>
          <p:nvPr/>
        </p:nvSpPr>
        <p:spPr>
          <a:xfrm>
            <a:off x="6756877" y="2349591"/>
            <a:ext cx="2058006" cy="1250790"/>
          </a:xfrm>
          <a:prstGeom prst="roundRect">
            <a:avLst>
              <a:gd name="adj" fmla="val 20545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73" name="G3"/>
          <p:cNvSpPr txBox="1"/>
          <p:nvPr/>
        </p:nvSpPr>
        <p:spPr>
          <a:xfrm>
            <a:off x="7461118" y="2619385"/>
            <a:ext cx="64952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0D0D0D"/>
                </a:solidFill>
              </a:defRPr>
            </a:lvl1pPr>
          </a:lstStyle>
          <a:p>
            <a:pPr/>
            <a:r>
              <a:t>G3</a:t>
            </a:r>
          </a:p>
        </p:txBody>
      </p:sp>
      <p:sp>
        <p:nvSpPr>
          <p:cNvPr id="274" name="Rounded Rectangle"/>
          <p:cNvSpPr/>
          <p:nvPr/>
        </p:nvSpPr>
        <p:spPr>
          <a:xfrm>
            <a:off x="2087204" y="3875062"/>
            <a:ext cx="2058005" cy="711201"/>
          </a:xfrm>
          <a:prstGeom prst="roundRect">
            <a:avLst>
              <a:gd name="adj" fmla="val 18276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75" name="i++"/>
          <p:cNvSpPr txBox="1"/>
          <p:nvPr/>
        </p:nvSpPr>
        <p:spPr>
          <a:xfrm>
            <a:off x="2772330" y="3963962"/>
            <a:ext cx="68775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solidFill>
                  <a:srgbClr val="0D0D0D"/>
                </a:solidFill>
              </a:defRPr>
            </a:lvl1pPr>
          </a:lstStyle>
          <a:p>
            <a:pPr/>
            <a:r>
              <a:t>i++</a:t>
            </a:r>
          </a:p>
        </p:txBody>
      </p:sp>
      <p:sp>
        <p:nvSpPr>
          <p:cNvPr id="276" name="Rounded Rectangle"/>
          <p:cNvSpPr/>
          <p:nvPr/>
        </p:nvSpPr>
        <p:spPr>
          <a:xfrm>
            <a:off x="4422040" y="3875063"/>
            <a:ext cx="2058006" cy="711201"/>
          </a:xfrm>
          <a:prstGeom prst="roundRect">
            <a:avLst>
              <a:gd name="adj" fmla="val 18276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77" name="Rounded Rectangle"/>
          <p:cNvSpPr/>
          <p:nvPr/>
        </p:nvSpPr>
        <p:spPr>
          <a:xfrm>
            <a:off x="6756877" y="3875063"/>
            <a:ext cx="2058006" cy="711201"/>
          </a:xfrm>
          <a:prstGeom prst="roundRect">
            <a:avLst>
              <a:gd name="adj" fmla="val 18276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78" name="i+=2"/>
          <p:cNvSpPr txBox="1"/>
          <p:nvPr/>
        </p:nvSpPr>
        <p:spPr>
          <a:xfrm>
            <a:off x="7346427" y="3963962"/>
            <a:ext cx="87890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solidFill>
                  <a:srgbClr val="0D0D0D"/>
                </a:solidFill>
              </a:defRPr>
            </a:lvl1pPr>
          </a:lstStyle>
          <a:p>
            <a:pPr/>
            <a:r>
              <a:t>i+=2</a:t>
            </a:r>
          </a:p>
        </p:txBody>
      </p:sp>
      <p:sp>
        <p:nvSpPr>
          <p:cNvPr id="279" name="i--"/>
          <p:cNvSpPr txBox="1"/>
          <p:nvPr/>
        </p:nvSpPr>
        <p:spPr>
          <a:xfrm>
            <a:off x="5107166" y="3963962"/>
            <a:ext cx="68775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solidFill>
                  <a:srgbClr val="0D0D0D"/>
                </a:solidFill>
              </a:defRPr>
            </a:lvl1pPr>
          </a:lstStyle>
          <a:p>
            <a:pPr/>
            <a:r>
              <a:t>i--</a:t>
            </a:r>
          </a:p>
        </p:txBody>
      </p:sp>
      <p:sp>
        <p:nvSpPr>
          <p:cNvPr id="280" name="Rounded Rectangle"/>
          <p:cNvSpPr/>
          <p:nvPr/>
        </p:nvSpPr>
        <p:spPr>
          <a:xfrm>
            <a:off x="2078178" y="8466587"/>
            <a:ext cx="6745731" cy="869560"/>
          </a:xfrm>
          <a:prstGeom prst="roundRect">
            <a:avLst>
              <a:gd name="adj" fmla="val 29552"/>
            </a:avLst>
          </a:prstGeom>
          <a:solidFill>
            <a:srgbClr val="21212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81" name="i: -1"/>
          <p:cNvSpPr txBox="1"/>
          <p:nvPr/>
        </p:nvSpPr>
        <p:spPr>
          <a:xfrm>
            <a:off x="4724864" y="8596567"/>
            <a:ext cx="1222977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pPr/>
            <a:r>
              <a:t>i: -1</a:t>
            </a:r>
          </a:p>
        </p:txBody>
      </p:sp>
      <p:sp>
        <p:nvSpPr>
          <p:cNvPr id="282" name="Rounded Rectangle"/>
          <p:cNvSpPr/>
          <p:nvPr/>
        </p:nvSpPr>
        <p:spPr>
          <a:xfrm>
            <a:off x="2078178" y="9482587"/>
            <a:ext cx="6745731" cy="869560"/>
          </a:xfrm>
          <a:prstGeom prst="roundRect">
            <a:avLst>
              <a:gd name="adj" fmla="val 29552"/>
            </a:avLst>
          </a:prstGeom>
          <a:solidFill>
            <a:srgbClr val="21212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83" name="i:  0"/>
          <p:cNvSpPr txBox="1"/>
          <p:nvPr/>
        </p:nvSpPr>
        <p:spPr>
          <a:xfrm>
            <a:off x="4724864" y="9612567"/>
            <a:ext cx="1222977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pPr/>
            <a:r>
              <a:t>i:  0</a:t>
            </a:r>
          </a:p>
        </p:txBody>
      </p:sp>
      <p:sp>
        <p:nvSpPr>
          <p:cNvPr id="284" name="Rounded Rectangle"/>
          <p:cNvSpPr/>
          <p:nvPr/>
        </p:nvSpPr>
        <p:spPr>
          <a:xfrm>
            <a:off x="2078178" y="10496849"/>
            <a:ext cx="6745731" cy="869560"/>
          </a:xfrm>
          <a:prstGeom prst="roundRect">
            <a:avLst>
              <a:gd name="adj" fmla="val 29552"/>
            </a:avLst>
          </a:prstGeom>
          <a:solidFill>
            <a:srgbClr val="21212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85" name="i:  2"/>
          <p:cNvSpPr txBox="1"/>
          <p:nvPr/>
        </p:nvSpPr>
        <p:spPr>
          <a:xfrm>
            <a:off x="4724864" y="10626829"/>
            <a:ext cx="1222977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pPr/>
            <a:r>
              <a:t>i:  2</a:t>
            </a:r>
          </a:p>
        </p:txBody>
      </p:sp>
      <p:pic>
        <p:nvPicPr>
          <p:cNvPr id="286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2743388" y="4971613"/>
            <a:ext cx="745637" cy="265195"/>
          </a:xfrm>
          <a:prstGeom prst="rect">
            <a:avLst/>
          </a:prstGeom>
        </p:spPr>
      </p:pic>
      <p:pic>
        <p:nvPicPr>
          <p:cNvPr id="288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5078225" y="4971613"/>
            <a:ext cx="745637" cy="265195"/>
          </a:xfrm>
          <a:prstGeom prst="rect">
            <a:avLst/>
          </a:prstGeom>
        </p:spPr>
      </p:pic>
      <p:pic>
        <p:nvPicPr>
          <p:cNvPr id="290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7413061" y="4971613"/>
            <a:ext cx="745637" cy="265195"/>
          </a:xfrm>
          <a:prstGeom prst="rect">
            <a:avLst/>
          </a:prstGeom>
        </p:spPr>
      </p:pic>
      <p:sp>
        <p:nvSpPr>
          <p:cNvPr id="292" name="Rounded Rectangle"/>
          <p:cNvSpPr/>
          <p:nvPr/>
        </p:nvSpPr>
        <p:spPr>
          <a:xfrm>
            <a:off x="4422040" y="3875062"/>
            <a:ext cx="2058006" cy="711201"/>
          </a:xfrm>
          <a:prstGeom prst="roundRect">
            <a:avLst>
              <a:gd name="adj" fmla="val 18276"/>
            </a:avLst>
          </a:prstGeom>
          <a:solidFill>
            <a:srgbClr val="00E67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93" name="i--"/>
          <p:cNvSpPr txBox="1"/>
          <p:nvPr/>
        </p:nvSpPr>
        <p:spPr>
          <a:xfrm>
            <a:off x="5107167" y="3963962"/>
            <a:ext cx="68775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i--</a:t>
            </a:r>
          </a:p>
        </p:txBody>
      </p:sp>
      <p:sp>
        <p:nvSpPr>
          <p:cNvPr id="294" name="Rounded Rectangle"/>
          <p:cNvSpPr/>
          <p:nvPr/>
        </p:nvSpPr>
        <p:spPr>
          <a:xfrm>
            <a:off x="2087204" y="3875062"/>
            <a:ext cx="2058005" cy="711201"/>
          </a:xfrm>
          <a:prstGeom prst="roundRect">
            <a:avLst>
              <a:gd name="adj" fmla="val 18276"/>
            </a:avLst>
          </a:prstGeom>
          <a:solidFill>
            <a:srgbClr val="D6396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95" name="i++"/>
          <p:cNvSpPr txBox="1"/>
          <p:nvPr/>
        </p:nvSpPr>
        <p:spPr>
          <a:xfrm>
            <a:off x="2772329" y="3963962"/>
            <a:ext cx="68775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i++</a:t>
            </a:r>
          </a:p>
        </p:txBody>
      </p:sp>
      <p:sp>
        <p:nvSpPr>
          <p:cNvPr id="296" name="Rounded Rectangle"/>
          <p:cNvSpPr/>
          <p:nvPr/>
        </p:nvSpPr>
        <p:spPr>
          <a:xfrm>
            <a:off x="6756876" y="3875062"/>
            <a:ext cx="2058006" cy="711201"/>
          </a:xfrm>
          <a:prstGeom prst="roundRect">
            <a:avLst>
              <a:gd name="adj" fmla="val 18276"/>
            </a:avLst>
          </a:prstGeom>
          <a:solidFill>
            <a:srgbClr val="D6396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97" name="i+=2"/>
          <p:cNvSpPr txBox="1"/>
          <p:nvPr/>
        </p:nvSpPr>
        <p:spPr>
          <a:xfrm>
            <a:off x="7346426" y="3963962"/>
            <a:ext cx="87890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i+=2</a:t>
            </a:r>
          </a:p>
        </p:txBody>
      </p:sp>
      <p:sp>
        <p:nvSpPr>
          <p:cNvPr id="298" name="Rounded Rectangle"/>
          <p:cNvSpPr/>
          <p:nvPr/>
        </p:nvSpPr>
        <p:spPr>
          <a:xfrm>
            <a:off x="2087204" y="3875063"/>
            <a:ext cx="2058005" cy="711201"/>
          </a:xfrm>
          <a:prstGeom prst="roundRect">
            <a:avLst>
              <a:gd name="adj" fmla="val 18276"/>
            </a:avLst>
          </a:prstGeom>
          <a:solidFill>
            <a:srgbClr val="69E38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99" name="i++"/>
          <p:cNvSpPr txBox="1"/>
          <p:nvPr/>
        </p:nvSpPr>
        <p:spPr>
          <a:xfrm>
            <a:off x="2772330" y="3963963"/>
            <a:ext cx="68775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i++</a:t>
            </a:r>
          </a:p>
        </p:txBody>
      </p:sp>
      <p:sp>
        <p:nvSpPr>
          <p:cNvPr id="300" name="Rounded Rectangle"/>
          <p:cNvSpPr/>
          <p:nvPr/>
        </p:nvSpPr>
        <p:spPr>
          <a:xfrm>
            <a:off x="6756877" y="3875063"/>
            <a:ext cx="2058006" cy="711201"/>
          </a:xfrm>
          <a:prstGeom prst="roundRect">
            <a:avLst>
              <a:gd name="adj" fmla="val 18276"/>
            </a:avLst>
          </a:prstGeom>
          <a:solidFill>
            <a:srgbClr val="69E38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01" name="i+=2"/>
          <p:cNvSpPr txBox="1"/>
          <p:nvPr/>
        </p:nvSpPr>
        <p:spPr>
          <a:xfrm>
            <a:off x="7346427" y="3963963"/>
            <a:ext cx="87890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i+=2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7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Class="entr" nodeType="afterEffect" presetSubtype="32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9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00"/>
                            </p:stCondLst>
                            <p:childTnLst>
                              <p:par>
                                <p:cTn id="14" presetClass="entr" nodeType="afterEffect" presetSubtype="32" presetID="4" grpId="3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6" dur="7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Class="entr" nodeType="afterEffect" presetSubtype="32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9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400"/>
                            </p:stCondLst>
                            <p:childTnLst>
                              <p:par>
                                <p:cTn id="23" presetClass="entr" nodeType="afterEffect" presetSubtype="32" presetID="4" grpId="5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5" dur="7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300"/>
                            </p:stCondLst>
                            <p:childTnLst>
                              <p:par>
                                <p:cTn id="27" presetClass="entr" nodeType="afterEffect" presetSubtype="32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9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200"/>
                            </p:stCondLst>
                            <p:childTnLst>
                              <p:par>
                                <p:cTn id="32" presetClass="entr" nodeType="afterEffect" presetSubtype="32" presetID="4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4" dur="7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900"/>
                            </p:stCondLst>
                            <p:childTnLst>
                              <p:par>
                                <p:cTn id="36" presetClass="entr" nodeType="afterEffect" presetSubtype="32" presetID="2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9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800"/>
                            </p:stCondLst>
                            <p:childTnLst>
                              <p:par>
                                <p:cTn id="41" presetClass="entr" nodeType="afterEffect" presetSubtype="32" presetID="4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3" dur="7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500"/>
                            </p:stCondLst>
                            <p:childTnLst>
                              <p:par>
                                <p:cTn id="45" presetClass="entr" nodeType="afterEffect" presetSubtype="32" presetID="23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9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8400"/>
                            </p:stCondLst>
                            <p:childTnLst>
                              <p:par>
                                <p:cTn id="50" presetClass="entr" nodeType="afterEffect" presetSubtype="32" presetID="4" grpId="1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2" dur="7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9200"/>
                            </p:stCondLst>
                            <p:childTnLst>
                              <p:par>
                                <p:cTn id="54" presetClass="entr" nodeType="afterEffect" presetSubtype="32" presetID="23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9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100"/>
                            </p:stCondLst>
                            <p:childTnLst>
                              <p:par>
                                <p:cTn id="59" presetClass="entr" nodeType="afterEffect" presetSubtype="32" presetID="4" grpId="13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61" dur="7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900"/>
                            </p:stCondLst>
                            <p:childTnLst>
                              <p:par>
                                <p:cTn id="63" presetClass="entr" nodeType="afterEffect" presetSubtype="32" presetID="23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9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9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32" presetID="4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1" dur="7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00"/>
                            </p:stCondLst>
                            <p:childTnLst>
                              <p:par>
                                <p:cTn id="73" presetClass="entr" nodeType="afterEffect" presetSubtype="32" presetID="23" grpId="16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9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9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800"/>
                            </p:stCondLst>
                            <p:childTnLst>
                              <p:par>
                                <p:cTn id="78" presetClass="entr" nodeType="afterEffect" presetID="9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80" dur="8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600"/>
                            </p:stCondLst>
                            <p:childTnLst>
                              <p:par>
                                <p:cTn id="82" presetClass="entr" nodeType="afterEffect" presetID="9" grpId="18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84" dur="8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600"/>
                            </p:stCondLst>
                            <p:childTnLst>
                              <p:par>
                                <p:cTn id="86" presetClass="entr" nodeType="afterEffect" presetID="9" grpId="19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7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88" dur="8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Class="entr" nodeType="clickEffect" presetSubtype="32" presetID="4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93" dur="7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00"/>
                            </p:stCondLst>
                            <p:childTnLst>
                              <p:par>
                                <p:cTn id="95" presetClass="entr" nodeType="afterEffect" presetSubtype="32" presetID="23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9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9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600"/>
                            </p:stCondLst>
                            <p:childTnLst>
                              <p:par>
                                <p:cTn id="100" presetClass="entr" nodeType="afterEffect" presetSubtype="32" presetID="4" grpId="22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1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2" dur="7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500"/>
                            </p:stCondLst>
                            <p:childTnLst>
                              <p:par>
                                <p:cTn id="104" presetClass="entr" nodeType="afterEffect" presetSubtype="32" presetID="23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5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9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9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3400"/>
                            </p:stCondLst>
                            <p:childTnLst>
                              <p:par>
                                <p:cTn id="109" presetClass="entr" nodeType="afterEffect" presetSubtype="32" presetID="4" grpId="24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11" dur="7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4300"/>
                            </p:stCondLst>
                            <p:childTnLst>
                              <p:par>
                                <p:cTn id="113" presetClass="entr" nodeType="afterEffect" presetSubtype="32" presetID="23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9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9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Class="entr" nodeType="clickEffect" presetSubtype="32" presetID="4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1" dur="7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700"/>
                            </p:stCondLst>
                            <p:childTnLst>
                              <p:par>
                                <p:cTn id="123" presetClass="entr" nodeType="afterEffect" presetSubtype="32" presetID="23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4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9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9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600"/>
                            </p:stCondLst>
                            <p:childTnLst>
                              <p:par>
                                <p:cTn id="128" presetClass="exit" nodeType="afterEffect" presetSubtype="0" presetID="1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600"/>
                            </p:stCondLst>
                            <p:childTnLst>
                              <p:par>
                                <p:cTn id="131" presetClass="exit" nodeType="afterEffect" presetSubtype="10" presetID="19" grpId="29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Class="exit" nodeType="clickEffect" presetID="10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38" dur="1000" fill="hold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000"/>
                            </p:stCondLst>
                            <p:childTnLst>
                              <p:par>
                                <p:cTn id="141" presetClass="exit" nodeType="afterEffect" presetID="10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42" dur="1000" fill="hold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2000"/>
                            </p:stCondLst>
                            <p:childTnLst>
                              <p:par>
                                <p:cTn id="145" presetClass="entr" nodeType="afterEffect" presetSubtype="32" presetID="4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6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47" dur="7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700"/>
                            </p:stCondLst>
                            <p:childTnLst>
                              <p:par>
                                <p:cTn id="149" presetClass="entr" nodeType="afterEffect" presetSubtype="32" presetID="23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9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9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3600"/>
                            </p:stCondLst>
                            <p:childTnLst>
                              <p:par>
                                <p:cTn id="154" presetClass="entr" nodeType="afterEffect" presetSubtype="32" presetID="4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5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56" dur="7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4300"/>
                            </p:stCondLst>
                            <p:childTnLst>
                              <p:par>
                                <p:cTn id="158" presetClass="entr" nodeType="afterEffect" presetSubtype="32" presetID="23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9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9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9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200"/>
                            </p:stCondLst>
                            <p:childTnLst>
                              <p:par>
                                <p:cTn id="163" presetClass="exit" nodeType="afterEffect" presetSubtype="0" presetID="1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200"/>
                            </p:stCondLst>
                            <p:childTnLst>
                              <p:par>
                                <p:cTn id="166" presetClass="exit" nodeType="afterEffect" presetID="10" grpId="3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67" dur="1000" fill="hold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Class="exit" nodeType="clickEffect" presetID="10" grpId="3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72" dur="1000" fill="hold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000"/>
                            </p:stCondLst>
                            <p:childTnLst>
                              <p:par>
                                <p:cTn id="175" presetClass="exit" nodeType="afterEffect" presetID="10" grpId="3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76" dur="1000" fill="hold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2000"/>
                            </p:stCondLst>
                            <p:childTnLst>
                              <p:par>
                                <p:cTn id="179" presetClass="entr" nodeType="afterEffect" presetSubtype="32" presetID="4" grpId="4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81" dur="7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2700"/>
                            </p:stCondLst>
                            <p:childTnLst>
                              <p:par>
                                <p:cTn id="183" presetClass="entr" nodeType="afterEffect" presetSubtype="32" presetID="23" grpId="4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4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9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9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3600"/>
                            </p:stCondLst>
                            <p:childTnLst>
                              <p:par>
                                <p:cTn id="188" presetClass="entr" nodeType="afterEffect" presetSubtype="32" presetID="4" grpId="4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9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90" dur="7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4300"/>
                            </p:stCondLst>
                            <p:childTnLst>
                              <p:par>
                                <p:cTn id="192" presetClass="entr" nodeType="afterEffect" presetSubtype="32" presetID="23" grpId="4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3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9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9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200"/>
                            </p:stCondLst>
                            <p:childTnLst>
                              <p:par>
                                <p:cTn id="197" presetClass="exit" nodeType="afterEffect" presetSubtype="0" presetID="1" grpId="4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5200"/>
                            </p:stCondLst>
                            <p:childTnLst>
                              <p:par>
                                <p:cTn id="200" presetClass="exit" nodeType="afterEffect" presetID="10" grpId="4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201" dur="1000" fill="hold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4" grpId="9"/>
      <p:bldP build="whole" bldLvl="1" animBg="1" rev="0" advAuto="0" spid="293" grpId="29"/>
      <p:bldP build="whole" bldLvl="1" animBg="1" rev="0" advAuto="0" spid="270" grpId="3"/>
      <p:bldP build="whole" bldLvl="1" animBg="1" rev="0" advAuto="0" spid="280" grpId="26"/>
      <p:bldP build="whole" bldLvl="1" animBg="1" rev="0" advAuto="0" spid="299" grpId="33"/>
      <p:bldP build="whole" bldLvl="1" animBg="1" rev="0" advAuto="0" spid="275" grpId="10"/>
      <p:bldP build="whole" bldLvl="1" animBg="1" rev="0" advAuto="0" spid="292" grpId="20"/>
      <p:bldP build="whole" bldLvl="1" animBg="1" rev="0" advAuto="0" spid="279" grpId="12"/>
      <p:bldP build="whole" bldLvl="1" animBg="1" rev="0" advAuto="0" spid="273" grpId="6"/>
      <p:bldP build="whole" bldLvl="1" animBg="1" rev="0" advAuto="0" spid="299" grpId="37"/>
      <p:bldP build="whole" bldLvl="1" animBg="1" rev="0" advAuto="0" spid="295" grpId="23"/>
      <p:bldP build="whole" bldLvl="1" animBg="1" rev="0" advAuto="0" spid="292" grpId="28"/>
      <p:bldP build="whole" bldLvl="1" animBg="1" rev="0" advAuto="0" spid="288" grpId="18"/>
      <p:bldP build="whole" bldLvl="1" animBg="1" rev="0" advAuto="0" spid="284" grpId="42"/>
      <p:bldP build="whole" bldLvl="1" animBg="1" rev="0" advAuto="0" spid="290" grpId="19"/>
      <p:bldP build="whole" bldLvl="1" animBg="1" rev="0" advAuto="0" spid="294" grpId="22"/>
      <p:bldP build="whole" bldLvl="1" animBg="1" rev="0" advAuto="0" spid="278" grpId="14"/>
      <p:bldP build="whole" bldLvl="1" animBg="1" rev="0" advAuto="0" spid="295" grpId="31"/>
      <p:bldP build="whole" bldLvl="1" animBg="1" rev="0" advAuto="0" spid="265" grpId="8"/>
      <p:bldP build="whole" bldLvl="1" animBg="1" rev="0" advAuto="0" spid="269" grpId="2"/>
      <p:bldP build="whole" bldLvl="1" animBg="1" rev="0" advAuto="0" spid="282" grpId="34"/>
      <p:bldP build="whole" bldLvl="1" animBg="1" rev="0" advAuto="0" spid="283" grpId="35"/>
      <p:bldP build="whole" bldLvl="1" animBg="1" rev="0" advAuto="0" spid="300" grpId="40"/>
      <p:bldP build="whole" bldLvl="1" animBg="1" rev="0" advAuto="0" spid="294" grpId="30"/>
      <p:bldP build="whole" bldLvl="1" animBg="1" rev="0" advAuto="0" spid="268" grpId="1"/>
      <p:bldP build="whole" bldLvl="1" animBg="1" rev="0" advAuto="0" spid="300" grpId="44"/>
      <p:bldP build="whole" bldLvl="1" animBg="1" rev="0" advAuto="0" spid="277" grpId="13"/>
      <p:bldP build="whole" bldLvl="1" animBg="1" rev="0" advAuto="0" spid="301" grpId="41"/>
      <p:bldP build="whole" bldLvl="1" animBg="1" rev="0" advAuto="0" spid="285" grpId="43"/>
      <p:bldP build="whole" bldLvl="1" animBg="1" rev="0" advAuto="0" spid="301" grpId="45"/>
      <p:bldP build="whole" bldLvl="1" animBg="1" rev="0" advAuto="0" spid="296" grpId="24"/>
      <p:bldP build="whole" bldLvl="1" animBg="1" rev="0" advAuto="0" spid="286" grpId="17"/>
      <p:bldP build="whole" bldLvl="1" animBg="1" rev="0" advAuto="0" spid="297" grpId="25"/>
      <p:bldP build="whole" bldLvl="1" animBg="1" rev="0" advAuto="0" spid="272" grpId="5"/>
      <p:bldP build="whole" bldLvl="1" animBg="1" rev="0" advAuto="0" spid="264" grpId="7"/>
      <p:bldP build="whole" bldLvl="1" animBg="1" rev="0" advAuto="0" spid="267" grpId="16"/>
      <p:bldP build="whole" bldLvl="1" animBg="1" rev="0" advAuto="0" spid="281" grpId="27"/>
      <p:bldP build="whole" bldLvl="1" animBg="1" rev="0" advAuto="0" spid="296" grpId="38"/>
      <p:bldP build="whole" bldLvl="1" animBg="1" rev="0" advAuto="0" spid="271" grpId="4"/>
      <p:bldP build="whole" bldLvl="1" animBg="1" rev="0" advAuto="0" spid="276" grpId="11"/>
      <p:bldP build="whole" bldLvl="1" animBg="1" rev="0" advAuto="0" spid="298" grpId="32"/>
      <p:bldP build="whole" bldLvl="1" animBg="1" rev="0" advAuto="0" spid="266" grpId="15"/>
      <p:bldP build="whole" bldLvl="1" animBg="1" rev="0" advAuto="0" spid="297" grpId="39"/>
      <p:bldP build="whole" bldLvl="1" animBg="1" rev="0" advAuto="0" spid="293" grpId="21"/>
      <p:bldP build="whole" bldLvl="1" animBg="1" rev="0" advAuto="0" spid="298" grpId="36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Rounded Rectangle"/>
          <p:cNvSpPr/>
          <p:nvPr/>
        </p:nvSpPr>
        <p:spPr>
          <a:xfrm>
            <a:off x="4634130" y="6815259"/>
            <a:ext cx="2739938" cy="1031534"/>
          </a:xfrm>
          <a:prstGeom prst="roundRect">
            <a:avLst>
              <a:gd name="adj" fmla="val 12600"/>
            </a:avLst>
          </a:prstGeom>
          <a:solidFill>
            <a:srgbClr val="00C85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04" name="Rounded Rectangle"/>
          <p:cNvSpPr/>
          <p:nvPr/>
        </p:nvSpPr>
        <p:spPr>
          <a:xfrm>
            <a:off x="4634130" y="8117372"/>
            <a:ext cx="2739938" cy="1031534"/>
          </a:xfrm>
          <a:prstGeom prst="roundRect">
            <a:avLst>
              <a:gd name="adj" fmla="val 12600"/>
            </a:avLst>
          </a:prstGeom>
          <a:solidFill>
            <a:srgbClr val="00C85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05" name="Rounded Rectangle"/>
          <p:cNvSpPr/>
          <p:nvPr/>
        </p:nvSpPr>
        <p:spPr>
          <a:xfrm>
            <a:off x="4634130" y="5519058"/>
            <a:ext cx="2739938" cy="1031534"/>
          </a:xfrm>
          <a:prstGeom prst="roundRect">
            <a:avLst>
              <a:gd name="adj" fmla="val 12600"/>
            </a:avLst>
          </a:prstGeom>
          <a:solidFill>
            <a:srgbClr val="EB518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06" name="Rounded Rectangle"/>
          <p:cNvSpPr/>
          <p:nvPr/>
        </p:nvSpPr>
        <p:spPr>
          <a:xfrm>
            <a:off x="8747534" y="5435248"/>
            <a:ext cx="2219304" cy="3817177"/>
          </a:xfrm>
          <a:prstGeom prst="roundRect">
            <a:avLst>
              <a:gd name="adj" fmla="val 8584"/>
            </a:avLst>
          </a:prstGeom>
          <a:solidFill>
            <a:srgbClr val="15324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07" name="Circle"/>
          <p:cNvSpPr/>
          <p:nvPr/>
        </p:nvSpPr>
        <p:spPr>
          <a:xfrm>
            <a:off x="9222185" y="7438719"/>
            <a:ext cx="1270001" cy="1270001"/>
          </a:xfrm>
          <a:prstGeom prst="ellipse">
            <a:avLst/>
          </a:prstGeom>
          <a:solidFill>
            <a:srgbClr val="40C4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08" name="Circle"/>
          <p:cNvSpPr/>
          <p:nvPr/>
        </p:nvSpPr>
        <p:spPr>
          <a:xfrm>
            <a:off x="9222185" y="5904051"/>
            <a:ext cx="1270001" cy="1270001"/>
          </a:xfrm>
          <a:prstGeom prst="ellipse">
            <a:avLst/>
          </a:prstGeom>
          <a:solidFill>
            <a:srgbClr val="FF408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09" name="Rounded Rectangle"/>
          <p:cNvSpPr/>
          <p:nvPr/>
        </p:nvSpPr>
        <p:spPr>
          <a:xfrm>
            <a:off x="6390241" y="5519058"/>
            <a:ext cx="1270001" cy="1031534"/>
          </a:xfrm>
          <a:prstGeom prst="roundRect">
            <a:avLst>
              <a:gd name="adj" fmla="val 1260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10" name="G1"/>
          <p:cNvSpPr txBox="1"/>
          <p:nvPr/>
        </p:nvSpPr>
        <p:spPr>
          <a:xfrm>
            <a:off x="6700480" y="5679225"/>
            <a:ext cx="64952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0D0D0D"/>
                </a:solidFill>
              </a:defRPr>
            </a:lvl1pPr>
          </a:lstStyle>
          <a:p>
            <a:pPr/>
            <a:r>
              <a:t>G1</a:t>
            </a:r>
          </a:p>
        </p:txBody>
      </p:sp>
      <p:sp>
        <p:nvSpPr>
          <p:cNvPr id="311" name="Rounded Rectangle"/>
          <p:cNvSpPr/>
          <p:nvPr/>
        </p:nvSpPr>
        <p:spPr>
          <a:xfrm>
            <a:off x="6390241" y="6818215"/>
            <a:ext cx="1270001" cy="1031534"/>
          </a:xfrm>
          <a:prstGeom prst="roundRect">
            <a:avLst>
              <a:gd name="adj" fmla="val 1260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12" name="G2"/>
          <p:cNvSpPr txBox="1"/>
          <p:nvPr/>
        </p:nvSpPr>
        <p:spPr>
          <a:xfrm>
            <a:off x="6700479" y="6978382"/>
            <a:ext cx="64952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0D0D0D"/>
                </a:solidFill>
              </a:defRPr>
            </a:lvl1pPr>
          </a:lstStyle>
          <a:p>
            <a:pPr/>
            <a:r>
              <a:t>G2</a:t>
            </a:r>
          </a:p>
        </p:txBody>
      </p:sp>
      <p:sp>
        <p:nvSpPr>
          <p:cNvPr id="313" name="Rounded Rectangle"/>
          <p:cNvSpPr/>
          <p:nvPr/>
        </p:nvSpPr>
        <p:spPr>
          <a:xfrm>
            <a:off x="6390241" y="8117372"/>
            <a:ext cx="1270001" cy="1031534"/>
          </a:xfrm>
          <a:prstGeom prst="roundRect">
            <a:avLst>
              <a:gd name="adj" fmla="val 1260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14" name="G3"/>
          <p:cNvSpPr txBox="1"/>
          <p:nvPr/>
        </p:nvSpPr>
        <p:spPr>
          <a:xfrm>
            <a:off x="6700479" y="8277538"/>
            <a:ext cx="64952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0D0D0D"/>
                </a:solidFill>
              </a:defRPr>
            </a:lvl1pPr>
          </a:lstStyle>
          <a:p>
            <a:pPr/>
            <a:r>
              <a:t>G3</a:t>
            </a:r>
          </a:p>
        </p:txBody>
      </p:sp>
      <p:sp>
        <p:nvSpPr>
          <p:cNvPr id="315" name="LOCK"/>
          <p:cNvSpPr txBox="1"/>
          <p:nvPr/>
        </p:nvSpPr>
        <p:spPr>
          <a:xfrm>
            <a:off x="12850560" y="6100902"/>
            <a:ext cx="1490589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LOCK</a:t>
            </a:r>
          </a:p>
        </p:txBody>
      </p:sp>
      <p:pic>
        <p:nvPicPr>
          <p:cNvPr id="316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50352" y="7871002"/>
            <a:ext cx="1371601" cy="405591"/>
          </a:xfrm>
          <a:prstGeom prst="rect">
            <a:avLst/>
          </a:prstGeom>
        </p:spPr>
      </p:pic>
      <p:pic>
        <p:nvPicPr>
          <p:cNvPr id="318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50353" y="6336333"/>
            <a:ext cx="1371601" cy="405592"/>
          </a:xfrm>
          <a:prstGeom prst="rect">
            <a:avLst/>
          </a:prstGeom>
        </p:spPr>
      </p:pic>
      <p:sp>
        <p:nvSpPr>
          <p:cNvPr id="320" name="UNLOCK"/>
          <p:cNvSpPr txBox="1"/>
          <p:nvPr/>
        </p:nvSpPr>
        <p:spPr>
          <a:xfrm>
            <a:off x="12850561" y="7635569"/>
            <a:ext cx="2178733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UNLOCK</a:t>
            </a:r>
          </a:p>
        </p:txBody>
      </p:sp>
      <p:sp>
        <p:nvSpPr>
          <p:cNvPr id="321" name="Cuboid"/>
          <p:cNvSpPr/>
          <p:nvPr/>
        </p:nvSpPr>
        <p:spPr>
          <a:xfrm>
            <a:off x="16391388" y="6573414"/>
            <a:ext cx="2535228" cy="15211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399" y="0"/>
                </a:moveTo>
                <a:cubicBezTo>
                  <a:pt x="4348" y="0"/>
                  <a:pt x="4299" y="35"/>
                  <a:pt x="4263" y="96"/>
                </a:cubicBezTo>
                <a:lnTo>
                  <a:pt x="285" y="6722"/>
                </a:lnTo>
                <a:cubicBezTo>
                  <a:pt x="259" y="6765"/>
                  <a:pt x="279" y="6840"/>
                  <a:pt x="316" y="6840"/>
                </a:cubicBezTo>
                <a:lnTo>
                  <a:pt x="17106" y="6840"/>
                </a:lnTo>
                <a:cubicBezTo>
                  <a:pt x="17160" y="6840"/>
                  <a:pt x="17212" y="6805"/>
                  <a:pt x="17250" y="6742"/>
                </a:cubicBezTo>
                <a:lnTo>
                  <a:pt x="21220" y="124"/>
                </a:lnTo>
                <a:cubicBezTo>
                  <a:pt x="21248" y="79"/>
                  <a:pt x="21228" y="0"/>
                  <a:pt x="21190" y="0"/>
                </a:cubicBezTo>
                <a:lnTo>
                  <a:pt x="4399" y="0"/>
                </a:lnTo>
                <a:close/>
                <a:moveTo>
                  <a:pt x="21573" y="616"/>
                </a:moveTo>
                <a:cubicBezTo>
                  <a:pt x="21558" y="605"/>
                  <a:pt x="21540" y="610"/>
                  <a:pt x="21526" y="633"/>
                </a:cubicBezTo>
                <a:lnTo>
                  <a:pt x="17555" y="7251"/>
                </a:lnTo>
                <a:cubicBezTo>
                  <a:pt x="17517" y="7315"/>
                  <a:pt x="17496" y="7399"/>
                  <a:pt x="17496" y="7490"/>
                </a:cubicBezTo>
                <a:lnTo>
                  <a:pt x="17496" y="21052"/>
                </a:lnTo>
                <a:cubicBezTo>
                  <a:pt x="17496" y="21122"/>
                  <a:pt x="17546" y="21157"/>
                  <a:pt x="17575" y="21108"/>
                </a:cubicBezTo>
                <a:lnTo>
                  <a:pt x="21543" y="14496"/>
                </a:lnTo>
                <a:cubicBezTo>
                  <a:pt x="21579" y="14434"/>
                  <a:pt x="21600" y="14351"/>
                  <a:pt x="21600" y="14265"/>
                </a:cubicBezTo>
                <a:lnTo>
                  <a:pt x="21600" y="683"/>
                </a:lnTo>
                <a:cubicBezTo>
                  <a:pt x="21600" y="651"/>
                  <a:pt x="21588" y="626"/>
                  <a:pt x="21573" y="616"/>
                </a:cubicBezTo>
                <a:close/>
                <a:moveTo>
                  <a:pt x="78" y="7560"/>
                </a:moveTo>
                <a:cubicBezTo>
                  <a:pt x="35" y="7560"/>
                  <a:pt x="0" y="7617"/>
                  <a:pt x="0" y="7689"/>
                </a:cubicBezTo>
                <a:lnTo>
                  <a:pt x="0" y="21471"/>
                </a:lnTo>
                <a:cubicBezTo>
                  <a:pt x="0" y="21543"/>
                  <a:pt x="34" y="21600"/>
                  <a:pt x="78" y="21600"/>
                </a:cubicBezTo>
                <a:lnTo>
                  <a:pt x="16986" y="21600"/>
                </a:lnTo>
                <a:cubicBezTo>
                  <a:pt x="17030" y="21600"/>
                  <a:pt x="17064" y="21543"/>
                  <a:pt x="17064" y="21471"/>
                </a:cubicBezTo>
                <a:lnTo>
                  <a:pt x="17064" y="7689"/>
                </a:lnTo>
                <a:cubicBezTo>
                  <a:pt x="17064" y="7617"/>
                  <a:pt x="17030" y="7560"/>
                  <a:pt x="16986" y="7560"/>
                </a:cubicBezTo>
                <a:lnTo>
                  <a:pt x="78" y="7560"/>
                </a:lnTo>
                <a:close/>
              </a:path>
            </a:pathLst>
          </a:custGeom>
          <a:solidFill>
            <a:srgbClr val="8C9E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22" name="DATA"/>
          <p:cNvSpPr txBox="1"/>
          <p:nvPr/>
        </p:nvSpPr>
        <p:spPr>
          <a:xfrm>
            <a:off x="16815052" y="7241802"/>
            <a:ext cx="118474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DATA</a:t>
            </a:r>
          </a:p>
        </p:txBody>
      </p:sp>
      <p:sp>
        <p:nvSpPr>
          <p:cNvPr id="323" name="Circle"/>
          <p:cNvSpPr/>
          <p:nvPr/>
        </p:nvSpPr>
        <p:spPr>
          <a:xfrm>
            <a:off x="15599885" y="5274865"/>
            <a:ext cx="4118234" cy="4118235"/>
          </a:xfrm>
          <a:prstGeom prst="ellipse">
            <a:avLst/>
          </a:prstGeom>
          <a:ln w="635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24" name="Circle"/>
          <p:cNvSpPr/>
          <p:nvPr/>
        </p:nvSpPr>
        <p:spPr>
          <a:xfrm>
            <a:off x="8053658" y="5884596"/>
            <a:ext cx="300459" cy="300458"/>
          </a:xfrm>
          <a:prstGeom prst="ellipse">
            <a:avLst/>
          </a:prstGeom>
          <a:solidFill>
            <a:srgbClr val="FF408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25" name="Circle"/>
          <p:cNvSpPr/>
          <p:nvPr/>
        </p:nvSpPr>
        <p:spPr>
          <a:xfrm>
            <a:off x="8053658" y="7183753"/>
            <a:ext cx="300459" cy="300459"/>
          </a:xfrm>
          <a:prstGeom prst="ellipse">
            <a:avLst/>
          </a:prstGeom>
          <a:solidFill>
            <a:srgbClr val="FF408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26" name="Circle"/>
          <p:cNvSpPr/>
          <p:nvPr/>
        </p:nvSpPr>
        <p:spPr>
          <a:xfrm>
            <a:off x="8053658" y="8482910"/>
            <a:ext cx="300459" cy="300459"/>
          </a:xfrm>
          <a:prstGeom prst="ellipse">
            <a:avLst/>
          </a:prstGeom>
          <a:solidFill>
            <a:srgbClr val="FF408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27" name="write"/>
          <p:cNvSpPr txBox="1"/>
          <p:nvPr/>
        </p:nvSpPr>
        <p:spPr>
          <a:xfrm>
            <a:off x="4878781" y="5723674"/>
            <a:ext cx="126120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write</a:t>
            </a:r>
          </a:p>
        </p:txBody>
      </p:sp>
      <p:sp>
        <p:nvSpPr>
          <p:cNvPr id="328" name="read"/>
          <p:cNvSpPr txBox="1"/>
          <p:nvPr/>
        </p:nvSpPr>
        <p:spPr>
          <a:xfrm>
            <a:off x="4993471" y="7019875"/>
            <a:ext cx="103182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read</a:t>
            </a:r>
          </a:p>
        </p:txBody>
      </p:sp>
      <p:sp>
        <p:nvSpPr>
          <p:cNvPr id="329" name="read"/>
          <p:cNvSpPr txBox="1"/>
          <p:nvPr/>
        </p:nvSpPr>
        <p:spPr>
          <a:xfrm>
            <a:off x="4993471" y="8321988"/>
            <a:ext cx="103182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read</a:t>
            </a:r>
          </a:p>
        </p:txBody>
      </p:sp>
      <p:sp>
        <p:nvSpPr>
          <p:cNvPr id="330" name="Mutex"/>
          <p:cNvSpPr txBox="1"/>
          <p:nvPr/>
        </p:nvSpPr>
        <p:spPr>
          <a:xfrm>
            <a:off x="8844281" y="4291150"/>
            <a:ext cx="2025812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Mutex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7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Class="entr" nodeType="afterEffect" presetSubtype="32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9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00"/>
                            </p:stCondLst>
                            <p:childTnLst>
                              <p:par>
                                <p:cTn id="14" presetClass="entr" nodeType="afterEffect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6" dur="7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00"/>
                            </p:stCondLst>
                            <p:childTnLst>
                              <p:par>
                                <p:cTn id="18" presetClass="entr" nodeType="afterEffect" presetSubtype="32" presetID="23" grpId="4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8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300"/>
                            </p:stCondLst>
                            <p:childTnLst>
                              <p:par>
                                <p:cTn id="23" presetClass="entr" nodeType="afterEffect" presetSubtype="32" presetID="4" grpId="5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5" dur="7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200"/>
                            </p:stCondLst>
                            <p:childTnLst>
                              <p:par>
                                <p:cTn id="27" presetClass="entr" nodeType="afterEffect" presetSubtype="32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9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100"/>
                            </p:stCondLst>
                            <p:childTnLst>
                              <p:par>
                                <p:cTn id="32" presetClass="entr" nodeType="afterEffect" presetSubtype="32" presetID="4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4" dur="7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800"/>
                            </p:stCondLst>
                            <p:childTnLst>
                              <p:par>
                                <p:cTn id="36" presetClass="entr" nodeType="afterEffect" presetSubtype="32" presetID="23" grpId="8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8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800"/>
                            </p:stCondLst>
                            <p:childTnLst>
                              <p:par>
                                <p:cTn id="41" presetClass="entr" nodeType="afterEffect" presetSubtype="32" presetID="4" grpId="9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3" dur="7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700"/>
                            </p:stCondLst>
                            <p:childTnLst>
                              <p:par>
                                <p:cTn id="45" presetClass="entr" nodeType="afterEffect" presetSubtype="32" presetID="23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9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8600"/>
                            </p:stCondLst>
                            <p:childTnLst>
                              <p:par>
                                <p:cTn id="50" presetClass="entr" nodeType="afterEffect" presetSubtype="32" presetID="4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2" dur="7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9300"/>
                            </p:stCondLst>
                            <p:childTnLst>
                              <p:par>
                                <p:cTn id="54" presetClass="entr" nodeType="afterEffect" presetSubtype="32" presetID="23" grpId="12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8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8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Class="entr" nodeType="clickEffect" presetSubtype="16" presetID="23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8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8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00"/>
                            </p:stCondLst>
                            <p:childTnLst>
                              <p:par>
                                <p:cTn id="65" presetClass="entr" nodeType="afterEffect" presetSubtype="32" presetID="23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800"/>
                            </p:stCondLst>
                            <p:childTnLst>
                              <p:par>
                                <p:cTn id="70" presetClass="entr" nodeType="afterEffect" presetID="9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2" dur="2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Class="entr" nodeType="clickEffect" presetSubtype="32" presetID="4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7" dur="6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0"/>
                            </p:stCondLst>
                            <p:childTnLst>
                              <p:par>
                                <p:cTn id="79" presetClass="entr" nodeType="afterEffect" presetSubtype="32" presetID="4" grpId="17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81" dur="6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300"/>
                            </p:stCondLst>
                            <p:childTnLst>
                              <p:par>
                                <p:cTn id="83" presetClass="entr" nodeType="afterEffect" presetSubtype="32" presetID="4" grpId="18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85" dur="6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Class="entr" nodeType="afterEffect" presetSubtype="10" presetID="19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000"/>
                            </p:stCondLst>
                            <p:childTnLst>
                              <p:par>
                                <p:cTn id="92" presetClass="entr" nodeType="afterEffect" presetSubtype="32" presetID="23" grpId="20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3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8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8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000"/>
                            </p:stCondLst>
                            <p:childTnLst>
                              <p:par>
                                <p:cTn id="97" presetClass="entr" nodeType="afterEffect" presetSubtype="32" presetID="4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99" dur="6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600"/>
                            </p:stCondLst>
                            <p:childTnLst>
                              <p:par>
                                <p:cTn id="101" presetClass="entr" nodeType="afterEffect" presetSubtype="32" presetID="4" grpId="22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3" dur="6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300"/>
                            </p:stCondLst>
                            <p:childTnLst>
                              <p:par>
                                <p:cTn id="105" presetClass="entr" nodeType="afterEffect" presetID="9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7" dur="6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900"/>
                            </p:stCondLst>
                            <p:childTnLst>
                              <p:par>
                                <p:cTn id="109" presetClass="entr" nodeType="afterEffect" presetSubtype="32" presetID="23" grpId="24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9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9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6900"/>
                            </p:stCondLst>
                            <p:childTnLst>
                              <p:par>
                                <p:cTn id="114" presetClass="entr" nodeType="afterEffect" presetID="9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5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6" dur="6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7500"/>
                            </p:stCondLst>
                            <p:childTnLst>
                              <p:par>
                                <p:cTn id="118" presetClass="entr" nodeType="afterEffect" presetSubtype="32" presetID="23" grpId="26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9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9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9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Class="emph" nodeType="clickEffect" presetSubtype="0" presetID="26" grpId="27" fill="hold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125" dur="600" fill="hold" tmFilter="0, 0; .2, .5; .8, .5; 1, 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6" dur="300" fill="hold" autoRev="1"/>
                                        <p:tgtEl>
                                          <p:spTgt spid="3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Class="emph" nodeType="afterEffect" presetSubtype="0" presetID="8" grpId="3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129" dur="10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"/>
                            </p:stCondLst>
                            <p:childTnLst>
                              <p:par>
                                <p:cTn id="131" presetClass="exit" nodeType="afterEffect" presetSubtype="32" presetID="23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32" dur="8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8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Class="emph" nodeType="clickEffect" presetSubtype="0" presetID="26" grpId="35" fill="hold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138" dur="600" fill="hold" tmFilter="0, 0; .2, .5; .8, .5; 1, 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9" dur="300" fill="hold" autoRev="1"/>
                                        <p:tgtEl>
                                          <p:spTgt spid="3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Class="emph" nodeType="afterEffect" presetSubtype="0" presetID="8" grpId="3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142" dur="10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4" presetClass="exit" nodeType="afterEffect" presetSubtype="32" presetID="23" grpId="4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45" dur="8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8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7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Class="emph" nodeType="clickEffect" presetSubtype="0" presetID="26" grpId="43" fill="hold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151" dur="600" fill="hold" tmFilter="0, 0; .2, .5; .8, .5; 1, 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2" dur="300" fill="hold" autoRev="1"/>
                                        <p:tgtEl>
                                          <p:spTgt spid="3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Class="emph" nodeType="afterEffect" presetSubtype="0" presetID="8" grpId="4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155" dur="10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00"/>
                            </p:stCondLst>
                            <p:childTnLst>
                              <p:par>
                                <p:cTn id="157" presetClass="exit" nodeType="afterEffect" presetSubtype="32" presetID="23" grpId="5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58" dur="8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8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0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24" grpId="16"/>
      <p:bldP build="whole" bldLvl="1" animBg="1" rev="0" advAuto="0" spid="312" grpId="6"/>
      <p:bldP build="whole" bldLvl="1" animBg="1" rev="0" advAuto="0" spid="308" grpId="21"/>
      <p:bldP build="whole" bldLvl="1" animBg="1" rev="0" advAuto="0" spid="322" grpId="14"/>
      <p:bldP build="whole" bldLvl="1" animBg="1" rev="0" advAuto="0" spid="330" grpId="20"/>
      <p:bldP build="whole" bldLvl="1" animBg="1" rev="0" advAuto="0" spid="324" grpId="27"/>
      <p:bldP build="whole" bldLvl="1" animBg="1" rev="0" advAuto="0" spid="321" grpId="13"/>
      <p:bldP build="whole" bldLvl="1" animBg="1" rev="0" advAuto="0" spid="307" grpId="22"/>
      <p:bldP build="whole" bldLvl="1" animBg="1" rev="0" advAuto="0" spid="324" grpId="34"/>
      <p:bldP build="whole" bldLvl="1" animBg="1" rev="0" advAuto="0" spid="325" grpId="17"/>
      <p:bldP build="whole" bldLvl="1" animBg="1" rev="0" advAuto="0" spid="320" grpId="26"/>
      <p:bldP build="whole" bldLvl="1" animBg="1" rev="0" advAuto="0" spid="306" grpId="19"/>
      <p:bldP build="whole" bldLvl="1" animBg="1" rev="0" advAuto="0" spid="310" grpId="2"/>
      <p:bldP build="whole" bldLvl="1" animBg="1" rev="0" advAuto="0" spid="323" grpId="15"/>
      <p:bldP build="whole" bldLvl="1" animBg="1" rev="0" advAuto="0" spid="326" grpId="18"/>
      <p:bldP build="whole" bldLvl="1" animBg="1" rev="0" advAuto="0" spid="313" grpId="9"/>
      <p:bldP build="whole" bldLvl="1" animBg="1" rev="0" advAuto="0" spid="305" grpId="3"/>
      <p:bldP build="whole" bldLvl="1" animBg="1" rev="0" advAuto="0" spid="315" grpId="24"/>
      <p:bldP build="whole" bldLvl="1" animBg="1" rev="0" advAuto="0" spid="327" grpId="4"/>
      <p:bldP build="whole" bldLvl="1" animBg="1" rev="0" advAuto="0" spid="311" grpId="5"/>
      <p:bldP build="whole" bldLvl="1" animBg="1" rev="0" advAuto="0" spid="309" grpId="1"/>
      <p:bldP build="whole" bldLvl="1" animBg="1" rev="0" advAuto="0" spid="325" grpId="35"/>
      <p:bldP build="whole" bldLvl="1" animBg="1" rev="0" advAuto="0" spid="318" grpId="23"/>
      <p:bldP build="whole" bldLvl="1" animBg="1" rev="0" advAuto="0" spid="323" grpId="31"/>
      <p:bldP build="whole" bldLvl="1" animBg="1" rev="0" advAuto="0" spid="325" grpId="42"/>
      <p:bldP build="whole" bldLvl="1" animBg="1" rev="0" advAuto="0" spid="328" grpId="8"/>
      <p:bldP build="whole" bldLvl="1" animBg="1" rev="0" advAuto="0" spid="304" grpId="11"/>
      <p:bldP build="whole" bldLvl="1" animBg="1" rev="0" advAuto="0" spid="323" grpId="39"/>
      <p:bldP build="whole" bldLvl="1" animBg="1" rev="0" advAuto="0" spid="314" grpId="10"/>
      <p:bldP build="whole" bldLvl="1" animBg="1" rev="0" advAuto="0" spid="326" grpId="43"/>
      <p:bldP build="whole" bldLvl="1" animBg="1" rev="0" advAuto="0" spid="323" grpId="47"/>
      <p:bldP build="whole" bldLvl="1" animBg="1" rev="0" advAuto="0" spid="329" grpId="12"/>
      <p:bldP build="whole" bldLvl="1" animBg="1" rev="0" advAuto="0" spid="316" grpId="25"/>
      <p:bldP build="whole" bldLvl="1" animBg="1" rev="0" advAuto="0" spid="303" grpId="7"/>
      <p:bldP build="whole" bldLvl="1" animBg="1" rev="0" advAuto="0" spid="326" grpId="5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Rounded Rectangle"/>
          <p:cNvSpPr/>
          <p:nvPr/>
        </p:nvSpPr>
        <p:spPr>
          <a:xfrm>
            <a:off x="4237043" y="9489781"/>
            <a:ext cx="2739938" cy="1031534"/>
          </a:xfrm>
          <a:prstGeom prst="roundRect">
            <a:avLst>
              <a:gd name="adj" fmla="val 12600"/>
            </a:avLst>
          </a:prstGeom>
          <a:solidFill>
            <a:srgbClr val="EB518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33" name="Rounded Rectangle"/>
          <p:cNvSpPr/>
          <p:nvPr/>
        </p:nvSpPr>
        <p:spPr>
          <a:xfrm>
            <a:off x="4237043" y="7809624"/>
            <a:ext cx="2739938" cy="1031533"/>
          </a:xfrm>
          <a:prstGeom prst="roundRect">
            <a:avLst>
              <a:gd name="adj" fmla="val 12600"/>
            </a:avLst>
          </a:prstGeom>
          <a:solidFill>
            <a:srgbClr val="D500F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34" name="Rounded Rectangle"/>
          <p:cNvSpPr/>
          <p:nvPr/>
        </p:nvSpPr>
        <p:spPr>
          <a:xfrm>
            <a:off x="4237043" y="6129467"/>
            <a:ext cx="2739938" cy="1031534"/>
          </a:xfrm>
          <a:prstGeom prst="roundRect">
            <a:avLst>
              <a:gd name="adj" fmla="val 12600"/>
            </a:avLst>
          </a:prstGeom>
          <a:solidFill>
            <a:srgbClr val="D500F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35" name="Rounded Rectangle"/>
          <p:cNvSpPr/>
          <p:nvPr/>
        </p:nvSpPr>
        <p:spPr>
          <a:xfrm>
            <a:off x="8555599" y="4151592"/>
            <a:ext cx="2219305" cy="6667440"/>
          </a:xfrm>
          <a:prstGeom prst="roundRect">
            <a:avLst>
              <a:gd name="adj" fmla="val 8584"/>
            </a:avLst>
          </a:prstGeom>
          <a:solidFill>
            <a:srgbClr val="15324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36" name="Circle"/>
          <p:cNvSpPr/>
          <p:nvPr/>
        </p:nvSpPr>
        <p:spPr>
          <a:xfrm>
            <a:off x="9030251" y="9145646"/>
            <a:ext cx="1270001" cy="1270001"/>
          </a:xfrm>
          <a:prstGeom prst="ellipse">
            <a:avLst/>
          </a:prstGeom>
          <a:solidFill>
            <a:srgbClr val="40C4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37" name="Circle"/>
          <p:cNvSpPr/>
          <p:nvPr/>
        </p:nvSpPr>
        <p:spPr>
          <a:xfrm>
            <a:off x="9030251" y="7610978"/>
            <a:ext cx="1270001" cy="1270001"/>
          </a:xfrm>
          <a:prstGeom prst="ellipse">
            <a:avLst/>
          </a:prstGeom>
          <a:solidFill>
            <a:srgbClr val="FF408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38" name="Rounded Rectangle"/>
          <p:cNvSpPr/>
          <p:nvPr/>
        </p:nvSpPr>
        <p:spPr>
          <a:xfrm>
            <a:off x="5944306" y="6129467"/>
            <a:ext cx="1270001" cy="1031534"/>
          </a:xfrm>
          <a:prstGeom prst="roundRect">
            <a:avLst>
              <a:gd name="adj" fmla="val 1260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39" name="G2"/>
          <p:cNvSpPr txBox="1"/>
          <p:nvPr/>
        </p:nvSpPr>
        <p:spPr>
          <a:xfrm>
            <a:off x="6254544" y="6289633"/>
            <a:ext cx="64952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0D0D0D"/>
                </a:solidFill>
              </a:defRPr>
            </a:lvl1pPr>
          </a:lstStyle>
          <a:p>
            <a:pPr/>
            <a:r>
              <a:t>G2</a:t>
            </a:r>
          </a:p>
        </p:txBody>
      </p:sp>
      <p:sp>
        <p:nvSpPr>
          <p:cNvPr id="340" name="Rounded Rectangle"/>
          <p:cNvSpPr/>
          <p:nvPr/>
        </p:nvSpPr>
        <p:spPr>
          <a:xfrm>
            <a:off x="5944306" y="7809624"/>
            <a:ext cx="1270001" cy="1031533"/>
          </a:xfrm>
          <a:prstGeom prst="roundRect">
            <a:avLst>
              <a:gd name="adj" fmla="val 1260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41" name="G3"/>
          <p:cNvSpPr txBox="1"/>
          <p:nvPr/>
        </p:nvSpPr>
        <p:spPr>
          <a:xfrm>
            <a:off x="6254544" y="7969791"/>
            <a:ext cx="64952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0D0D0D"/>
                </a:solidFill>
              </a:defRPr>
            </a:lvl1pPr>
          </a:lstStyle>
          <a:p>
            <a:pPr/>
            <a:r>
              <a:t>G3</a:t>
            </a:r>
          </a:p>
        </p:txBody>
      </p:sp>
      <p:sp>
        <p:nvSpPr>
          <p:cNvPr id="342" name="Rounded Rectangle"/>
          <p:cNvSpPr/>
          <p:nvPr/>
        </p:nvSpPr>
        <p:spPr>
          <a:xfrm>
            <a:off x="5944306" y="9489781"/>
            <a:ext cx="1270001" cy="1031534"/>
          </a:xfrm>
          <a:prstGeom prst="roundRect">
            <a:avLst>
              <a:gd name="adj" fmla="val 1260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43" name="G4"/>
          <p:cNvSpPr txBox="1"/>
          <p:nvPr/>
        </p:nvSpPr>
        <p:spPr>
          <a:xfrm>
            <a:off x="6254544" y="9649947"/>
            <a:ext cx="64952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0D0D0D"/>
                </a:solidFill>
              </a:defRPr>
            </a:lvl1pPr>
          </a:lstStyle>
          <a:p>
            <a:pPr/>
            <a:r>
              <a:t>G4</a:t>
            </a:r>
          </a:p>
        </p:txBody>
      </p:sp>
      <p:sp>
        <p:nvSpPr>
          <p:cNvPr id="344" name="LOCK"/>
          <p:cNvSpPr txBox="1"/>
          <p:nvPr/>
        </p:nvSpPr>
        <p:spPr>
          <a:xfrm>
            <a:off x="12658625" y="7807828"/>
            <a:ext cx="1490589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LOCK</a:t>
            </a:r>
          </a:p>
        </p:txBody>
      </p:sp>
      <p:pic>
        <p:nvPicPr>
          <p:cNvPr id="345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8418" y="9577929"/>
            <a:ext cx="1371601" cy="405591"/>
          </a:xfrm>
          <a:prstGeom prst="rect">
            <a:avLst/>
          </a:prstGeom>
        </p:spPr>
      </p:pic>
      <p:pic>
        <p:nvPicPr>
          <p:cNvPr id="347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8418" y="8043261"/>
            <a:ext cx="1371601" cy="405591"/>
          </a:xfrm>
          <a:prstGeom prst="rect">
            <a:avLst/>
          </a:prstGeom>
        </p:spPr>
      </p:pic>
      <p:sp>
        <p:nvSpPr>
          <p:cNvPr id="349" name="UNLOCK"/>
          <p:cNvSpPr txBox="1"/>
          <p:nvPr/>
        </p:nvSpPr>
        <p:spPr>
          <a:xfrm>
            <a:off x="12658626" y="9342496"/>
            <a:ext cx="2178733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UNLOCK</a:t>
            </a:r>
          </a:p>
        </p:txBody>
      </p:sp>
      <p:sp>
        <p:nvSpPr>
          <p:cNvPr id="350" name="Cuboid"/>
          <p:cNvSpPr/>
          <p:nvPr/>
        </p:nvSpPr>
        <p:spPr>
          <a:xfrm>
            <a:off x="16788476" y="6554344"/>
            <a:ext cx="2535228" cy="15211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399" y="0"/>
                </a:moveTo>
                <a:cubicBezTo>
                  <a:pt x="4348" y="0"/>
                  <a:pt x="4299" y="35"/>
                  <a:pt x="4263" y="96"/>
                </a:cubicBezTo>
                <a:lnTo>
                  <a:pt x="285" y="6722"/>
                </a:lnTo>
                <a:cubicBezTo>
                  <a:pt x="259" y="6765"/>
                  <a:pt x="279" y="6840"/>
                  <a:pt x="316" y="6840"/>
                </a:cubicBezTo>
                <a:lnTo>
                  <a:pt x="17106" y="6840"/>
                </a:lnTo>
                <a:cubicBezTo>
                  <a:pt x="17160" y="6840"/>
                  <a:pt x="17212" y="6805"/>
                  <a:pt x="17250" y="6742"/>
                </a:cubicBezTo>
                <a:lnTo>
                  <a:pt x="21220" y="124"/>
                </a:lnTo>
                <a:cubicBezTo>
                  <a:pt x="21248" y="79"/>
                  <a:pt x="21228" y="0"/>
                  <a:pt x="21190" y="0"/>
                </a:cubicBezTo>
                <a:lnTo>
                  <a:pt x="4399" y="0"/>
                </a:lnTo>
                <a:close/>
                <a:moveTo>
                  <a:pt x="21573" y="616"/>
                </a:moveTo>
                <a:cubicBezTo>
                  <a:pt x="21558" y="605"/>
                  <a:pt x="21540" y="610"/>
                  <a:pt x="21526" y="633"/>
                </a:cubicBezTo>
                <a:lnTo>
                  <a:pt x="17555" y="7251"/>
                </a:lnTo>
                <a:cubicBezTo>
                  <a:pt x="17517" y="7315"/>
                  <a:pt x="17496" y="7399"/>
                  <a:pt x="17496" y="7490"/>
                </a:cubicBezTo>
                <a:lnTo>
                  <a:pt x="17496" y="21052"/>
                </a:lnTo>
                <a:cubicBezTo>
                  <a:pt x="17496" y="21122"/>
                  <a:pt x="17546" y="21157"/>
                  <a:pt x="17575" y="21108"/>
                </a:cubicBezTo>
                <a:lnTo>
                  <a:pt x="21543" y="14496"/>
                </a:lnTo>
                <a:cubicBezTo>
                  <a:pt x="21579" y="14434"/>
                  <a:pt x="21600" y="14351"/>
                  <a:pt x="21600" y="14265"/>
                </a:cubicBezTo>
                <a:lnTo>
                  <a:pt x="21600" y="683"/>
                </a:lnTo>
                <a:cubicBezTo>
                  <a:pt x="21600" y="651"/>
                  <a:pt x="21588" y="626"/>
                  <a:pt x="21573" y="616"/>
                </a:cubicBezTo>
                <a:close/>
                <a:moveTo>
                  <a:pt x="78" y="7560"/>
                </a:moveTo>
                <a:cubicBezTo>
                  <a:pt x="35" y="7560"/>
                  <a:pt x="0" y="7617"/>
                  <a:pt x="0" y="7689"/>
                </a:cubicBezTo>
                <a:lnTo>
                  <a:pt x="0" y="21471"/>
                </a:lnTo>
                <a:cubicBezTo>
                  <a:pt x="0" y="21543"/>
                  <a:pt x="34" y="21600"/>
                  <a:pt x="78" y="21600"/>
                </a:cubicBezTo>
                <a:lnTo>
                  <a:pt x="16986" y="21600"/>
                </a:lnTo>
                <a:cubicBezTo>
                  <a:pt x="17030" y="21600"/>
                  <a:pt x="17064" y="21543"/>
                  <a:pt x="17064" y="21471"/>
                </a:cubicBezTo>
                <a:lnTo>
                  <a:pt x="17064" y="7689"/>
                </a:lnTo>
                <a:cubicBezTo>
                  <a:pt x="17064" y="7617"/>
                  <a:pt x="17030" y="7560"/>
                  <a:pt x="16986" y="7560"/>
                </a:cubicBezTo>
                <a:lnTo>
                  <a:pt x="78" y="7560"/>
                </a:lnTo>
                <a:close/>
              </a:path>
            </a:pathLst>
          </a:custGeom>
          <a:solidFill>
            <a:srgbClr val="8C9E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51" name="DATA"/>
          <p:cNvSpPr txBox="1"/>
          <p:nvPr/>
        </p:nvSpPr>
        <p:spPr>
          <a:xfrm>
            <a:off x="17212140" y="7222731"/>
            <a:ext cx="118474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DATA</a:t>
            </a:r>
          </a:p>
        </p:txBody>
      </p:sp>
      <p:sp>
        <p:nvSpPr>
          <p:cNvPr id="352" name="Circle"/>
          <p:cNvSpPr/>
          <p:nvPr/>
        </p:nvSpPr>
        <p:spPr>
          <a:xfrm>
            <a:off x="15996972" y="5255795"/>
            <a:ext cx="4118235" cy="4118235"/>
          </a:xfrm>
          <a:prstGeom prst="ellipse">
            <a:avLst/>
          </a:prstGeom>
          <a:ln w="635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53" name="Circle"/>
          <p:cNvSpPr/>
          <p:nvPr/>
        </p:nvSpPr>
        <p:spPr>
          <a:xfrm>
            <a:off x="7734724" y="6495005"/>
            <a:ext cx="300458" cy="300458"/>
          </a:xfrm>
          <a:prstGeom prst="ellipse">
            <a:avLst/>
          </a:prstGeom>
          <a:solidFill>
            <a:srgbClr val="FF408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54" name="Circle"/>
          <p:cNvSpPr/>
          <p:nvPr/>
        </p:nvSpPr>
        <p:spPr>
          <a:xfrm>
            <a:off x="7734724" y="8175162"/>
            <a:ext cx="300458" cy="300458"/>
          </a:xfrm>
          <a:prstGeom prst="ellipse">
            <a:avLst/>
          </a:prstGeom>
          <a:solidFill>
            <a:srgbClr val="FF408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55" name="Circle"/>
          <p:cNvSpPr/>
          <p:nvPr/>
        </p:nvSpPr>
        <p:spPr>
          <a:xfrm>
            <a:off x="7734724" y="9855319"/>
            <a:ext cx="300458" cy="300458"/>
          </a:xfrm>
          <a:prstGeom prst="ellipse">
            <a:avLst/>
          </a:prstGeom>
          <a:solidFill>
            <a:srgbClr val="FF408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56" name="Rounded Rectangle"/>
          <p:cNvSpPr/>
          <p:nvPr/>
        </p:nvSpPr>
        <p:spPr>
          <a:xfrm>
            <a:off x="4237043" y="4449310"/>
            <a:ext cx="2739938" cy="1031534"/>
          </a:xfrm>
          <a:prstGeom prst="roundRect">
            <a:avLst>
              <a:gd name="adj" fmla="val 12600"/>
            </a:avLst>
          </a:prstGeom>
          <a:solidFill>
            <a:srgbClr val="EB518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57" name="Rounded Rectangle"/>
          <p:cNvSpPr/>
          <p:nvPr/>
        </p:nvSpPr>
        <p:spPr>
          <a:xfrm>
            <a:off x="5944306" y="4449310"/>
            <a:ext cx="1270001" cy="1031534"/>
          </a:xfrm>
          <a:prstGeom prst="roundRect">
            <a:avLst>
              <a:gd name="adj" fmla="val 1260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58" name="G1"/>
          <p:cNvSpPr txBox="1"/>
          <p:nvPr/>
        </p:nvSpPr>
        <p:spPr>
          <a:xfrm>
            <a:off x="6254544" y="4609476"/>
            <a:ext cx="64952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0D0D0D"/>
                </a:solidFill>
              </a:defRPr>
            </a:lvl1pPr>
          </a:lstStyle>
          <a:p>
            <a:pPr/>
            <a:r>
              <a:t>G1</a:t>
            </a:r>
          </a:p>
        </p:txBody>
      </p:sp>
      <p:sp>
        <p:nvSpPr>
          <p:cNvPr id="359" name="Circle"/>
          <p:cNvSpPr/>
          <p:nvPr/>
        </p:nvSpPr>
        <p:spPr>
          <a:xfrm>
            <a:off x="7734724" y="4814847"/>
            <a:ext cx="300458" cy="300459"/>
          </a:xfrm>
          <a:prstGeom prst="ellipse">
            <a:avLst/>
          </a:prstGeom>
          <a:solidFill>
            <a:srgbClr val="FF408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60" name="Rounded Rectangle"/>
          <p:cNvSpPr/>
          <p:nvPr/>
        </p:nvSpPr>
        <p:spPr>
          <a:xfrm>
            <a:off x="9030251" y="4565502"/>
            <a:ext cx="1270001" cy="966233"/>
          </a:xfrm>
          <a:prstGeom prst="roundRect">
            <a:avLst>
              <a:gd name="adj" fmla="val 19716"/>
            </a:avLst>
          </a:prstGeom>
          <a:solidFill>
            <a:srgbClr val="D500F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61" name="RLOCK"/>
          <p:cNvSpPr txBox="1"/>
          <p:nvPr/>
        </p:nvSpPr>
        <p:spPr>
          <a:xfrm>
            <a:off x="12658625" y="4610468"/>
            <a:ext cx="1834661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RLOCK</a:t>
            </a:r>
          </a:p>
        </p:txBody>
      </p:sp>
      <p:pic>
        <p:nvPicPr>
          <p:cNvPr id="362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8418" y="4845900"/>
            <a:ext cx="1371601" cy="405592"/>
          </a:xfrm>
          <a:prstGeom prst="rect">
            <a:avLst/>
          </a:prstGeom>
        </p:spPr>
      </p:pic>
      <p:sp>
        <p:nvSpPr>
          <p:cNvPr id="364" name="Rounded Rectangle"/>
          <p:cNvSpPr/>
          <p:nvPr/>
        </p:nvSpPr>
        <p:spPr>
          <a:xfrm>
            <a:off x="9030251" y="6020791"/>
            <a:ext cx="1270001" cy="966233"/>
          </a:xfrm>
          <a:prstGeom prst="roundRect">
            <a:avLst>
              <a:gd name="adj" fmla="val 19716"/>
            </a:avLst>
          </a:prstGeom>
          <a:solidFill>
            <a:srgbClr val="00BFA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65" name="RUNLOCK"/>
          <p:cNvSpPr txBox="1"/>
          <p:nvPr/>
        </p:nvSpPr>
        <p:spPr>
          <a:xfrm>
            <a:off x="12658625" y="6065757"/>
            <a:ext cx="2522805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RUNLOCK</a:t>
            </a:r>
          </a:p>
        </p:txBody>
      </p:sp>
      <p:pic>
        <p:nvPicPr>
          <p:cNvPr id="366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8418" y="6301190"/>
            <a:ext cx="1371601" cy="405591"/>
          </a:xfrm>
          <a:prstGeom prst="rect">
            <a:avLst/>
          </a:prstGeom>
        </p:spPr>
      </p:pic>
      <p:sp>
        <p:nvSpPr>
          <p:cNvPr id="368" name="write"/>
          <p:cNvSpPr txBox="1"/>
          <p:nvPr/>
        </p:nvSpPr>
        <p:spPr>
          <a:xfrm>
            <a:off x="4481694" y="4653926"/>
            <a:ext cx="126120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write</a:t>
            </a:r>
          </a:p>
        </p:txBody>
      </p:sp>
      <p:sp>
        <p:nvSpPr>
          <p:cNvPr id="369" name="read"/>
          <p:cNvSpPr txBox="1"/>
          <p:nvPr/>
        </p:nvSpPr>
        <p:spPr>
          <a:xfrm>
            <a:off x="4596384" y="6334083"/>
            <a:ext cx="103182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read</a:t>
            </a:r>
          </a:p>
        </p:txBody>
      </p:sp>
      <p:sp>
        <p:nvSpPr>
          <p:cNvPr id="370" name="write"/>
          <p:cNvSpPr txBox="1"/>
          <p:nvPr/>
        </p:nvSpPr>
        <p:spPr>
          <a:xfrm>
            <a:off x="4481694" y="9694398"/>
            <a:ext cx="126120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write</a:t>
            </a:r>
          </a:p>
        </p:txBody>
      </p:sp>
      <p:sp>
        <p:nvSpPr>
          <p:cNvPr id="371" name="read"/>
          <p:cNvSpPr txBox="1"/>
          <p:nvPr/>
        </p:nvSpPr>
        <p:spPr>
          <a:xfrm>
            <a:off x="4596385" y="8014241"/>
            <a:ext cx="103182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read</a:t>
            </a:r>
          </a:p>
        </p:txBody>
      </p:sp>
      <p:sp>
        <p:nvSpPr>
          <p:cNvPr id="372" name="RWMutex"/>
          <p:cNvSpPr txBox="1"/>
          <p:nvPr/>
        </p:nvSpPr>
        <p:spPr>
          <a:xfrm>
            <a:off x="8270043" y="2896968"/>
            <a:ext cx="2790416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RWMutex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7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Class="entr" nodeType="afterEffect" presetSubtype="32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9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00"/>
                            </p:stCondLst>
                            <p:childTnLst>
                              <p:par>
                                <p:cTn id="14" presetClass="entr" nodeType="afterEffect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6" dur="7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00"/>
                            </p:stCondLst>
                            <p:childTnLst>
                              <p:par>
                                <p:cTn id="18" presetClass="entr" nodeType="afterEffect" presetSubtype="32" presetID="23" grpId="4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8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300"/>
                            </p:stCondLst>
                            <p:childTnLst>
                              <p:par>
                                <p:cTn id="23" presetClass="entr" nodeType="afterEffect" presetSubtype="32" presetID="4" grpId="5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5" dur="7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200"/>
                            </p:stCondLst>
                            <p:childTnLst>
                              <p:par>
                                <p:cTn id="27" presetClass="entr" nodeType="afterEffect" presetSubtype="32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9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100"/>
                            </p:stCondLst>
                            <p:childTnLst>
                              <p:par>
                                <p:cTn id="32" presetClass="entr" nodeType="afterEffect" presetSubtype="32" presetID="4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4" dur="7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800"/>
                            </p:stCondLst>
                            <p:childTnLst>
                              <p:par>
                                <p:cTn id="36" presetClass="entr" nodeType="afterEffect" presetSubtype="32" presetID="23" grpId="8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8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800"/>
                            </p:stCondLst>
                            <p:childTnLst>
                              <p:par>
                                <p:cTn id="41" presetClass="entr" nodeType="afterEffect" presetSubtype="32" presetID="4" grpId="9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3" dur="7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700"/>
                            </p:stCondLst>
                            <p:childTnLst>
                              <p:par>
                                <p:cTn id="45" presetClass="entr" nodeType="afterEffect" presetSubtype="32" presetID="23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9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8600"/>
                            </p:stCondLst>
                            <p:childTnLst>
                              <p:par>
                                <p:cTn id="50" presetClass="entr" nodeType="afterEffect" presetSubtype="32" presetID="4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2" dur="7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9300"/>
                            </p:stCondLst>
                            <p:childTnLst>
                              <p:par>
                                <p:cTn id="54" presetClass="entr" nodeType="afterEffect" presetSubtype="32" presetID="23" grpId="12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8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8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300"/>
                            </p:stCondLst>
                            <p:childTnLst>
                              <p:par>
                                <p:cTn id="59" presetClass="entr" nodeType="afterEffect" presetSubtype="32" presetID="4" grpId="13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61" dur="7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1200"/>
                            </p:stCondLst>
                            <p:childTnLst>
                              <p:par>
                                <p:cTn id="63" presetClass="entr" nodeType="afterEffect" presetSubtype="32" presetID="23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9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9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2100"/>
                            </p:stCondLst>
                            <p:childTnLst>
                              <p:par>
                                <p:cTn id="68" presetClass="entr" nodeType="afterEffect" presetSubtype="32" presetID="4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0" dur="7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2800"/>
                            </p:stCondLst>
                            <p:childTnLst>
                              <p:par>
                                <p:cTn id="72" presetClass="entr" nodeType="afterEffect" presetSubtype="32" presetID="23" grpId="16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8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8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Class="entr" nodeType="clickEffect" presetSubtype="16" presetID="23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8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8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00"/>
                            </p:stCondLst>
                            <p:childTnLst>
                              <p:par>
                                <p:cTn id="83" presetClass="entr" nodeType="afterEffect" presetSubtype="32" presetID="23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800"/>
                            </p:stCondLst>
                            <p:childTnLst>
                              <p:par>
                                <p:cTn id="88" presetClass="entr" nodeType="afterEffect" presetID="9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90" dur="2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Class="entr" nodeType="clickEffect" presetSubtype="32" presetID="4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95" dur="6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00"/>
                            </p:stCondLst>
                            <p:childTnLst>
                              <p:par>
                                <p:cTn id="97" presetClass="entr" nodeType="afterEffect" presetSubtype="32" presetID="4" grpId="2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99" dur="6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300"/>
                            </p:stCondLst>
                            <p:childTnLst>
                              <p:par>
                                <p:cTn id="101" presetClass="entr" nodeType="afterEffect" presetSubtype="32" presetID="4" grpId="22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3" dur="6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000"/>
                            </p:stCondLst>
                            <p:childTnLst>
                              <p:par>
                                <p:cTn id="105" presetClass="entr" nodeType="afterEffect" presetSubtype="32" presetID="4" grpId="23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7" dur="6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700"/>
                            </p:stCondLst>
                            <p:childTnLst>
                              <p:par>
                                <p:cTn id="109" presetClass="entr" nodeType="afterEffect" presetSubtype="10" presetID="19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3700"/>
                            </p:stCondLst>
                            <p:childTnLst>
                              <p:par>
                                <p:cTn id="114" presetClass="entr" nodeType="afterEffect" presetSubtype="32" presetID="23" grpId="25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5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8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8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4700"/>
                            </p:stCondLst>
                            <p:childTnLst>
                              <p:par>
                                <p:cTn id="119" presetClass="entr" nodeType="afterEffect" presetSubtype="32" presetID="4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1" dur="6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300"/>
                            </p:stCondLst>
                            <p:childTnLst>
                              <p:par>
                                <p:cTn id="123" presetClass="entr" nodeType="afterEffect" presetSubtype="32" presetID="4" grpId="27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4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5" dur="6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6000"/>
                            </p:stCondLst>
                            <p:childTnLst>
                              <p:par>
                                <p:cTn id="127" presetClass="entr" nodeType="afterEffect" presetSubtype="32" presetID="4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8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9" dur="6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6600"/>
                            </p:stCondLst>
                            <p:childTnLst>
                              <p:par>
                                <p:cTn id="131" presetClass="entr" nodeType="afterEffect" presetSubtype="32" presetID="4" grpId="29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2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33" dur="6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7300"/>
                            </p:stCondLst>
                            <p:childTnLst>
                              <p:par>
                                <p:cTn id="135" presetClass="entr" nodeType="afterEffect" presetID="9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6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37" dur="6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7900"/>
                            </p:stCondLst>
                            <p:childTnLst>
                              <p:par>
                                <p:cTn id="139" presetClass="entr" nodeType="afterEffect" presetSubtype="32" presetID="23" grpId="3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9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9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8900"/>
                            </p:stCondLst>
                            <p:childTnLst>
                              <p:par>
                                <p:cTn id="144" presetClass="entr" nodeType="afterEffect" presetID="9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5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46" dur="6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9500"/>
                            </p:stCondLst>
                            <p:childTnLst>
                              <p:par>
                                <p:cTn id="148" presetClass="entr" nodeType="afterEffect" presetSubtype="32" presetID="23" grpId="33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9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9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9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0500"/>
                            </p:stCondLst>
                            <p:childTnLst>
                              <p:par>
                                <p:cTn id="153" presetClass="entr" nodeType="afterEffect" presetID="9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4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5" dur="6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1100"/>
                            </p:stCondLst>
                            <p:childTnLst>
                              <p:par>
                                <p:cTn id="157" presetClass="entr" nodeType="afterEffect" presetSubtype="32" presetID="23" grpId="35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8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9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9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2100"/>
                            </p:stCondLst>
                            <p:childTnLst>
                              <p:par>
                                <p:cTn id="162" presetClass="entr" nodeType="afterEffect" presetID="9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3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4" dur="6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2700"/>
                            </p:stCondLst>
                            <p:childTnLst>
                              <p:par>
                                <p:cTn id="166" presetClass="entr" nodeType="afterEffect" presetSubtype="32" presetID="23" grpId="37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7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9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9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Class="emph" nodeType="clickEffect" presetSubtype="0" presetID="26" grpId="38" fill="hold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173" dur="600" fill="hold" tmFilter="0, 0; .2, .5; .8, .5; 1, 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4" dur="300" fill="hold" autoRev="1"/>
                                        <p:tgtEl>
                                          <p:spTgt spid="3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Class="emph" nodeType="afterEffect" presetSubtype="0" presetID="8" grpId="4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177" dur="10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000"/>
                            </p:stCondLst>
                            <p:childTnLst>
                              <p:par>
                                <p:cTn id="179" presetClass="exit" nodeType="afterEffect" presetSubtype="32" presetID="23" grpId="4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80" dur="8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8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2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Class="emph" nodeType="clickEffect" presetSubtype="0" presetID="26" grpId="46" fill="hold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186" dur="600" fill="hold" tmFilter="0, 0; .2, .5; .8, .5; 1, 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7" dur="300" fill="hold" autoRev="1"/>
                                        <p:tgtEl>
                                          <p:spTgt spid="3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Class="emph" nodeType="withEffect" presetSubtype="0" presetID="26" grpId="47" fill="hold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190" dur="600" fill="hold" tmFilter="0, 0; .2, .5; .8, .5; 1, 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1" dur="300" fill="hold" autoRev="1"/>
                                        <p:tgtEl>
                                          <p:spTgt spid="3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Class="emph" nodeType="afterEffect" presetSubtype="0" presetID="8" grpId="5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194" dur="10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1000"/>
                            </p:stCondLst>
                            <p:childTnLst>
                              <p:par>
                                <p:cTn id="196" presetClass="exit" nodeType="afterEffect" presetSubtype="32" presetID="23" grpId="5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97" dur="8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8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9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1800"/>
                            </p:stCondLst>
                            <p:childTnLst>
                              <p:par>
                                <p:cTn id="201" presetClass="exit" nodeType="afterEffect" presetSubtype="32" presetID="23" grpId="5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02" dur="8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8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4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Class="emph" nodeType="clickEffect" presetSubtype="0" presetID="26" grpId="57" fill="hold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208" dur="600" fill="hold" tmFilter="0, 0; .2, .5; .8, .5; 1, 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9" dur="300" fill="hold" autoRev="1"/>
                                        <p:tgtEl>
                                          <p:spTgt spid="3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Class="emph" nodeType="afterEffect" presetSubtype="0" presetID="8" grpId="6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212" dur="10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1000"/>
                            </p:stCondLst>
                            <p:childTnLst>
                              <p:par>
                                <p:cTn id="214" presetClass="exit" nodeType="afterEffect" presetSubtype="32" presetID="23" grpId="6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15" dur="8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8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7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54" grpId="22"/>
      <p:bldP build="whole" bldLvl="1" animBg="1" rev="0" advAuto="0" spid="359" grpId="38"/>
      <p:bldP build="whole" bldLvl="1" animBg="1" rev="0" advAuto="0" spid="353" grpId="46"/>
      <p:bldP build="whole" bldLvl="1" animBg="1" rev="0" advAuto="0" spid="352" grpId="61"/>
      <p:bldP build="whole" bldLvl="1" animBg="1" rev="0" advAuto="0" spid="351" grpId="18"/>
      <p:bldP build="whole" bldLvl="1" animBg="1" rev="0" advAuto="0" spid="337" grpId="28"/>
      <p:bldP build="whole" bldLvl="1" animBg="1" rev="0" advAuto="0" spid="365" grpId="33"/>
      <p:bldP build="whole" bldLvl="1" animBg="1" rev="0" advAuto="0" spid="364" grpId="27"/>
      <p:bldP build="whole" bldLvl="1" animBg="1" rev="0" advAuto="0" spid="359" grpId="45"/>
      <p:bldP build="whole" bldLvl="1" animBg="1" rev="0" advAuto="0" spid="339" grpId="6"/>
      <p:bldP build="whole" bldLvl="1" animBg="1" rev="0" advAuto="0" spid="366" grpId="32"/>
      <p:bldP build="whole" bldLvl="1" animBg="1" rev="0" advAuto="0" spid="353" grpId="55"/>
      <p:bldP build="whole" bldLvl="1" animBg="1" rev="0" advAuto="0" spid="343" grpId="14"/>
      <p:bldP build="whole" bldLvl="1" animBg="1" rev="0" advAuto="0" spid="347" grpId="34"/>
      <p:bldP build="whole" bldLvl="1" animBg="1" rev="0" advAuto="0" spid="336" grpId="29"/>
      <p:bldP build="whole" bldLvl="1" animBg="1" rev="0" advAuto="0" spid="361" grpId="31"/>
      <p:bldP build="whole" bldLvl="1" animBg="1" rev="0" advAuto="0" spid="333" grpId="11"/>
      <p:bldP build="whole" bldLvl="1" animBg="1" rev="0" advAuto="0" spid="354" grpId="47"/>
      <p:bldP build="whole" bldLvl="1" animBg="1" rev="0" advAuto="0" spid="355" grpId="57"/>
      <p:bldP build="whole" bldLvl="1" animBg="1" rev="0" advAuto="0" spid="352" grpId="19"/>
      <p:bldP build="whole" bldLvl="1" animBg="1" rev="0" advAuto="0" spid="370" grpId="16"/>
      <p:bldP build="whole" bldLvl="1" animBg="1" rev="0" advAuto="0" spid="338" grpId="5"/>
      <p:bldP build="whole" bldLvl="1" animBg="1" rev="0" advAuto="0" spid="349" grpId="37"/>
      <p:bldP build="whole" bldLvl="1" animBg="1" rev="0" advAuto="0" spid="341" grpId="10"/>
      <p:bldP build="whole" bldLvl="1" animBg="1" rev="0" advAuto="0" spid="350" grpId="17"/>
      <p:bldP build="whole" bldLvl="1" animBg="1" rev="0" advAuto="0" spid="368" grpId="4"/>
      <p:bldP build="whole" bldLvl="1" animBg="1" rev="0" advAuto="0" spid="345" grpId="36"/>
      <p:bldP build="whole" bldLvl="1" animBg="1" rev="0" advAuto="0" spid="354" grpId="56"/>
      <p:bldP build="whole" bldLvl="1" animBg="1" rev="0" advAuto="0" spid="355" grpId="64"/>
      <p:bldP build="whole" bldLvl="1" animBg="1" rev="0" advAuto="0" spid="335" grpId="24"/>
      <p:bldP build="whole" bldLvl="1" animBg="1" rev="0" advAuto="0" spid="334" grpId="7"/>
      <p:bldP build="whole" bldLvl="1" animBg="1" rev="0" advAuto="0" spid="357" grpId="1"/>
      <p:bldP build="whole" bldLvl="1" animBg="1" rev="0" advAuto="0" spid="353" grpId="21"/>
      <p:bldP build="whole" bldLvl="1" animBg="1" rev="0" advAuto="0" spid="356" grpId="3"/>
      <p:bldP build="whole" bldLvl="1" animBg="1" rev="0" advAuto="0" spid="360" grpId="26"/>
      <p:bldP build="whole" bldLvl="1" animBg="1" rev="0" advAuto="0" spid="372" grpId="25"/>
      <p:bldP build="whole" bldLvl="1" animBg="1" rev="0" advAuto="0" spid="352" grpId="42"/>
      <p:bldP build="whole" bldLvl="1" animBg="1" rev="0" advAuto="0" spid="362" grpId="30"/>
      <p:bldP build="whole" bldLvl="1" animBg="1" rev="0" advAuto="0" spid="344" grpId="35"/>
      <p:bldP build="whole" bldLvl="1" animBg="1" rev="0" advAuto="0" spid="359" grpId="20"/>
      <p:bldP build="whole" bldLvl="1" animBg="1" rev="0" advAuto="0" spid="342" grpId="13"/>
      <p:bldP build="whole" bldLvl="1" animBg="1" rev="0" advAuto="0" spid="369" grpId="8"/>
      <p:bldP build="whole" bldLvl="1" animBg="1" rev="0" advAuto="0" spid="332" grpId="15"/>
      <p:bldP build="whole" bldLvl="1" animBg="1" rev="0" advAuto="0" spid="358" grpId="2"/>
      <p:bldP build="whole" bldLvl="1" animBg="1" rev="0" advAuto="0" spid="352" grpId="52"/>
      <p:bldP build="whole" bldLvl="1" animBg="1" rev="0" advAuto="0" spid="355" grpId="23"/>
      <p:bldP build="whole" bldLvl="1" animBg="1" rev="0" advAuto="0" spid="371" grpId="12"/>
      <p:bldP build="whole" bldLvl="1" animBg="1" rev="0" advAuto="0" spid="340" grpId="9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55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Meslo LG M DZ Regular for Powerline"/>
            <a:ea typeface="Meslo LG M DZ Regular for Powerline"/>
            <a:cs typeface="Meslo LG M DZ Regular for Powerline"/>
            <a:sym typeface="Meslo LG M DZ Regular for Powerlin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55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Meslo LG M DZ Regular for Powerline"/>
            <a:ea typeface="Meslo LG M DZ Regular for Powerline"/>
            <a:cs typeface="Meslo LG M DZ Regular for Powerline"/>
            <a:sym typeface="Meslo LG M DZ Regular for Powerlin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