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3178964" y="2850681"/>
            <a:ext cx="18026072" cy="8014638"/>
          </a:xfrm>
          <a:prstGeom prst="roundRect">
            <a:avLst>
              <a:gd name="adj" fmla="val 54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Within the DEFINED CONTEXT, something is…"/>
          <p:cNvSpPr txBox="1"/>
          <p:nvPr/>
        </p:nvSpPr>
        <p:spPr>
          <a:xfrm>
            <a:off x="4205097" y="4203700"/>
            <a:ext cx="15973807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DEFINED CONTEXT</a:t>
            </a:r>
            <a:r>
              <a:t>, something is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Atomic</a:t>
            </a:r>
            <a:r>
              <a:t>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IF</a:t>
            </a:r>
            <a:r>
              <a:t> it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WILL HAPPEN</a:t>
            </a:r>
            <a:r>
              <a:t> in its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ENTIRETY</a:t>
            </a:r>
            <a:r>
              <a:t>,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without anything else</a:t>
            </a:r>
          </a:p>
          <a:p>
            <a:pPr>
              <a:spcBef>
                <a:spcPts val="0"/>
              </a:spcBef>
              <a:defRPr sz="60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HAPPENING SIMULTANEOUSLY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SAME CONTEXT</a:t>
            </a:r>
            <a:r>
              <a:t>.</a:t>
            </a:r>
          </a:p>
        </p:txBody>
      </p:sp>
      <p:pic>
        <p:nvPicPr>
          <p:cNvPr id="168" name="quote (1).png" descr="quot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7843" y="7767191"/>
            <a:ext cx="2389101" cy="23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7" grpId="3"/>
      <p:bldP build="whole" bldLvl="1" animBg="1" rev="0" advAuto="0" spid="16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ounded Rectangle"/>
          <p:cNvSpPr/>
          <p:nvPr/>
        </p:nvSpPr>
        <p:spPr>
          <a:xfrm>
            <a:off x="5186151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6" name="THREAD 1"/>
          <p:cNvSpPr txBox="1"/>
          <p:nvPr/>
        </p:nvSpPr>
        <p:spPr>
          <a:xfrm>
            <a:off x="6288716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5042957" y="5020673"/>
            <a:ext cx="14298086" cy="1201592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8" name="OS Kernel"/>
          <p:cNvSpPr txBox="1"/>
          <p:nvPr/>
        </p:nvSpPr>
        <p:spPr>
          <a:xfrm>
            <a:off x="10484853" y="5180165"/>
            <a:ext cx="3147589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OS Kernel</a:t>
            </a:r>
          </a:p>
        </p:txBody>
      </p:sp>
      <p:sp>
        <p:nvSpPr>
          <p:cNvPr id="419" name="Rounded Rectangle"/>
          <p:cNvSpPr/>
          <p:nvPr/>
        </p:nvSpPr>
        <p:spPr>
          <a:xfrm>
            <a:off x="10545979" y="428895"/>
            <a:ext cx="3025337" cy="3025338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20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8489" y="1181405"/>
            <a:ext cx="1520317" cy="1520317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CPU"/>
          <p:cNvSpPr txBox="1"/>
          <p:nvPr/>
        </p:nvSpPr>
        <p:spPr>
          <a:xfrm>
            <a:off x="11474701" y="3509143"/>
            <a:ext cx="11678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422" name="Rounded Rectangle"/>
          <p:cNvSpPr/>
          <p:nvPr/>
        </p:nvSpPr>
        <p:spPr>
          <a:xfrm>
            <a:off x="6856533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3" name="Circle"/>
          <p:cNvSpPr/>
          <p:nvPr/>
        </p:nvSpPr>
        <p:spPr>
          <a:xfrm>
            <a:off x="5729053" y="8299808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4" name="Circle"/>
          <p:cNvSpPr/>
          <p:nvPr/>
        </p:nvSpPr>
        <p:spPr>
          <a:xfrm>
            <a:off x="7980824" y="8299808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5" name="Rounded Rectangle"/>
          <p:cNvSpPr/>
          <p:nvPr/>
        </p:nvSpPr>
        <p:spPr>
          <a:xfrm>
            <a:off x="5730648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6" name="Circle"/>
          <p:cNvSpPr/>
          <p:nvPr/>
        </p:nvSpPr>
        <p:spPr>
          <a:xfrm>
            <a:off x="6854939" y="9423977"/>
            <a:ext cx="892190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7" name="Rounded Rectangle"/>
          <p:cNvSpPr/>
          <p:nvPr/>
        </p:nvSpPr>
        <p:spPr>
          <a:xfrm>
            <a:off x="7984014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8" name="Rounded Rectangle"/>
          <p:cNvSpPr/>
          <p:nvPr/>
        </p:nvSpPr>
        <p:spPr>
          <a:xfrm>
            <a:off x="5788365" y="10799642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9" name="task 1"/>
          <p:cNvSpPr txBox="1"/>
          <p:nvPr/>
        </p:nvSpPr>
        <p:spPr>
          <a:xfrm>
            <a:off x="6348578" y="1090338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430" name="Rounded Rectangle"/>
          <p:cNvSpPr/>
          <p:nvPr/>
        </p:nvSpPr>
        <p:spPr>
          <a:xfrm>
            <a:off x="5788365" y="11885550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1" name="task 2"/>
          <p:cNvSpPr txBox="1"/>
          <p:nvPr/>
        </p:nvSpPr>
        <p:spPr>
          <a:xfrm>
            <a:off x="6348578" y="11989294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432" name="Rounded Rectangle"/>
          <p:cNvSpPr/>
          <p:nvPr/>
        </p:nvSpPr>
        <p:spPr>
          <a:xfrm>
            <a:off x="9943764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3" name="THREAD 2"/>
          <p:cNvSpPr txBox="1"/>
          <p:nvPr/>
        </p:nvSpPr>
        <p:spPr>
          <a:xfrm>
            <a:off x="11046330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434" name="Rounded Rectangle"/>
          <p:cNvSpPr/>
          <p:nvPr/>
        </p:nvSpPr>
        <p:spPr>
          <a:xfrm>
            <a:off x="11614146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5" name="Circle"/>
          <p:cNvSpPr/>
          <p:nvPr/>
        </p:nvSpPr>
        <p:spPr>
          <a:xfrm>
            <a:off x="10486666" y="8299808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6" name="Circle"/>
          <p:cNvSpPr/>
          <p:nvPr/>
        </p:nvSpPr>
        <p:spPr>
          <a:xfrm>
            <a:off x="12738437" y="8299808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7" name="Rounded Rectangle"/>
          <p:cNvSpPr/>
          <p:nvPr/>
        </p:nvSpPr>
        <p:spPr>
          <a:xfrm>
            <a:off x="10488261" y="9425572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8" name="Circle"/>
          <p:cNvSpPr/>
          <p:nvPr/>
        </p:nvSpPr>
        <p:spPr>
          <a:xfrm>
            <a:off x="11612552" y="9423976"/>
            <a:ext cx="892190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9" name="Rounded Rectangle"/>
          <p:cNvSpPr/>
          <p:nvPr/>
        </p:nvSpPr>
        <p:spPr>
          <a:xfrm>
            <a:off x="12741627" y="9425572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0" name="Rounded Rectangle"/>
          <p:cNvSpPr/>
          <p:nvPr/>
        </p:nvSpPr>
        <p:spPr>
          <a:xfrm>
            <a:off x="10545978" y="10799641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1" name="task 3"/>
          <p:cNvSpPr txBox="1"/>
          <p:nvPr/>
        </p:nvSpPr>
        <p:spPr>
          <a:xfrm>
            <a:off x="11106191" y="1090338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442" name="Rounded Rectangle"/>
          <p:cNvSpPr/>
          <p:nvPr/>
        </p:nvSpPr>
        <p:spPr>
          <a:xfrm>
            <a:off x="10545978" y="11885550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3" name="task 4"/>
          <p:cNvSpPr txBox="1"/>
          <p:nvPr/>
        </p:nvSpPr>
        <p:spPr>
          <a:xfrm>
            <a:off x="11106191" y="11989293"/>
            <a:ext cx="1904913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444" name="Rounded Rectangle"/>
          <p:cNvSpPr/>
          <p:nvPr/>
        </p:nvSpPr>
        <p:spPr>
          <a:xfrm>
            <a:off x="15034658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5" name="THREAD 3"/>
          <p:cNvSpPr txBox="1"/>
          <p:nvPr/>
        </p:nvSpPr>
        <p:spPr>
          <a:xfrm>
            <a:off x="16137224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3</a:t>
            </a:r>
          </a:p>
        </p:txBody>
      </p:sp>
      <p:sp>
        <p:nvSpPr>
          <p:cNvPr id="446" name="Rounded Rectangle"/>
          <p:cNvSpPr/>
          <p:nvPr/>
        </p:nvSpPr>
        <p:spPr>
          <a:xfrm>
            <a:off x="16705041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7" name="Circle"/>
          <p:cNvSpPr/>
          <p:nvPr/>
        </p:nvSpPr>
        <p:spPr>
          <a:xfrm>
            <a:off x="15577561" y="8299808"/>
            <a:ext cx="892190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8" name="Circle"/>
          <p:cNvSpPr/>
          <p:nvPr/>
        </p:nvSpPr>
        <p:spPr>
          <a:xfrm>
            <a:off x="17829332" y="8299808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9" name="Rounded Rectangle"/>
          <p:cNvSpPr/>
          <p:nvPr/>
        </p:nvSpPr>
        <p:spPr>
          <a:xfrm>
            <a:off x="15579155" y="9425572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0" name="Circle"/>
          <p:cNvSpPr/>
          <p:nvPr/>
        </p:nvSpPr>
        <p:spPr>
          <a:xfrm>
            <a:off x="16703446" y="9423976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1" name="Rounded Rectangle"/>
          <p:cNvSpPr/>
          <p:nvPr/>
        </p:nvSpPr>
        <p:spPr>
          <a:xfrm>
            <a:off x="17832522" y="9425572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2" name="Rounded Rectangle"/>
          <p:cNvSpPr/>
          <p:nvPr/>
        </p:nvSpPr>
        <p:spPr>
          <a:xfrm>
            <a:off x="15636873" y="10799641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3" name="task 5"/>
          <p:cNvSpPr txBox="1"/>
          <p:nvPr/>
        </p:nvSpPr>
        <p:spPr>
          <a:xfrm>
            <a:off x="16197086" y="10903385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5</a:t>
            </a:r>
          </a:p>
        </p:txBody>
      </p:sp>
      <p:sp>
        <p:nvSpPr>
          <p:cNvPr id="454" name="Rounded Rectangle"/>
          <p:cNvSpPr/>
          <p:nvPr/>
        </p:nvSpPr>
        <p:spPr>
          <a:xfrm>
            <a:off x="15636873" y="11885550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5" name="task 6"/>
          <p:cNvSpPr txBox="1"/>
          <p:nvPr/>
        </p:nvSpPr>
        <p:spPr>
          <a:xfrm>
            <a:off x="16197086" y="11989293"/>
            <a:ext cx="1904913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6</a:t>
            </a:r>
          </a:p>
        </p:txBody>
      </p:sp>
      <p:pic>
        <p:nvPicPr>
          <p:cNvPr id="45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1766523" y="4389172"/>
            <a:ext cx="584403" cy="265195"/>
          </a:xfrm>
          <a:prstGeom prst="rect">
            <a:avLst/>
          </a:prstGeom>
        </p:spPr>
      </p:pic>
      <p:pic>
        <p:nvPicPr>
          <p:cNvPr id="45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6950729" y="6608551"/>
            <a:ext cx="700765" cy="265194"/>
          </a:xfrm>
          <a:prstGeom prst="rect">
            <a:avLst/>
          </a:prstGeom>
        </p:spPr>
      </p:pic>
      <p:pic>
        <p:nvPicPr>
          <p:cNvPr id="46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708265" y="6608551"/>
            <a:ext cx="700765" cy="265194"/>
          </a:xfrm>
          <a:prstGeom prst="rect">
            <a:avLst/>
          </a:prstGeom>
        </p:spPr>
      </p:pic>
      <p:pic>
        <p:nvPicPr>
          <p:cNvPr id="46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6799159" y="6608551"/>
            <a:ext cx="700765" cy="26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6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6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6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3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0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00"/>
                            </p:stCondLst>
                            <p:childTnLst>
                              <p:par>
                                <p:cTn id="79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400"/>
                            </p:stCondLst>
                            <p:childTnLst>
                              <p:par>
                                <p:cTn id="84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00"/>
                            </p:stCondLst>
                            <p:childTnLst>
                              <p:par>
                                <p:cTn id="89" presetClass="entr" nodeType="afterEffect" presetSubtype="16" presetID="23" grpId="2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Class="entr" nodeType="afterEffect" presetID="9" grpId="2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3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08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4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900"/>
                            </p:stCondLst>
                            <p:childTnLst>
                              <p:par>
                                <p:cTn id="116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0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4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900"/>
                            </p:stCondLst>
                            <p:childTnLst>
                              <p:par>
                                <p:cTn id="132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6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7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300"/>
                            </p:stCondLst>
                            <p:childTnLst>
                              <p:par>
                                <p:cTn id="142" presetClass="entr" nodeType="afterEffect" presetSubtype="16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6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47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8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52" presetClass="entr" nodeType="afterEffect" presetID="9" grpId="3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9200"/>
                            </p:stCondLst>
                            <p:childTnLst>
                              <p:par>
                                <p:cTn id="156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1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5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9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3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7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1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3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5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6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600"/>
                            </p:stCondLst>
                            <p:childTnLst>
                              <p:par>
                                <p:cTn id="190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8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4400"/>
                            </p:stCondLst>
                            <p:childTnLst>
                              <p:par>
                                <p:cTn id="195" presetClass="entr" nodeType="afterEffect" presetSubtype="16" presetID="23" grpId="4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6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200"/>
                            </p:stCondLst>
                            <p:childTnLst>
                              <p:par>
                                <p:cTn id="200" presetClass="entr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8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7" grpId="17"/>
      <p:bldP build="whole" bldLvl="1" animBg="1" rev="0" advAuto="0" spid="419" grpId="1"/>
      <p:bldP build="whole" bldLvl="1" animBg="1" rev="0" advAuto="0" spid="424" grpId="14"/>
      <p:bldP build="whole" bldLvl="1" animBg="1" rev="0" advAuto="0" spid="415" grpId="10"/>
      <p:bldP build="whole" bldLvl="1" animBg="1" rev="0" advAuto="0" spid="429" grpId="19"/>
      <p:bldP build="whole" bldLvl="1" animBg="1" rev="0" advAuto="0" spid="434" grpId="25"/>
      <p:bldP build="whole" bldLvl="1" animBg="1" rev="0" advAuto="0" spid="421" grpId="3"/>
      <p:bldP build="whole" bldLvl="1" animBg="1" rev="0" advAuto="0" spid="416" grpId="11"/>
      <p:bldP build="whole" bldLvl="1" animBg="1" rev="0" advAuto="0" spid="436" grpId="26"/>
      <p:bldP build="whole" bldLvl="1" animBg="1" rev="0" advAuto="0" spid="448" grpId="38"/>
      <p:bldP build="whole" bldLvl="1" animBg="1" rev="0" advAuto="0" spid="452" grpId="42"/>
      <p:bldP build="whole" bldLvl="1" animBg="1" rev="0" advAuto="0" spid="423" grpId="12"/>
      <p:bldP build="whole" bldLvl="1" animBg="1" rev="0" advAuto="0" spid="460" grpId="8"/>
      <p:bldP build="whole" bldLvl="1" animBg="1" rev="0" advAuto="0" spid="451" grpId="41"/>
      <p:bldP build="whole" bldLvl="1" animBg="1" rev="0" advAuto="0" spid="430" grpId="20"/>
      <p:bldP build="whole" bldLvl="1" animBg="1" rev="0" advAuto="0" spid="432" grpId="22"/>
      <p:bldP build="whole" bldLvl="1" animBg="1" rev="0" advAuto="0" spid="428" grpId="18"/>
      <p:bldP build="whole" bldLvl="1" animBg="1" rev="0" advAuto="0" spid="418" grpId="6"/>
      <p:bldP build="whole" bldLvl="1" animBg="1" rev="0" advAuto="0" spid="449" grpId="39"/>
      <p:bldP build="whole" bldLvl="1" animBg="1" rev="0" advAuto="0" spid="420" grpId="2"/>
      <p:bldP build="whole" bldLvl="1" animBg="1" rev="0" advAuto="0" spid="433" grpId="23"/>
      <p:bldP build="whole" bldLvl="1" animBg="1" rev="0" advAuto="0" spid="453" grpId="43"/>
      <p:bldP build="whole" bldLvl="1" animBg="1" rev="0" advAuto="0" spid="437" grpId="27"/>
      <p:bldP build="whole" bldLvl="1" animBg="1" rev="0" advAuto="0" spid="441" grpId="31"/>
      <p:bldP build="whole" bldLvl="1" animBg="1" rev="0" advAuto="0" spid="439" grpId="29"/>
      <p:bldP build="whole" bldLvl="1" animBg="1" rev="0" advAuto="0" spid="446" grpId="37"/>
      <p:bldP build="whole" bldLvl="1" animBg="1" rev="0" advAuto="0" spid="431" grpId="21"/>
      <p:bldP build="whole" bldLvl="1" animBg="1" rev="0" advAuto="0" spid="444" grpId="34"/>
      <p:bldP build="whole" bldLvl="1" animBg="1" rev="0" advAuto="0" spid="443" grpId="33"/>
      <p:bldP build="whole" bldLvl="1" animBg="1" rev="0" advAuto="0" spid="455" grpId="45"/>
      <p:bldP build="whole" bldLvl="1" animBg="1" rev="0" advAuto="0" spid="456" grpId="4"/>
      <p:bldP build="whole" bldLvl="1" animBg="1" rev="0" advAuto="0" spid="425" grpId="15"/>
      <p:bldP build="whole" bldLvl="1" animBg="1" rev="0" advAuto="0" spid="462" grpId="9"/>
      <p:bldP build="whole" bldLvl="1" animBg="1" rev="0" advAuto="0" spid="442" grpId="32"/>
      <p:bldP build="whole" bldLvl="1" animBg="1" rev="0" advAuto="0" spid="422" grpId="13"/>
      <p:bldP build="whole" bldLvl="1" animBg="1" rev="0" advAuto="0" spid="435" grpId="24"/>
      <p:bldP build="whole" bldLvl="1" animBg="1" rev="0" advAuto="0" spid="440" grpId="30"/>
      <p:bldP build="whole" bldLvl="1" animBg="1" rev="0" advAuto="0" spid="450" grpId="40"/>
      <p:bldP build="whole" bldLvl="1" animBg="1" rev="0" advAuto="0" spid="454" grpId="44"/>
      <p:bldP build="whole" bldLvl="1" animBg="1" rev="0" advAuto="0" spid="445" grpId="35"/>
      <p:bldP build="whole" bldLvl="1" animBg="1" rev="0" advAuto="0" spid="447" grpId="36"/>
      <p:bldP build="whole" bldLvl="1" animBg="1" rev="0" advAuto="0" spid="426" grpId="16"/>
      <p:bldP build="whole" bldLvl="1" animBg="1" rev="0" advAuto="0" spid="417" grpId="5"/>
      <p:bldP build="whole" bldLvl="1" animBg="1" rev="0" advAuto="0" spid="458" grpId="7"/>
      <p:bldP build="whole" bldLvl="1" animBg="1" rev="0" advAuto="0" spid="438" grpId="28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ounded Rectangle"/>
          <p:cNvSpPr/>
          <p:nvPr/>
        </p:nvSpPr>
        <p:spPr>
          <a:xfrm>
            <a:off x="9713574" y="6193641"/>
            <a:ext cx="4719528" cy="1328718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6" name="add32_amd64.s"/>
          <p:cNvSpPr txBox="1"/>
          <p:nvPr/>
        </p:nvSpPr>
        <p:spPr>
          <a:xfrm>
            <a:off x="10276712" y="6502399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add32_amd64.s</a:t>
            </a:r>
          </a:p>
        </p:txBody>
      </p:sp>
      <p:sp>
        <p:nvSpPr>
          <p:cNvPr id="467" name="Rounded Rectangle"/>
          <p:cNvSpPr/>
          <p:nvPr/>
        </p:nvSpPr>
        <p:spPr>
          <a:xfrm>
            <a:off x="1707954" y="6293720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8" name="go build"/>
          <p:cNvSpPr txBox="1"/>
          <p:nvPr/>
        </p:nvSpPr>
        <p:spPr>
          <a:xfrm>
            <a:off x="2083978" y="6502399"/>
            <a:ext cx="22551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go build</a:t>
            </a:r>
          </a:p>
        </p:txBody>
      </p:sp>
      <p:sp>
        <p:nvSpPr>
          <p:cNvPr id="469" name="Rectangle"/>
          <p:cNvSpPr/>
          <p:nvPr/>
        </p:nvSpPr>
        <p:spPr>
          <a:xfrm>
            <a:off x="932233" y="6378160"/>
            <a:ext cx="538752" cy="959682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0" name="Rounded Rectangle"/>
          <p:cNvSpPr/>
          <p:nvPr/>
        </p:nvSpPr>
        <p:spPr>
          <a:xfrm>
            <a:off x="9713574" y="7777485"/>
            <a:ext cx="4719528" cy="1328717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1" name="add64_amd64.s"/>
          <p:cNvSpPr txBox="1"/>
          <p:nvPr/>
        </p:nvSpPr>
        <p:spPr>
          <a:xfrm>
            <a:off x="10276712" y="8086243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add64_amd64.s</a:t>
            </a:r>
          </a:p>
        </p:txBody>
      </p:sp>
      <p:sp>
        <p:nvSpPr>
          <p:cNvPr id="472" name="Rounded Rectangle"/>
          <p:cNvSpPr/>
          <p:nvPr/>
        </p:nvSpPr>
        <p:spPr>
          <a:xfrm>
            <a:off x="9688174" y="4609798"/>
            <a:ext cx="4719528" cy="1328717"/>
          </a:xfrm>
          <a:prstGeom prst="roundRect">
            <a:avLst>
              <a:gd name="adj" fmla="val 19340"/>
            </a:avLst>
          </a:prstGeom>
          <a:solidFill>
            <a:srgbClr val="5AC5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3" name="main.go"/>
          <p:cNvSpPr txBox="1"/>
          <p:nvPr/>
        </p:nvSpPr>
        <p:spPr>
          <a:xfrm>
            <a:off x="11054147" y="4918556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main.go</a:t>
            </a:r>
          </a:p>
        </p:txBody>
      </p:sp>
      <p:sp>
        <p:nvSpPr>
          <p:cNvPr id="474" name="Rounded Rectangle"/>
          <p:cNvSpPr/>
          <p:nvPr/>
        </p:nvSpPr>
        <p:spPr>
          <a:xfrm>
            <a:off x="21464185" y="6171012"/>
            <a:ext cx="1987582" cy="1373976"/>
          </a:xfrm>
          <a:prstGeom prst="roundRect">
            <a:avLst>
              <a:gd name="adj" fmla="val 13865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5" name="exec"/>
          <p:cNvSpPr txBox="1"/>
          <p:nvPr/>
        </p:nvSpPr>
        <p:spPr>
          <a:xfrm>
            <a:off x="21865603" y="6502399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exec</a:t>
            </a:r>
          </a:p>
        </p:txBody>
      </p:sp>
      <p:pic>
        <p:nvPicPr>
          <p:cNvPr id="47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8" y="5141559"/>
            <a:ext cx="794054" cy="265195"/>
          </a:xfrm>
          <a:prstGeom prst="rect">
            <a:avLst/>
          </a:prstGeom>
        </p:spPr>
      </p:pic>
      <p:pic>
        <p:nvPicPr>
          <p:cNvPr id="47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6732322"/>
            <a:ext cx="794055" cy="265195"/>
          </a:xfrm>
          <a:prstGeom prst="rect">
            <a:avLst/>
          </a:prstGeom>
        </p:spPr>
      </p:pic>
      <p:pic>
        <p:nvPicPr>
          <p:cNvPr id="48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8309246"/>
            <a:ext cx="794055" cy="265195"/>
          </a:xfrm>
          <a:prstGeom prst="rect">
            <a:avLst/>
          </a:prstGeom>
        </p:spPr>
      </p:pic>
      <p:sp>
        <p:nvSpPr>
          <p:cNvPr id="482" name="Rounded Rectangle"/>
          <p:cNvSpPr/>
          <p:nvPr/>
        </p:nvSpPr>
        <p:spPr>
          <a:xfrm>
            <a:off x="5799664" y="4709876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3" name="COMPILE"/>
          <p:cNvSpPr txBox="1"/>
          <p:nvPr/>
        </p:nvSpPr>
        <p:spPr>
          <a:xfrm>
            <a:off x="6309494" y="4918556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COMPILE</a:t>
            </a:r>
          </a:p>
        </p:txBody>
      </p:sp>
      <p:sp>
        <p:nvSpPr>
          <p:cNvPr id="484" name="Rounded Rectangle"/>
          <p:cNvSpPr/>
          <p:nvPr/>
        </p:nvSpPr>
        <p:spPr>
          <a:xfrm>
            <a:off x="5799664" y="6300639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5" name="ASM"/>
          <p:cNvSpPr txBox="1"/>
          <p:nvPr/>
        </p:nvSpPr>
        <p:spPr>
          <a:xfrm>
            <a:off x="6844717" y="6509318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sp>
        <p:nvSpPr>
          <p:cNvPr id="486" name="Rounded Rectangle"/>
          <p:cNvSpPr/>
          <p:nvPr/>
        </p:nvSpPr>
        <p:spPr>
          <a:xfrm>
            <a:off x="5799664" y="7877564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7" name="ASM"/>
          <p:cNvSpPr txBox="1"/>
          <p:nvPr/>
        </p:nvSpPr>
        <p:spPr>
          <a:xfrm>
            <a:off x="6844717" y="8086243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pic>
        <p:nvPicPr>
          <p:cNvPr id="4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4941120" y="6732322"/>
            <a:ext cx="794055" cy="265195"/>
          </a:xfrm>
          <a:prstGeom prst="rect">
            <a:avLst/>
          </a:prstGeom>
        </p:spPr>
      </p:pic>
      <p:pic>
        <p:nvPicPr>
          <p:cNvPr id="49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6732322"/>
            <a:ext cx="794055" cy="265195"/>
          </a:xfrm>
          <a:prstGeom prst="rect">
            <a:avLst/>
          </a:prstGeom>
        </p:spPr>
      </p:pic>
      <p:pic>
        <p:nvPicPr>
          <p:cNvPr id="49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8309246"/>
            <a:ext cx="794055" cy="265195"/>
          </a:xfrm>
          <a:prstGeom prst="rect">
            <a:avLst/>
          </a:prstGeom>
        </p:spPr>
      </p:pic>
      <p:sp>
        <p:nvSpPr>
          <p:cNvPr id="494" name="Rounded Rectangle"/>
          <p:cNvSpPr/>
          <p:nvPr/>
        </p:nvSpPr>
        <p:spPr>
          <a:xfrm>
            <a:off x="15318857" y="4709876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5" name="main.o"/>
          <p:cNvSpPr txBox="1"/>
          <p:nvPr/>
        </p:nvSpPr>
        <p:spPr>
          <a:xfrm>
            <a:off x="15854080" y="4918555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496" name="Rounded Rectangle"/>
          <p:cNvSpPr/>
          <p:nvPr/>
        </p:nvSpPr>
        <p:spPr>
          <a:xfrm>
            <a:off x="15318857" y="6293720"/>
            <a:ext cx="2790417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7" name="add32.o"/>
          <p:cNvSpPr txBox="1"/>
          <p:nvPr/>
        </p:nvSpPr>
        <p:spPr>
          <a:xfrm>
            <a:off x="15720274" y="6509319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add32.o</a:t>
            </a:r>
          </a:p>
        </p:txBody>
      </p:sp>
      <p:sp>
        <p:nvSpPr>
          <p:cNvPr id="498" name="Rounded Rectangle"/>
          <p:cNvSpPr/>
          <p:nvPr/>
        </p:nvSpPr>
        <p:spPr>
          <a:xfrm>
            <a:off x="15318857" y="7877564"/>
            <a:ext cx="2790417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9" name="add64.o"/>
          <p:cNvSpPr txBox="1"/>
          <p:nvPr/>
        </p:nvSpPr>
        <p:spPr>
          <a:xfrm>
            <a:off x="15720274" y="8093163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add64.o</a:t>
            </a:r>
          </a:p>
        </p:txBody>
      </p:sp>
      <p:pic>
        <p:nvPicPr>
          <p:cNvPr id="50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6732322"/>
            <a:ext cx="794055" cy="265195"/>
          </a:xfrm>
          <a:prstGeom prst="rect">
            <a:avLst/>
          </a:prstGeom>
        </p:spPr>
      </p:pic>
      <p:pic>
        <p:nvPicPr>
          <p:cNvPr id="50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8309246"/>
            <a:ext cx="794055" cy="265195"/>
          </a:xfrm>
          <a:prstGeom prst="rect">
            <a:avLst/>
          </a:prstGeom>
        </p:spPr>
      </p:pic>
      <p:sp>
        <p:nvSpPr>
          <p:cNvPr id="504" name="Rounded Rectangle"/>
          <p:cNvSpPr/>
          <p:nvPr/>
        </p:nvSpPr>
        <p:spPr>
          <a:xfrm>
            <a:off x="19007728" y="4709741"/>
            <a:ext cx="1580569" cy="4296518"/>
          </a:xfrm>
          <a:prstGeom prst="roundRect">
            <a:avLst>
              <a:gd name="adj" fmla="val 12053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5" name="LINK"/>
          <p:cNvSpPr txBox="1"/>
          <p:nvPr/>
        </p:nvSpPr>
        <p:spPr>
          <a:xfrm rot="16200000">
            <a:off x="19286671" y="6509319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LINK</a:t>
            </a:r>
          </a:p>
        </p:txBody>
      </p:sp>
      <p:pic>
        <p:nvPicPr>
          <p:cNvPr id="50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5155398"/>
            <a:ext cx="794055" cy="265194"/>
          </a:xfrm>
          <a:prstGeom prst="rect">
            <a:avLst/>
          </a:prstGeom>
        </p:spPr>
      </p:pic>
      <p:pic>
        <p:nvPicPr>
          <p:cNvPr id="50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20633732" y="6732322"/>
            <a:ext cx="794055" cy="265195"/>
          </a:xfrm>
          <a:prstGeom prst="rect">
            <a:avLst/>
          </a:prstGeom>
        </p:spPr>
      </p:pic>
      <p:pic>
        <p:nvPicPr>
          <p:cNvPr id="51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955596">
            <a:off x="4482898" y="5826012"/>
            <a:ext cx="1693330" cy="265194"/>
          </a:xfrm>
          <a:prstGeom prst="rect">
            <a:avLst/>
          </a:prstGeom>
        </p:spPr>
      </p:pic>
      <p:pic>
        <p:nvPicPr>
          <p:cNvPr id="51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675937">
            <a:off x="4477133" y="7638578"/>
            <a:ext cx="1687146" cy="265195"/>
          </a:xfrm>
          <a:prstGeom prst="rect">
            <a:avLst/>
          </a:prstGeom>
        </p:spPr>
      </p:pic>
      <p:pic>
        <p:nvPicPr>
          <p:cNvPr id="51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5155398"/>
            <a:ext cx="794055" cy="26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8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6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6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400"/>
                            </p:stCondLst>
                            <p:childTnLst>
                              <p:par>
                                <p:cTn id="81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3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9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100"/>
                            </p:stCondLst>
                            <p:childTnLst>
                              <p:par>
                                <p:cTn id="98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6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00"/>
                            </p:stCondLst>
                            <p:childTnLst>
                              <p:par>
                                <p:cTn id="102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6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0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2" dur="8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700"/>
                            </p:stCondLst>
                            <p:childTnLst>
                              <p:par>
                                <p:cTn id="114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9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8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3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300"/>
                            </p:stCondLst>
                            <p:childTnLst>
                              <p:par>
                                <p:cTn id="128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100"/>
                            </p:stCondLst>
                            <p:childTnLst>
                              <p:par>
                                <p:cTn id="132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0" dur="6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"/>
                            </p:stCondLst>
                            <p:childTnLst>
                              <p:par>
                                <p:cTn id="142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6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8" dur="6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"/>
                            </p:stCondLst>
                            <p:childTnLst>
                              <p:par>
                                <p:cTn id="150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2" dur="8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600"/>
                            </p:stCondLst>
                            <p:childTnLst>
                              <p:par>
                                <p:cTn id="154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6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100"/>
                            </p:stCondLst>
                            <p:childTnLst>
                              <p:par>
                                <p:cTn id="163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8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"/>
                            </p:stCondLst>
                            <p:childTnLst>
                              <p:par>
                                <p:cTn id="167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0" grpId="27"/>
      <p:bldP build="whole" bldLvl="1" animBg="1" rev="0" advAuto="0" spid="502" grpId="36"/>
      <p:bldP build="whole" bldLvl="1" animBg="1" rev="0" advAuto="0" spid="468" grpId="2"/>
      <p:bldP build="whole" bldLvl="1" animBg="1" rev="0" advAuto="0" spid="472" grpId="4"/>
      <p:bldP build="whole" bldLvl="1" animBg="1" rev="0" advAuto="0" spid="506" grpId="25"/>
      <p:bldP build="whole" bldLvl="1" animBg="1" rev="0" advAuto="0" spid="497" grpId="31"/>
      <p:bldP build="whole" bldLvl="1" animBg="1" rev="0" advAuto="0" spid="465" grpId="6"/>
      <p:bldP build="whole" bldLvl="1" animBg="1" rev="0" advAuto="0" spid="471" grpId="9"/>
      <p:bldP build="whole" bldLvl="1" animBg="1" rev="0" advAuto="0" spid="467" grpId="1"/>
      <p:bldP build="whole" bldLvl="1" animBg="1" rev="0" advAuto="0" spid="495" grpId="29"/>
      <p:bldP build="whole" bldLvl="1" animBg="1" rev="0" advAuto="0" spid="470" grpId="8"/>
      <p:bldP build="whole" bldLvl="1" animBg="1" rev="0" advAuto="0" spid="486" grpId="17"/>
      <p:bldP build="whole" bldLvl="1" animBg="1" rev="0" advAuto="0" spid="485" grpId="15"/>
      <p:bldP build="whole" bldLvl="1" animBg="1" rev="0" advAuto="0" spid="494" grpId="28"/>
      <p:bldP build="whole" bldLvl="1" animBg="1" rev="0" advAuto="0" spid="514" grpId="19"/>
      <p:bldP build="whole" bldLvl="1" animBg="1" rev="0" advAuto="0" spid="473" grpId="5"/>
      <p:bldP build="whole" bldLvl="1" animBg="1" rev="0" advAuto="0" spid="512" grpId="16"/>
      <p:bldP build="whole" bldLvl="1" animBg="1" rev="0" advAuto="0" spid="510" grpId="10"/>
      <p:bldP build="whole" bldLvl="1" animBg="1" rev="0" advAuto="0" spid="488" grpId="13"/>
      <p:bldP build="whole" bldLvl="1" animBg="1" rev="0" advAuto="0" spid="466" grpId="7"/>
      <p:bldP build="whole" bldLvl="1" animBg="1" rev="0" advAuto="0" spid="475" grpId="41"/>
      <p:bldP build="whole" bldLvl="1" animBg="1" rev="0" advAuto="0" spid="469" grpId="3"/>
      <p:bldP build="whole" bldLvl="1" animBg="1" rev="0" advAuto="0" spid="504" grpId="37"/>
      <p:bldP build="whole" bldLvl="1" animBg="1" rev="0" advAuto="0" spid="499" grpId="33"/>
      <p:bldP build="whole" bldLvl="1" animBg="1" rev="0" advAuto="0" spid="487" grpId="18"/>
      <p:bldP build="whole" bldLvl="1" animBg="1" rev="0" advAuto="0" spid="500" grpId="35"/>
      <p:bldP build="whole" bldLvl="1" animBg="1" rev="0" advAuto="0" spid="484" grpId="14"/>
      <p:bldP build="whole" bldLvl="1" animBg="1" rev="0" advAuto="0" spid="478" grpId="26"/>
      <p:bldP build="whole" bldLvl="1" animBg="1" rev="0" advAuto="0" spid="508" grpId="39"/>
      <p:bldP build="whole" bldLvl="1" animBg="1" rev="0" advAuto="0" spid="476" grpId="34"/>
      <p:bldP build="whole" bldLvl="1" animBg="1" rev="0" advAuto="0" spid="496" grpId="30"/>
      <p:bldP build="whole" bldLvl="1" animBg="1" rev="0" advAuto="0" spid="483" grpId="12"/>
      <p:bldP build="whole" bldLvl="1" animBg="1" rev="0" advAuto="0" spid="474" grpId="40"/>
      <p:bldP build="whole" bldLvl="1" animBg="1" rev="0" advAuto="0" spid="490" grpId="21"/>
      <p:bldP build="whole" bldLvl="1" animBg="1" rev="0" advAuto="0" spid="492" grpId="23"/>
      <p:bldP build="whole" bldLvl="1" animBg="1" rev="0" advAuto="0" spid="482" grpId="11"/>
      <p:bldP build="whole" bldLvl="1" animBg="1" rev="0" advAuto="0" spid="498" grpId="32"/>
      <p:bldP build="whole" bldLvl="1" animBg="1" rev="0" advAuto="0" spid="505" grpId="3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ounded Rectangle"/>
          <p:cNvSpPr/>
          <p:nvPr/>
        </p:nvSpPr>
        <p:spPr>
          <a:xfrm>
            <a:off x="963840" y="3877651"/>
            <a:ext cx="5707719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8" name="PSEUDO INSTRUCTION 1…"/>
          <p:cNvSpPr txBox="1"/>
          <p:nvPr/>
        </p:nvSpPr>
        <p:spPr>
          <a:xfrm>
            <a:off x="1466736" y="4491849"/>
            <a:ext cx="4701928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>
              <a:solidFill>
                <a:srgbClr val="89DDFF"/>
              </a:solidFill>
            </a:endParaRPr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19" name="Rounded Rectangle"/>
          <p:cNvSpPr/>
          <p:nvPr/>
        </p:nvSpPr>
        <p:spPr>
          <a:xfrm>
            <a:off x="769583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0" name="Rounded Rectangle"/>
          <p:cNvSpPr/>
          <p:nvPr/>
        </p:nvSpPr>
        <p:spPr>
          <a:xfrm>
            <a:off x="8300122" y="202197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1" name="386"/>
          <p:cNvSpPr txBox="1"/>
          <p:nvPr/>
        </p:nvSpPr>
        <p:spPr>
          <a:xfrm>
            <a:off x="9676410" y="2102802"/>
            <a:ext cx="573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522" name="Rounded Rectangle"/>
          <p:cNvSpPr/>
          <p:nvPr/>
        </p:nvSpPr>
        <p:spPr>
          <a:xfrm>
            <a:off x="8300122" y="278493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3" name="amd64"/>
          <p:cNvSpPr txBox="1"/>
          <p:nvPr/>
        </p:nvSpPr>
        <p:spPr>
          <a:xfrm>
            <a:off x="9523489" y="2865761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524" name="Rounded Rectangle"/>
          <p:cNvSpPr/>
          <p:nvPr/>
        </p:nvSpPr>
        <p:spPr>
          <a:xfrm>
            <a:off x="8300122" y="3547897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5" name="arm"/>
          <p:cNvSpPr txBox="1"/>
          <p:nvPr/>
        </p:nvSpPr>
        <p:spPr>
          <a:xfrm>
            <a:off x="9676410" y="3628720"/>
            <a:ext cx="573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526" name="Rounded Rectangle"/>
          <p:cNvSpPr/>
          <p:nvPr/>
        </p:nvSpPr>
        <p:spPr>
          <a:xfrm>
            <a:off x="8300122" y="4317794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7" name="arm64"/>
          <p:cNvSpPr txBox="1"/>
          <p:nvPr/>
        </p:nvSpPr>
        <p:spPr>
          <a:xfrm>
            <a:off x="9523489" y="4398617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528" name="Rounded Rectangle"/>
          <p:cNvSpPr/>
          <p:nvPr/>
        </p:nvSpPr>
        <p:spPr>
          <a:xfrm>
            <a:off x="8300122" y="507381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9" name="mips"/>
          <p:cNvSpPr txBox="1"/>
          <p:nvPr/>
        </p:nvSpPr>
        <p:spPr>
          <a:xfrm>
            <a:off x="959994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530" name="Rounded Rectangle"/>
          <p:cNvSpPr/>
          <p:nvPr/>
        </p:nvSpPr>
        <p:spPr>
          <a:xfrm>
            <a:off x="8300122" y="585247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1" name="mipsle"/>
          <p:cNvSpPr txBox="1"/>
          <p:nvPr/>
        </p:nvSpPr>
        <p:spPr>
          <a:xfrm>
            <a:off x="9447029" y="5933299"/>
            <a:ext cx="1031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532" name="Rounded Rectangle"/>
          <p:cNvSpPr/>
          <p:nvPr/>
        </p:nvSpPr>
        <p:spPr>
          <a:xfrm>
            <a:off x="8300122" y="659973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3" name="mips64"/>
          <p:cNvSpPr txBox="1"/>
          <p:nvPr/>
        </p:nvSpPr>
        <p:spPr>
          <a:xfrm>
            <a:off x="9447029" y="6680558"/>
            <a:ext cx="1031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534" name="Rounded Rectangle"/>
          <p:cNvSpPr/>
          <p:nvPr/>
        </p:nvSpPr>
        <p:spPr>
          <a:xfrm>
            <a:off x="8300122" y="734715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5" name="mips64le"/>
          <p:cNvSpPr txBox="1"/>
          <p:nvPr/>
        </p:nvSpPr>
        <p:spPr>
          <a:xfrm>
            <a:off x="9294108" y="7427982"/>
            <a:ext cx="13376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8300122" y="809441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7" name="ppc64"/>
          <p:cNvSpPr txBox="1"/>
          <p:nvPr/>
        </p:nvSpPr>
        <p:spPr>
          <a:xfrm>
            <a:off x="9523489" y="8175241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538" name="Rounded Rectangle"/>
          <p:cNvSpPr/>
          <p:nvPr/>
        </p:nvSpPr>
        <p:spPr>
          <a:xfrm>
            <a:off x="8300122" y="883411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ppc64le"/>
          <p:cNvSpPr txBox="1"/>
          <p:nvPr/>
        </p:nvSpPr>
        <p:spPr>
          <a:xfrm>
            <a:off x="9370568" y="8914938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540" name="Rounded Rectangle"/>
          <p:cNvSpPr/>
          <p:nvPr/>
        </p:nvSpPr>
        <p:spPr>
          <a:xfrm>
            <a:off x="8300122" y="9570479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riscv64"/>
          <p:cNvSpPr txBox="1"/>
          <p:nvPr/>
        </p:nvSpPr>
        <p:spPr>
          <a:xfrm>
            <a:off x="9370568" y="9651303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542" name="Rounded Rectangle"/>
          <p:cNvSpPr/>
          <p:nvPr/>
        </p:nvSpPr>
        <p:spPr>
          <a:xfrm>
            <a:off x="8300122" y="10321070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3" name="s390x"/>
          <p:cNvSpPr txBox="1"/>
          <p:nvPr/>
        </p:nvSpPr>
        <p:spPr>
          <a:xfrm>
            <a:off x="9523489" y="10401893"/>
            <a:ext cx="8789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544" name="Rounded Rectangle"/>
          <p:cNvSpPr/>
          <p:nvPr/>
        </p:nvSpPr>
        <p:spPr>
          <a:xfrm>
            <a:off x="8300122" y="11075173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5" name="wasm"/>
          <p:cNvSpPr txBox="1"/>
          <p:nvPr/>
        </p:nvSpPr>
        <p:spPr>
          <a:xfrm>
            <a:off x="959994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546" name="Rounded Rectangle"/>
          <p:cNvSpPr/>
          <p:nvPr/>
        </p:nvSpPr>
        <p:spPr>
          <a:xfrm>
            <a:off x="13152725" y="3877651"/>
            <a:ext cx="5273574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7" name="REAL INSTRUCTION1…"/>
          <p:cNvSpPr txBox="1"/>
          <p:nvPr/>
        </p:nvSpPr>
        <p:spPr>
          <a:xfrm>
            <a:off x="13782620" y="4491848"/>
            <a:ext cx="4013784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 i="1"/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48" name="Rounded Rectangle"/>
          <p:cNvSpPr/>
          <p:nvPr/>
        </p:nvSpPr>
        <p:spPr>
          <a:xfrm>
            <a:off x="19406376" y="3877651"/>
            <a:ext cx="4013784" cy="4568496"/>
          </a:xfrm>
          <a:prstGeom prst="roundRect">
            <a:avLst>
              <a:gd name="adj" fmla="val 64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9" name="01010101011…"/>
          <p:cNvSpPr txBox="1"/>
          <p:nvPr/>
        </p:nvSpPr>
        <p:spPr>
          <a:xfrm>
            <a:off x="20094520" y="4491849"/>
            <a:ext cx="2637496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01010001011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11100100101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10010010101</a:t>
            </a:r>
          </a:p>
        </p:txBody>
      </p:sp>
      <p:sp>
        <p:nvSpPr>
          <p:cNvPr id="550" name="Rounded Rectangle"/>
          <p:cNvSpPr/>
          <p:nvPr/>
        </p:nvSpPr>
        <p:spPr>
          <a:xfrm>
            <a:off x="963840" y="2396489"/>
            <a:ext cx="5707719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1" name="GOARCH=amd64"/>
          <p:cNvSpPr txBox="1"/>
          <p:nvPr/>
        </p:nvSpPr>
        <p:spPr>
          <a:xfrm>
            <a:off x="2335024" y="2676263"/>
            <a:ext cx="286687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GOARCH=amd64</a:t>
            </a:r>
          </a:p>
        </p:txBody>
      </p:sp>
      <p:sp>
        <p:nvSpPr>
          <p:cNvPr id="552" name="Rounded Rectangle"/>
          <p:cNvSpPr/>
          <p:nvPr/>
        </p:nvSpPr>
        <p:spPr>
          <a:xfrm>
            <a:off x="13152725" y="2396489"/>
            <a:ext cx="527357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3" name="amd64 instructions"/>
          <p:cNvSpPr txBox="1"/>
          <p:nvPr/>
        </p:nvSpPr>
        <p:spPr>
          <a:xfrm>
            <a:off x="13667929" y="2676262"/>
            <a:ext cx="424316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amd64 instructions</a:t>
            </a:r>
          </a:p>
        </p:txBody>
      </p:sp>
      <p:pic>
        <p:nvPicPr>
          <p:cNvPr id="55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791185" y="5902302"/>
            <a:ext cx="794055" cy="265195"/>
          </a:xfrm>
          <a:prstGeom prst="rect">
            <a:avLst/>
          </a:prstGeom>
        </p:spPr>
      </p:pic>
      <p:pic>
        <p:nvPicPr>
          <p:cNvPr id="55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2271808" y="5902302"/>
            <a:ext cx="794055" cy="265195"/>
          </a:xfrm>
          <a:prstGeom prst="rect">
            <a:avLst/>
          </a:prstGeom>
        </p:spPr>
      </p:pic>
      <p:pic>
        <p:nvPicPr>
          <p:cNvPr id="55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96797" y="5902302"/>
            <a:ext cx="794055" cy="265195"/>
          </a:xfrm>
          <a:prstGeom prst="rect">
            <a:avLst/>
          </a:prstGeom>
        </p:spPr>
      </p:pic>
      <p:sp>
        <p:nvSpPr>
          <p:cNvPr id="560" name="Rounded Rectangle"/>
          <p:cNvSpPr/>
          <p:nvPr/>
        </p:nvSpPr>
        <p:spPr>
          <a:xfrm>
            <a:off x="19406376" y="2396489"/>
            <a:ext cx="401378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1" name="binary"/>
          <p:cNvSpPr txBox="1"/>
          <p:nvPr/>
        </p:nvSpPr>
        <p:spPr>
          <a:xfrm>
            <a:off x="20667973" y="2676262"/>
            <a:ext cx="14905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binary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6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4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3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1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900"/>
                            </p:stCondLst>
                            <p:childTnLst>
                              <p:par>
                                <p:cTn id="86" presetClass="entr" nodeType="afterEffect" presetSubtype="32" presetID="4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7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800"/>
                            </p:stCondLst>
                            <p:childTnLst>
                              <p:par>
                                <p:cTn id="90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700"/>
                            </p:stCondLst>
                            <p:childTnLst>
                              <p:par>
                                <p:cTn id="95" presetClass="entr" nodeType="afterEffect" presetSubtype="32" presetID="4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600"/>
                            </p:stCondLst>
                            <p:childTnLst>
                              <p:par>
                                <p:cTn id="99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400"/>
                            </p:stCondLst>
                            <p:childTnLst>
                              <p:par>
                                <p:cTn id="108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7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7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100"/>
                            </p:stCondLst>
                            <p:childTnLst>
                              <p:par>
                                <p:cTn id="122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4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6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9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7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1800"/>
                            </p:stCondLst>
                            <p:childTnLst>
                              <p:par>
                                <p:cTn id="135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700"/>
                            </p:stCondLst>
                            <p:childTnLst>
                              <p:par>
                                <p:cTn id="140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2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3600"/>
                            </p:stCondLst>
                            <p:childTnLst>
                              <p:par>
                                <p:cTn id="144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6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"/>
                            </p:stCondLst>
                            <p:childTnLst>
                              <p:par>
                                <p:cTn id="154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6" dur="7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"/>
                            </p:stCondLst>
                            <p:childTnLst>
                              <p:par>
                                <p:cTn id="158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200"/>
                            </p:stCondLst>
                            <p:childTnLst>
                              <p:par>
                                <p:cTn id="163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7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900"/>
                            </p:stCondLst>
                            <p:childTnLst>
                              <p:par>
                                <p:cTn id="167" presetClass="entr" nodeType="afterEffect" presetSubtype="32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6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"/>
                            </p:stCondLst>
                            <p:childTnLst>
                              <p:par>
                                <p:cTn id="177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"/>
                            </p:stCondLst>
                            <p:childTnLst>
                              <p:par>
                                <p:cTn id="186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8" dur="7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900"/>
                            </p:stCondLst>
                            <p:childTnLst>
                              <p:par>
                                <p:cTn id="190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16"/>
      <p:bldP build="whole" bldLvl="1" animBg="1" rev="0" advAuto="0" spid="519" grpId="6"/>
      <p:bldP build="whole" bldLvl="1" animBg="1" rev="0" advAuto="0" spid="560" grpId="41"/>
      <p:bldP build="whole" bldLvl="1" animBg="1" rev="0" advAuto="0" spid="532" grpId="19"/>
      <p:bldP build="whole" bldLvl="1" animBg="1" rev="0" advAuto="0" spid="522" grpId="9"/>
      <p:bldP build="whole" bldLvl="1" animBg="1" rev="0" advAuto="0" spid="541" grpId="28"/>
      <p:bldP build="whole" bldLvl="1" animBg="1" rev="0" advAuto="0" spid="550" grpId="3"/>
      <p:bldP build="whole" bldLvl="1" animBg="1" rev="0" advAuto="0" spid="552" grpId="36"/>
      <p:bldP build="whole" bldLvl="1" animBg="1" rev="0" advAuto="0" spid="531" grpId="18"/>
      <p:bldP build="whole" bldLvl="1" animBg="1" rev="0" advAuto="0" spid="543" grpId="30"/>
      <p:bldP build="whole" bldLvl="1" animBg="1" rev="0" advAuto="0" spid="551" grpId="4"/>
      <p:bldP build="whole" bldLvl="1" animBg="1" rev="0" advAuto="0" spid="523" grpId="10"/>
      <p:bldP build="whole" bldLvl="1" animBg="1" rev="0" advAuto="0" spid="518" grpId="2"/>
      <p:bldP build="whole" bldLvl="1" animBg="1" rev="0" advAuto="0" spid="535" grpId="22"/>
      <p:bldP build="whole" bldLvl="1" animBg="1" rev="0" advAuto="0" spid="542" grpId="29"/>
      <p:bldP build="whole" bldLvl="1" animBg="1" rev="0" advAuto="0" spid="534" grpId="21"/>
      <p:bldP build="whole" bldLvl="1" animBg="1" rev="0" advAuto="0" spid="549" grpId="40"/>
      <p:bldP build="whole" bldLvl="1" animBg="1" rev="0" advAuto="0" spid="548" grpId="39"/>
      <p:bldP build="whole" bldLvl="1" animBg="1" rev="0" advAuto="0" spid="520" grpId="7"/>
      <p:bldP build="whole" bldLvl="1" animBg="1" rev="0" advAuto="0" spid="544" grpId="31"/>
      <p:bldP build="whole" bldLvl="1" animBg="1" rev="0" advAuto="0" spid="554" grpId="5"/>
      <p:bldP build="whole" bldLvl="1" animBg="1" rev="0" advAuto="0" spid="558" grpId="38"/>
      <p:bldP build="whole" bldLvl="1" animBg="1" rev="0" advAuto="0" spid="533" grpId="20"/>
      <p:bldP build="whole" bldLvl="1" animBg="1" rev="0" advAuto="0" spid="546" grpId="34"/>
      <p:bldP build="whole" bldLvl="1" animBg="1" rev="0" advAuto="0" spid="521" grpId="8"/>
      <p:bldP build="whole" bldLvl="1" animBg="1" rev="0" advAuto="0" spid="528" grpId="15"/>
      <p:bldP build="whole" bldLvl="1" animBg="1" rev="0" advAuto="0" spid="553" grpId="37"/>
      <p:bldP build="whole" bldLvl="1" animBg="1" rev="0" advAuto="0" spid="539" grpId="26"/>
      <p:bldP build="whole" bldLvl="1" animBg="1" rev="0" advAuto="0" spid="527" grpId="14"/>
      <p:bldP build="whole" bldLvl="1" animBg="1" rev="0" advAuto="0" spid="526" grpId="13"/>
      <p:bldP build="whole" bldLvl="1" animBg="1" rev="0" advAuto="0" spid="538" grpId="25"/>
      <p:bldP build="whole" bldLvl="1" animBg="1" rev="0" advAuto="0" spid="517" grpId="1"/>
      <p:bldP build="whole" bldLvl="1" animBg="1" rev="0" advAuto="0" spid="561" grpId="42"/>
      <p:bldP build="whole" bldLvl="1" animBg="1" rev="0" advAuto="0" spid="540" grpId="27"/>
      <p:bldP build="whole" bldLvl="1" animBg="1" rev="0" advAuto="0" spid="525" grpId="12"/>
      <p:bldP build="whole" bldLvl="1" animBg="1" rev="0" advAuto="0" spid="537" grpId="24"/>
      <p:bldP build="whole" bldLvl="1" animBg="1" rev="0" advAuto="0" spid="530" grpId="17"/>
      <p:bldP build="whole" bldLvl="1" animBg="1" rev="0" advAuto="0" spid="536" grpId="23"/>
      <p:bldP build="whole" bldLvl="1" animBg="1" rev="0" advAuto="0" spid="545" grpId="32"/>
      <p:bldP build="whole" bldLvl="1" animBg="1" rev="0" advAuto="0" spid="556" grpId="33"/>
      <p:bldP build="whole" bldLvl="1" animBg="1" rev="0" advAuto="0" spid="547" grpId="35"/>
      <p:bldP build="whole" bldLvl="1" animBg="1" rev="0" advAuto="0" spid="524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ircle"/>
          <p:cNvSpPr/>
          <p:nvPr/>
        </p:nvSpPr>
        <p:spPr>
          <a:xfrm>
            <a:off x="8553108" y="7441101"/>
            <a:ext cx="1984611" cy="19846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1" name="+"/>
          <p:cNvSpPr txBox="1"/>
          <p:nvPr/>
        </p:nvSpPr>
        <p:spPr>
          <a:xfrm>
            <a:off x="9163306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4082501" y="1675120"/>
            <a:ext cx="3614208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3" name="operand"/>
          <p:cNvSpPr txBox="1"/>
          <p:nvPr/>
        </p:nvSpPr>
        <p:spPr>
          <a:xfrm>
            <a:off x="4628202" y="1966067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74" name="Rounded Rectangle"/>
          <p:cNvSpPr/>
          <p:nvPr/>
        </p:nvSpPr>
        <p:spPr>
          <a:xfrm>
            <a:off x="17090550" y="1675120"/>
            <a:ext cx="3210950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result"/>
          <p:cNvSpPr txBox="1"/>
          <p:nvPr/>
        </p:nvSpPr>
        <p:spPr>
          <a:xfrm>
            <a:off x="17606658" y="1966067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8085335" y="1675120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operation"/>
          <p:cNvSpPr txBox="1"/>
          <p:nvPr/>
        </p:nvSpPr>
        <p:spPr>
          <a:xfrm>
            <a:off x="8772281" y="1966067"/>
            <a:ext cx="321094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13058801" y="1675120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operand"/>
          <p:cNvSpPr txBox="1"/>
          <p:nvPr/>
        </p:nvSpPr>
        <p:spPr>
          <a:xfrm>
            <a:off x="13604503" y="1966067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80" name="Circle"/>
          <p:cNvSpPr/>
          <p:nvPr/>
        </p:nvSpPr>
        <p:spPr>
          <a:xfrm>
            <a:off x="10945695" y="7441101"/>
            <a:ext cx="1984610" cy="19846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-"/>
          <p:cNvSpPr txBox="1"/>
          <p:nvPr/>
        </p:nvSpPr>
        <p:spPr>
          <a:xfrm>
            <a:off x="11555893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82" name="Circle"/>
          <p:cNvSpPr/>
          <p:nvPr/>
        </p:nvSpPr>
        <p:spPr>
          <a:xfrm>
            <a:off x="8553108" y="9641415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3" name="*"/>
          <p:cNvSpPr txBox="1"/>
          <p:nvPr/>
        </p:nvSpPr>
        <p:spPr>
          <a:xfrm>
            <a:off x="9163307" y="10005069"/>
            <a:ext cx="764214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84" name="Circle"/>
          <p:cNvSpPr/>
          <p:nvPr/>
        </p:nvSpPr>
        <p:spPr>
          <a:xfrm>
            <a:off x="10945695" y="9641415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5" name="/"/>
          <p:cNvSpPr txBox="1"/>
          <p:nvPr/>
        </p:nvSpPr>
        <p:spPr>
          <a:xfrm>
            <a:off x="11555893" y="9852669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86" name="Circle"/>
          <p:cNvSpPr/>
          <p:nvPr/>
        </p:nvSpPr>
        <p:spPr>
          <a:xfrm>
            <a:off x="13338281" y="7441101"/>
            <a:ext cx="1984611" cy="198461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7" name="="/>
          <p:cNvSpPr txBox="1"/>
          <p:nvPr/>
        </p:nvSpPr>
        <p:spPr>
          <a:xfrm>
            <a:off x="13948480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88" name="Rounded Rectangle"/>
          <p:cNvSpPr/>
          <p:nvPr/>
        </p:nvSpPr>
        <p:spPr>
          <a:xfrm>
            <a:off x="4082500" y="3755253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9" name="operand"/>
          <p:cNvSpPr txBox="1"/>
          <p:nvPr/>
        </p:nvSpPr>
        <p:spPr>
          <a:xfrm>
            <a:off x="4628202" y="4046200"/>
            <a:ext cx="252280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13058801" y="3755253"/>
            <a:ext cx="3210949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1" name="result"/>
          <p:cNvSpPr txBox="1"/>
          <p:nvPr/>
        </p:nvSpPr>
        <p:spPr>
          <a:xfrm>
            <a:off x="13574909" y="4046200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92" name="Rounded Rectangle"/>
          <p:cNvSpPr/>
          <p:nvPr/>
        </p:nvSpPr>
        <p:spPr>
          <a:xfrm>
            <a:off x="8085335" y="3755253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3" name="operation"/>
          <p:cNvSpPr txBox="1"/>
          <p:nvPr/>
        </p:nvSpPr>
        <p:spPr>
          <a:xfrm>
            <a:off x="8772281" y="4046200"/>
            <a:ext cx="321094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3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3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9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Class="entr" nodeType="afterEffect" presetSubtype="32" presetID="23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6"/>
      <p:bldP build="whole" bldLvl="1" animBg="1" rev="0" advAuto="0" spid="172" grpId="1"/>
      <p:bldP build="whole" bldLvl="1" animBg="1" rev="0" advAuto="0" spid="185" grpId="22"/>
      <p:bldP build="whole" bldLvl="1" animBg="1" rev="0" advAuto="0" spid="186" grpId="23"/>
      <p:bldP build="whole" bldLvl="1" animBg="1" rev="0" advAuto="0" spid="182" grpId="19"/>
      <p:bldP build="whole" bldLvl="1" animBg="1" rev="0" advAuto="0" spid="175" grpId="8"/>
      <p:bldP build="whole" bldLvl="1" animBg="1" rev="0" advAuto="0" spid="191" grpId="14"/>
      <p:bldP build="whole" bldLvl="1" animBg="1" rev="0" advAuto="0" spid="187" grpId="24"/>
      <p:bldP build="whole" bldLvl="1" animBg="1" rev="0" advAuto="0" spid="189" grpId="10"/>
      <p:bldP build="whole" bldLvl="1" animBg="1" rev="0" advAuto="0" spid="174" grpId="7"/>
      <p:bldP build="whole" bldLvl="1" animBg="1" rev="0" advAuto="0" spid="180" grpId="17"/>
      <p:bldP build="whole" bldLvl="1" animBg="1" rev="0" advAuto="0" spid="171" grpId="16"/>
      <p:bldP build="whole" bldLvl="1" animBg="1" rev="0" advAuto="0" spid="173" grpId="2"/>
      <p:bldP build="whole" bldLvl="1" animBg="1" rev="0" advAuto="0" spid="192" grpId="11"/>
      <p:bldP build="whole" bldLvl="1" animBg="1" rev="0" advAuto="0" spid="181" grpId="18"/>
      <p:bldP build="whole" bldLvl="1" animBg="1" rev="0" advAuto="0" spid="178" grpId="3"/>
      <p:bldP build="whole" bldLvl="1" animBg="1" rev="0" advAuto="0" spid="183" grpId="20"/>
      <p:bldP build="whole" bldLvl="1" animBg="1" rev="0" advAuto="0" spid="190" grpId="13"/>
      <p:bldP build="whole" bldLvl="1" animBg="1" rev="0" advAuto="0" spid="193" grpId="12"/>
      <p:bldP build="whole" bldLvl="1" animBg="1" rev="0" advAuto="0" spid="188" grpId="9"/>
      <p:bldP build="whole" bldLvl="1" animBg="1" rev="0" advAuto="0" spid="179" grpId="4"/>
      <p:bldP build="whole" bldLvl="1" animBg="1" rev="0" advAuto="0" spid="184" grpId="21"/>
      <p:bldP build="whole" bldLvl="1" animBg="1" rev="0" advAuto="0" spid="170" grpId="15"/>
      <p:bldP build="whole" bldLvl="1" animBg="1" rev="0" advAuto="0" spid="176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"/>
          <p:cNvSpPr/>
          <p:nvPr/>
        </p:nvSpPr>
        <p:spPr>
          <a:xfrm>
            <a:off x="1398061" y="3380410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6" name="i++"/>
          <p:cNvSpPr txBox="1"/>
          <p:nvPr/>
        </p:nvSpPr>
        <p:spPr>
          <a:xfrm>
            <a:off x="4312358" y="3617426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1398061" y="6301341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8" name="get value of i"/>
          <p:cNvSpPr txBox="1"/>
          <p:nvPr/>
        </p:nvSpPr>
        <p:spPr>
          <a:xfrm>
            <a:off x="2840495" y="6538357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get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199" name="Rounded Rectangle"/>
          <p:cNvSpPr/>
          <p:nvPr/>
        </p:nvSpPr>
        <p:spPr>
          <a:xfrm>
            <a:off x="1398061" y="7725849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increment value of i"/>
          <p:cNvSpPr txBox="1"/>
          <p:nvPr/>
        </p:nvSpPr>
        <p:spPr>
          <a:xfrm>
            <a:off x="2037660" y="7962865"/>
            <a:ext cx="54665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increment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1" name="Rounded Rectangle"/>
          <p:cNvSpPr/>
          <p:nvPr/>
        </p:nvSpPr>
        <p:spPr>
          <a:xfrm>
            <a:off x="1398061" y="9150357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2" name="store value of i"/>
          <p:cNvSpPr txBox="1"/>
          <p:nvPr/>
        </p:nvSpPr>
        <p:spPr>
          <a:xfrm>
            <a:off x="2572883" y="9387373"/>
            <a:ext cx="43960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store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3" name="Rounded Rectangle"/>
          <p:cNvSpPr/>
          <p:nvPr/>
        </p:nvSpPr>
        <p:spPr>
          <a:xfrm>
            <a:off x="9580178" y="3382069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INDIVISIBLE"/>
          <p:cNvSpPr txBox="1"/>
          <p:nvPr/>
        </p:nvSpPr>
        <p:spPr>
          <a:xfrm>
            <a:off x="11003498" y="4547074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INDIVISIBLE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9580178" y="7125141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6" name="UNINTERRUPTIBLE"/>
          <p:cNvSpPr txBox="1"/>
          <p:nvPr/>
        </p:nvSpPr>
        <p:spPr>
          <a:xfrm>
            <a:off x="10315354" y="8290146"/>
            <a:ext cx="527538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UNINTERRUPTIBLE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7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7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2"/>
      <p:bldP build="whole" bldLvl="1" animBg="1" rev="0" advAuto="0" spid="202" grpId="8"/>
      <p:bldP build="whole" bldLvl="1" animBg="1" rev="0" advAuto="0" spid="204" grpId="10"/>
      <p:bldP build="whole" bldLvl="1" animBg="1" rev="0" advAuto="0" spid="199" grpId="5"/>
      <p:bldP build="whole" bldLvl="1" animBg="1" rev="0" advAuto="0" spid="195" grpId="1"/>
      <p:bldP build="whole" bldLvl="1" animBg="1" rev="0" advAuto="0" spid="200" grpId="6"/>
      <p:bldP build="whole" bldLvl="1" animBg="1" rev="0" advAuto="0" spid="205" grpId="11"/>
      <p:bldP build="whole" bldLvl="1" animBg="1" rev="0" advAuto="0" spid="203" grpId="9"/>
      <p:bldP build="whole" bldLvl="1" animBg="1" rev="0" advAuto="0" spid="206" grpId="12"/>
      <p:bldP build="whole" bldLvl="1" animBg="1" rev="0" advAuto="0" spid="201" grpId="7"/>
      <p:bldP build="whole" bldLvl="1" animBg="1" rev="0" advAuto="0" spid="197" grpId="3"/>
      <p:bldP build="whole" bldLvl="1" animBg="1" rev="0" advAuto="0" spid="19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"/>
          <p:cNvSpPr/>
          <p:nvPr/>
        </p:nvSpPr>
        <p:spPr>
          <a:xfrm>
            <a:off x="3896797" y="3018081"/>
            <a:ext cx="5675013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9" name="Go Routine 1"/>
          <p:cNvSpPr txBox="1"/>
          <p:nvPr/>
        </p:nvSpPr>
        <p:spPr>
          <a:xfrm>
            <a:off x="4842102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1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4812190" y="3018081"/>
            <a:ext cx="5675012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1" name="Go Routine 2"/>
          <p:cNvSpPr txBox="1"/>
          <p:nvPr/>
        </p:nvSpPr>
        <p:spPr>
          <a:xfrm>
            <a:off x="15757495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2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0647397" y="6223000"/>
            <a:ext cx="3089207" cy="1270000"/>
          </a:xfrm>
          <a:prstGeom prst="roundRect">
            <a:avLst>
              <a:gd name="adj" fmla="val 15000"/>
            </a:avLst>
          </a:prstGeom>
          <a:solidFill>
            <a:srgbClr val="7AD5F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3" name="DATA"/>
          <p:cNvSpPr txBox="1"/>
          <p:nvPr/>
        </p:nvSpPr>
        <p:spPr>
          <a:xfrm>
            <a:off x="11553750" y="6476999"/>
            <a:ext cx="12765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/>
            </a:lvl1pPr>
          </a:lstStyle>
          <a:p>
            <a:pPr/>
            <a:r>
              <a:t>DATA</a:t>
            </a:r>
          </a:p>
        </p:txBody>
      </p:sp>
      <p:sp>
        <p:nvSpPr>
          <p:cNvPr id="214" name="Rounded Rectangle"/>
          <p:cNvSpPr/>
          <p:nvPr/>
        </p:nvSpPr>
        <p:spPr>
          <a:xfrm>
            <a:off x="10647397" y="4483918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LOCK"/>
          <p:cNvSpPr txBox="1"/>
          <p:nvPr/>
        </p:nvSpPr>
        <p:spPr>
          <a:xfrm>
            <a:off x="10873252" y="4617268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LOCK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10647397" y="8444681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0716648" y="5950359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10716648" y="7765640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1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4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5" name="UNLOCK"/>
          <p:cNvSpPr txBox="1"/>
          <p:nvPr/>
        </p:nvSpPr>
        <p:spPr>
          <a:xfrm>
            <a:off x="10873252" y="8578031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UNLOCK</a:t>
            </a:r>
          </a:p>
        </p:txBody>
      </p:sp>
      <p:sp>
        <p:nvSpPr>
          <p:cNvPr id="226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7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8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9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1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5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0"/>
                            </p:stCondLst>
                            <p:childTnLst>
                              <p:par>
                                <p:cTn id="30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50"/>
                            </p:stCondLst>
                            <p:childTnLst>
                              <p:par>
                                <p:cTn id="60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" dur="1500" fill="hold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00"/>
                            </p:stCondLst>
                            <p:childTnLst>
                              <p:par>
                                <p:cTn id="78" presetClass="exit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9" dur="125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50"/>
                            </p:stCondLst>
                            <p:childTnLst>
                              <p:par>
                                <p:cTn id="82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50"/>
                            </p:stCondLst>
                            <p:childTnLst>
                              <p:par>
                                <p:cTn id="87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50"/>
                            </p:stCondLst>
                            <p:childTnLst>
                              <p:par>
                                <p:cTn id="92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4"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50"/>
                            </p:stCondLst>
                            <p:childTnLst>
                              <p:par>
                                <p:cTn id="96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"/>
                            </p:stCondLst>
                            <p:childTnLst>
                              <p:par>
                                <p:cTn id="116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Class="exit" nodeType="afterEffect" presetID="10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2" dur="1000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00"/>
                            </p:stCondLst>
                            <p:childTnLst>
                              <p:par>
                                <p:cTn id="130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800"/>
                            </p:stCondLst>
                            <p:childTnLst>
                              <p:par>
                                <p:cTn id="135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7"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200"/>
                            </p:stCondLst>
                            <p:childTnLst>
                              <p:par>
                                <p:cTn id="139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7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"/>
                            </p:stCondLst>
                            <p:childTnLst>
                              <p:par>
                                <p:cTn id="154" presetClass="exit" nodeType="afterEffect" presetID="10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5" dur="1000" fill="hold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1"/>
      <p:bldP build="whole" bldLvl="1" animBg="1" rev="0" advAuto="0" spid="221" grpId="15"/>
      <p:bldP build="whole" bldLvl="1" animBg="1" rev="0" advAuto="0" spid="222" grpId="8"/>
      <p:bldP build="whole" bldLvl="1" animBg="1" rev="0" advAuto="0" spid="214" grpId="17"/>
      <p:bldP build="whole" bldLvl="1" animBg="1" rev="0" advAuto="0" spid="232" grpId="24"/>
      <p:bldP build="whole" bldLvl="1" animBg="1" rev="0" advAuto="0" spid="219" grpId="27"/>
      <p:bldP build="whole" bldLvl="1" animBg="1" rev="0" advAuto="0" spid="224" grpId="10"/>
      <p:bldP build="whole" bldLvl="1" animBg="1" rev="0" advAuto="0" spid="230" grpId="30"/>
      <p:bldP build="whole" bldLvl="1" animBg="1" rev="0" advAuto="0" spid="225" grpId="23"/>
      <p:bldP build="whole" bldLvl="1" animBg="1" rev="0" advAuto="0" spid="215" grpId="18"/>
      <p:bldP build="whole" bldLvl="1" animBg="1" rev="0" advAuto="0" spid="222" grpId="16"/>
      <p:bldP build="whole" bldLvl="1" animBg="1" rev="0" advAuto="0" spid="213" grpId="6"/>
      <p:bldP build="whole" bldLvl="1" animBg="1" rev="0" advAuto="0" spid="226" grpId="13"/>
      <p:bldP build="whole" bldLvl="1" animBg="1" rev="0" advAuto="0" spid="227" grpId="14"/>
      <p:bldP build="whole" bldLvl="1" animBg="1" rev="0" advAuto="0" spid="228" grpId="19"/>
      <p:bldP build="whole" bldLvl="1" animBg="1" rev="0" advAuto="0" spid="223" grpId="9"/>
      <p:bldP build="whole" bldLvl="1" animBg="1" rev="0" advAuto="0" spid="220" grpId="28"/>
      <p:bldP build="whole" bldLvl="1" animBg="1" rev="0" advAuto="0" spid="235" grpId="35"/>
      <p:bldP build="whole" bldLvl="1" animBg="1" rev="0" advAuto="0" spid="208" grpId="1"/>
      <p:bldP build="whole" bldLvl="1" animBg="1" rev="0" advAuto="0" spid="218" grpId="12"/>
      <p:bldP build="whole" bldLvl="1" animBg="1" rev="0" advAuto="0" spid="229" grpId="20"/>
      <p:bldP build="whole" bldLvl="1" animBg="1" rev="0" advAuto="0" spid="228" grpId="26"/>
      <p:bldP build="whole" bldLvl="1" animBg="1" rev="0" advAuto="0" spid="210" grpId="3"/>
      <p:bldP build="whole" bldLvl="1" animBg="1" rev="0" advAuto="0" spid="234" grpId="34"/>
      <p:bldP build="whole" bldLvl="1" animBg="1" rev="0" advAuto="0" spid="209" grpId="2"/>
      <p:bldP build="whole" bldLvl="1" animBg="1" rev="0" advAuto="0" spid="216" grpId="22"/>
      <p:bldP build="whole" bldLvl="1" animBg="1" rev="0" advAuto="0" spid="212" grpId="5"/>
      <p:bldP build="whole" bldLvl="1" animBg="1" rev="0" advAuto="0" spid="230" grpId="36"/>
      <p:bldP build="whole" bldLvl="1" animBg="1" rev="0" advAuto="0" spid="231" grpId="31"/>
      <p:bldP build="whole" bldLvl="1" animBg="1" rev="0" advAuto="0" spid="221" grpId="7"/>
      <p:bldP build="whole" bldLvl="1" animBg="1" rev="0" advAuto="0" spid="233" grpId="25"/>
      <p:bldP build="whole" bldLvl="1" animBg="1" rev="0" advAuto="0" spid="21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"/>
          <p:cNvSpPr/>
          <p:nvPr/>
        </p:nvSpPr>
        <p:spPr>
          <a:xfrm>
            <a:off x="8819134" y="8691535"/>
            <a:ext cx="6745731" cy="1215984"/>
          </a:xfrm>
          <a:prstGeom prst="roundRect">
            <a:avLst>
              <a:gd name="adj" fmla="val 2113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i := 0"/>
          <p:cNvSpPr txBox="1"/>
          <p:nvPr/>
        </p:nvSpPr>
        <p:spPr>
          <a:xfrm>
            <a:off x="11332015" y="8943926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 := 0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8828160" y="60334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G1"/>
          <p:cNvSpPr txBox="1"/>
          <p:nvPr/>
        </p:nvSpPr>
        <p:spPr>
          <a:xfrm>
            <a:off x="9532401" y="873135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11162997" y="60334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G2"/>
          <p:cNvSpPr txBox="1"/>
          <p:nvPr/>
        </p:nvSpPr>
        <p:spPr>
          <a:xfrm>
            <a:off x="11867238" y="87313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13497834" y="60334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G3"/>
          <p:cNvSpPr txBox="1"/>
          <p:nvPr/>
        </p:nvSpPr>
        <p:spPr>
          <a:xfrm>
            <a:off x="14202074" y="873135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45" name="Rounded Rectangle"/>
          <p:cNvSpPr/>
          <p:nvPr/>
        </p:nvSpPr>
        <p:spPr>
          <a:xfrm>
            <a:off x="8828160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247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8" name="Rounded Rectangle"/>
          <p:cNvSpPr/>
          <p:nvPr/>
        </p:nvSpPr>
        <p:spPr>
          <a:xfrm>
            <a:off x="13497834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9" name="i+=2"/>
          <p:cNvSpPr txBox="1"/>
          <p:nvPr/>
        </p:nvSpPr>
        <p:spPr>
          <a:xfrm>
            <a:off x="14087384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i+=2</a:t>
            </a:r>
          </a:p>
        </p:txBody>
      </p:sp>
      <p:sp>
        <p:nvSpPr>
          <p:cNvPr id="250" name="i--"/>
          <p:cNvSpPr txBox="1"/>
          <p:nvPr/>
        </p:nvSpPr>
        <p:spPr>
          <a:xfrm>
            <a:off x="11848123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i--</a:t>
            </a:r>
          </a:p>
        </p:txBody>
      </p:sp>
      <p:sp>
        <p:nvSpPr>
          <p:cNvPr id="251" name="Rounded Rectangle"/>
          <p:cNvSpPr/>
          <p:nvPr/>
        </p:nvSpPr>
        <p:spPr>
          <a:xfrm>
            <a:off x="8819135" y="10212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2" name="i: -1"/>
          <p:cNvSpPr txBox="1"/>
          <p:nvPr/>
        </p:nvSpPr>
        <p:spPr>
          <a:xfrm>
            <a:off x="11465821" y="10342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-1</a:t>
            </a:r>
          </a:p>
        </p:txBody>
      </p:sp>
      <p:sp>
        <p:nvSpPr>
          <p:cNvPr id="253" name="Rounded Rectangle"/>
          <p:cNvSpPr/>
          <p:nvPr/>
        </p:nvSpPr>
        <p:spPr>
          <a:xfrm>
            <a:off x="8819135" y="11228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4" name="i:  0"/>
          <p:cNvSpPr txBox="1"/>
          <p:nvPr/>
        </p:nvSpPr>
        <p:spPr>
          <a:xfrm>
            <a:off x="11465821" y="11358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0</a:t>
            </a:r>
          </a:p>
        </p:txBody>
      </p:sp>
      <p:sp>
        <p:nvSpPr>
          <p:cNvPr id="255" name="Rounded Rectangle"/>
          <p:cNvSpPr/>
          <p:nvPr/>
        </p:nvSpPr>
        <p:spPr>
          <a:xfrm>
            <a:off x="8819135" y="12243099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6" name="i:  2"/>
          <p:cNvSpPr txBox="1"/>
          <p:nvPr/>
        </p:nvSpPr>
        <p:spPr>
          <a:xfrm>
            <a:off x="11465821" y="12373079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2</a:t>
            </a:r>
          </a:p>
        </p:txBody>
      </p:sp>
      <p:pic>
        <p:nvPicPr>
          <p:cNvPr id="25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484345" y="3225363"/>
            <a:ext cx="745637" cy="265195"/>
          </a:xfrm>
          <a:prstGeom prst="rect">
            <a:avLst/>
          </a:prstGeom>
        </p:spPr>
      </p:pic>
      <p:pic>
        <p:nvPicPr>
          <p:cNvPr id="25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819181" y="3225363"/>
            <a:ext cx="745637" cy="265195"/>
          </a:xfrm>
          <a:prstGeom prst="rect">
            <a:avLst/>
          </a:prstGeom>
        </p:spPr>
      </p:pic>
      <p:pic>
        <p:nvPicPr>
          <p:cNvPr id="26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4154018" y="3225363"/>
            <a:ext cx="745636" cy="265195"/>
          </a:xfrm>
          <a:prstGeom prst="rect">
            <a:avLst/>
          </a:prstGeom>
        </p:spPr>
      </p:pic>
      <p:sp>
        <p:nvSpPr>
          <p:cNvPr id="263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4" name="i--"/>
          <p:cNvSpPr txBox="1"/>
          <p:nvPr/>
        </p:nvSpPr>
        <p:spPr>
          <a:xfrm>
            <a:off x="11848124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i--</a:t>
            </a:r>
          </a:p>
        </p:txBody>
      </p:sp>
      <p:sp>
        <p:nvSpPr>
          <p:cNvPr id="265" name="Rounded Rectangle"/>
          <p:cNvSpPr/>
          <p:nvPr/>
        </p:nvSpPr>
        <p:spPr>
          <a:xfrm>
            <a:off x="8828160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6" name="i++"/>
          <p:cNvSpPr txBox="1"/>
          <p:nvPr/>
        </p:nvSpPr>
        <p:spPr>
          <a:xfrm>
            <a:off x="9513286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67" name="Rounded Rectangle"/>
          <p:cNvSpPr/>
          <p:nvPr/>
        </p:nvSpPr>
        <p:spPr>
          <a:xfrm>
            <a:off x="13497833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8" name="i+=2"/>
          <p:cNvSpPr txBox="1"/>
          <p:nvPr/>
        </p:nvSpPr>
        <p:spPr>
          <a:xfrm>
            <a:off x="14087382" y="2217712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8828160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0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71" name="Rounded Rectangle"/>
          <p:cNvSpPr/>
          <p:nvPr/>
        </p:nvSpPr>
        <p:spPr>
          <a:xfrm>
            <a:off x="13497834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2" name="i+=2"/>
          <p:cNvSpPr txBox="1"/>
          <p:nvPr/>
        </p:nvSpPr>
        <p:spPr>
          <a:xfrm>
            <a:off x="14087384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73" name="Rounded Rectangle"/>
          <p:cNvSpPr/>
          <p:nvPr/>
        </p:nvSpPr>
        <p:spPr>
          <a:xfrm>
            <a:off x="8819134" y="5210952"/>
            <a:ext cx="6745731" cy="3145465"/>
          </a:xfrm>
          <a:prstGeom prst="roundRect">
            <a:avLst>
              <a:gd name="adj" fmla="val 817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Rounded Rectangle"/>
          <p:cNvSpPr/>
          <p:nvPr/>
        </p:nvSpPr>
        <p:spPr>
          <a:xfrm>
            <a:off x="9520953" y="5767277"/>
            <a:ext cx="1641638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5" name="REG1"/>
          <p:cNvSpPr txBox="1"/>
          <p:nvPr/>
        </p:nvSpPr>
        <p:spPr>
          <a:xfrm>
            <a:off x="9902319" y="5935357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REG1</a:t>
            </a:r>
          </a:p>
        </p:txBody>
      </p:sp>
      <p:sp>
        <p:nvSpPr>
          <p:cNvPr id="276" name="Rounded Rectangle"/>
          <p:cNvSpPr/>
          <p:nvPr/>
        </p:nvSpPr>
        <p:spPr>
          <a:xfrm>
            <a:off x="11388559" y="5767277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REG2"/>
          <p:cNvSpPr txBox="1"/>
          <p:nvPr/>
        </p:nvSpPr>
        <p:spPr>
          <a:xfrm>
            <a:off x="11758340" y="5935357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REG2</a:t>
            </a:r>
          </a:p>
        </p:txBody>
      </p:sp>
      <p:sp>
        <p:nvSpPr>
          <p:cNvPr id="278" name="Rounded Rectangle"/>
          <p:cNvSpPr/>
          <p:nvPr/>
        </p:nvSpPr>
        <p:spPr>
          <a:xfrm>
            <a:off x="13244579" y="5767277"/>
            <a:ext cx="1618468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9" name="REG3"/>
          <p:cNvSpPr txBox="1"/>
          <p:nvPr/>
        </p:nvSpPr>
        <p:spPr>
          <a:xfrm>
            <a:off x="13614360" y="5935356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REG3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9532538" y="6930532"/>
            <a:ext cx="1618468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1" name="REG4"/>
          <p:cNvSpPr txBox="1"/>
          <p:nvPr/>
        </p:nvSpPr>
        <p:spPr>
          <a:xfrm>
            <a:off x="9902319" y="7098611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REG4</a:t>
            </a:r>
          </a:p>
        </p:txBody>
      </p:sp>
      <p:sp>
        <p:nvSpPr>
          <p:cNvPr id="282" name="Rounded Rectangle"/>
          <p:cNvSpPr/>
          <p:nvPr/>
        </p:nvSpPr>
        <p:spPr>
          <a:xfrm>
            <a:off x="1138855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REG5"/>
          <p:cNvSpPr txBox="1"/>
          <p:nvPr/>
        </p:nvSpPr>
        <p:spPr>
          <a:xfrm>
            <a:off x="11758340" y="7098611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REG5</a:t>
            </a:r>
          </a:p>
        </p:txBody>
      </p:sp>
      <p:sp>
        <p:nvSpPr>
          <p:cNvPr id="284" name="Rounded Rectangle"/>
          <p:cNvSpPr/>
          <p:nvPr/>
        </p:nvSpPr>
        <p:spPr>
          <a:xfrm>
            <a:off x="13244579" y="6930532"/>
            <a:ext cx="1618468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REG6"/>
          <p:cNvSpPr txBox="1"/>
          <p:nvPr/>
        </p:nvSpPr>
        <p:spPr>
          <a:xfrm>
            <a:off x="13614360" y="7098611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REG6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8819134" y="3959369"/>
            <a:ext cx="6745731" cy="1027766"/>
          </a:xfrm>
          <a:prstGeom prst="roundRect">
            <a:avLst>
              <a:gd name="adj" fmla="val 250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87" name="cpu (3).png" descr="cpu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869" y="4156121"/>
            <a:ext cx="634262" cy="634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8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8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00"/>
                            </p:stCondLst>
                            <p:childTnLst>
                              <p:par>
                                <p:cTn id="90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7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900"/>
                            </p:stCondLst>
                            <p:childTnLst>
                              <p:par>
                                <p:cTn id="94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600"/>
                            </p:stCondLst>
                            <p:childTnLst>
                              <p:par>
                                <p:cTn id="98" presetClass="entr" nodeType="afterEffect" presetSubtype="32" presetID="23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00"/>
                            </p:stCondLst>
                            <p:childTnLst>
                              <p:par>
                                <p:cTn id="103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400"/>
                            </p:stCondLst>
                            <p:childTnLst>
                              <p:par>
                                <p:cTn id="107" presetClass="entr" nodeType="afterEffect" presetSubtype="32" presetID="23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Class="entr" nodeType="afterEffect" presetSubtype="32" presetID="23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21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3"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Class="entr" nodeType="afterEffect" presetSubtype="32" presetID="23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0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2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34" presetClass="entr" nodeType="afterEffect" presetSubtype="32" presetID="23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600"/>
                            </p:stCondLst>
                            <p:childTnLst>
                              <p:par>
                                <p:cTn id="143" presetClass="entr" nodeType="afterEffect" presetSubtype="32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1"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00"/>
                            </p:stCondLst>
                            <p:childTnLst>
                              <p:par>
                                <p:cTn id="153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00"/>
                            </p:stCondLst>
                            <p:childTnLst>
                              <p:par>
                                <p:cTn id="158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0" dur="7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9" dur="7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300"/>
                            </p:stCondLst>
                            <p:childTnLst>
                              <p:par>
                                <p:cTn id="171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00"/>
                            </p:stCondLst>
                            <p:childTnLst>
                              <p:par>
                                <p:cTn id="186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00"/>
                            </p:stCondLst>
                            <p:childTnLst>
                              <p:par>
                                <p:cTn id="189" presetClass="exit" nodeType="afterEffect" presetSubtype="10" presetID="19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xit" nodeType="click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6" dur="1000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0" dur="1000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5"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700"/>
                            </p:stCondLst>
                            <p:childTnLst>
                              <p:par>
                                <p:cTn id="207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4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300"/>
                            </p:stCondLst>
                            <p:childTnLst>
                              <p:par>
                                <p:cTn id="216" presetClass="entr" nodeType="afterEffect" presetSubtype="32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200"/>
                            </p:stCondLst>
                            <p:childTnLst>
                              <p:par>
                                <p:cTn id="221" presetClass="exit" nodeType="after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24" presetClass="exit" nodeType="afterEffect" presetID="10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5" dur="1000" fill="hold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xit" nodeType="clickEffect" presetID="10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0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Class="exit" nodeType="afterEffect" presetID="10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4" dur="1000" fill="hold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9"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700"/>
                            </p:stCondLst>
                            <p:childTnLst>
                              <p:par>
                                <p:cTn id="241" presetClass="entr" nodeType="afterEffect" presetSubtype="32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600"/>
                            </p:stCondLst>
                            <p:childTnLst>
                              <p:par>
                                <p:cTn id="246" presetClass="entr" nodeType="afterEffect" presetSubtype="32" presetID="4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300"/>
                            </p:stCondLst>
                            <p:childTnLst>
                              <p:par>
                                <p:cTn id="250" presetClass="entr" nodeType="afterEffect" presetSubtype="32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5" presetClass="exit" nodeType="after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200"/>
                            </p:stCondLst>
                            <p:childTnLst>
                              <p:par>
                                <p:cTn id="258" presetClass="exit" nodeType="afterEffect" presetID="10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9" dur="1000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44"/>
      <p:bldP build="whole" bldLvl="1" animBg="1" rev="0" advAuto="0" spid="241" grpId="3"/>
      <p:bldP build="whole" bldLvl="1" animBg="1" rev="0" advAuto="0" spid="276" grpId="23"/>
      <p:bldP build="whole" bldLvl="1" animBg="1" rev="0" advAuto="0" spid="283" grpId="30"/>
      <p:bldP build="whole" bldLvl="1" animBg="1" rev="0" advAuto="0" spid="278" grpId="25"/>
      <p:bldP build="whole" bldLvl="1" animBg="1" rev="0" advAuto="0" spid="265" grpId="35"/>
      <p:bldP build="whole" bldLvl="1" animBg="1" rev="0" advAuto="0" spid="244" grpId="6"/>
      <p:bldP build="whole" bldLvl="1" animBg="1" rev="0" advAuto="0" spid="264" grpId="34"/>
      <p:bldP build="whole" bldLvl="1" animBg="1" rev="0" advAuto="0" spid="272" grpId="54"/>
      <p:bldP build="whole" bldLvl="1" animBg="1" rev="0" advAuto="0" spid="272" grpId="58"/>
      <p:bldP build="whole" bldLvl="1" animBg="1" rev="0" advAuto="0" spid="264" grpId="42"/>
      <p:bldP build="whole" bldLvl="1" animBg="1" rev="0" advAuto="0" spid="254" grpId="48"/>
      <p:bldP build="whole" bldLvl="1" animBg="1" rev="0" advAuto="0" spid="265" grpId="43"/>
      <p:bldP build="whole" bldLvl="1" animBg="1" rev="0" advAuto="0" spid="286" grpId="18"/>
      <p:bldP build="whole" bldLvl="1" animBg="1" rev="0" advAuto="0" spid="287" grpId="19"/>
      <p:bldP build="whole" bldLvl="1" animBg="1" rev="0" advAuto="0" spid="280" grpId="27"/>
      <p:bldP build="whole" bldLvl="1" animBg="1" rev="0" advAuto="0" spid="270" grpId="46"/>
      <p:bldP build="whole" bldLvl="1" animBg="1" rev="0" advAuto="0" spid="281" grpId="28"/>
      <p:bldP build="whole" bldLvl="1" animBg="1" rev="0" advAuto="0" spid="270" grpId="50"/>
      <p:bldP build="whole" bldLvl="1" animBg="1" rev="0" advAuto="0" spid="271" grpId="53"/>
      <p:bldP build="whole" bldLvl="1" animBg="1" rev="0" advAuto="0" spid="267" grpId="37"/>
      <p:bldP build="whole" bldLvl="1" animBg="1" rev="0" advAuto="0" spid="271" grpId="57"/>
      <p:bldP build="whole" bldLvl="1" animBg="1" rev="0" advAuto="0" spid="261" grpId="17"/>
      <p:bldP build="whole" bldLvl="1" animBg="1" rev="0" advAuto="0" spid="242" grpId="4"/>
      <p:bldP build="whole" bldLvl="1" animBg="1" rev="0" advAuto="0" spid="248" grpId="13"/>
      <p:bldP build="whole" bldLvl="1" animBg="1" rev="0" advAuto="0" spid="251" grpId="39"/>
      <p:bldP build="whole" bldLvl="1" animBg="1" rev="0" advAuto="0" spid="238" grpId="8"/>
      <p:bldP build="whole" bldLvl="1" animBg="1" rev="0" advAuto="0" spid="279" grpId="26"/>
      <p:bldP build="whole" bldLvl="1" animBg="1" rev="0" advAuto="0" spid="267" grpId="51"/>
      <p:bldP build="whole" bldLvl="1" animBg="1" rev="0" advAuto="0" spid="252" grpId="40"/>
      <p:bldP build="whole" bldLvl="1" animBg="1" rev="0" advAuto="0" spid="249" grpId="14"/>
      <p:bldP build="whole" bldLvl="1" animBg="1" rev="0" advAuto="0" spid="268" grpId="38"/>
      <p:bldP build="whole" bldLvl="1" animBg="1" rev="0" advAuto="0" spid="256" grpId="56"/>
      <p:bldP build="whole" bldLvl="1" animBg="1" rev="0" advAuto="0" spid="237" grpId="7"/>
      <p:bldP build="whole" bldLvl="1" animBg="1" rev="0" advAuto="0" spid="275" grpId="22"/>
      <p:bldP build="whole" bldLvl="1" animBg="1" rev="0" advAuto="0" spid="245" grpId="9"/>
      <p:bldP build="whole" bldLvl="1" animBg="1" rev="0" advAuto="0" spid="268" grpId="52"/>
      <p:bldP build="whole" bldLvl="1" animBg="1" rev="0" advAuto="0" spid="243" grpId="5"/>
      <p:bldP build="whole" bldLvl="1" animBg="1" rev="0" advAuto="0" spid="239" grpId="1"/>
      <p:bldP build="whole" bldLvl="1" animBg="1" rev="0" advAuto="0" spid="250" grpId="12"/>
      <p:bldP build="whole" bldLvl="1" animBg="1" rev="0" advAuto="0" spid="285" grpId="32"/>
      <p:bldP build="whole" bldLvl="1" animBg="1" rev="0" advAuto="0" spid="255" grpId="55"/>
      <p:bldP build="whole" bldLvl="1" animBg="1" rev="0" advAuto="0" spid="284" grpId="31"/>
      <p:bldP build="whole" bldLvl="1" animBg="1" rev="0" advAuto="0" spid="277" grpId="24"/>
      <p:bldP build="whole" bldLvl="1" animBg="1" rev="0" advAuto="0" spid="269" grpId="45"/>
      <p:bldP build="whole" bldLvl="1" animBg="1" rev="0" advAuto="0" spid="269" grpId="49"/>
      <p:bldP build="whole" bldLvl="1" animBg="1" rev="0" advAuto="0" spid="263" grpId="33"/>
      <p:bldP build="whole" bldLvl="1" animBg="1" rev="0" advAuto="0" spid="273" grpId="20"/>
      <p:bldP build="whole" bldLvl="1" animBg="1" rev="0" advAuto="0" spid="282" grpId="29"/>
      <p:bldP build="whole" bldLvl="1" animBg="1" rev="0" advAuto="0" spid="274" grpId="21"/>
      <p:bldP build="whole" bldLvl="1" animBg="1" rev="0" advAuto="0" spid="263" grpId="41"/>
      <p:bldP build="whole" bldLvl="1" animBg="1" rev="0" advAuto="0" spid="253" grpId="47"/>
      <p:bldP build="whole" bldLvl="1" animBg="1" rev="0" advAuto="0" spid="259" grpId="16"/>
      <p:bldP build="whole" bldLvl="1" animBg="1" rev="0" advAuto="0" spid="247" grpId="11"/>
      <p:bldP build="whole" bldLvl="1" animBg="1" rev="0" advAuto="0" spid="246" grpId="10"/>
      <p:bldP build="whole" bldLvl="1" animBg="1" rev="0" advAuto="0" spid="240" grpId="2"/>
      <p:bldP build="whole" bldLvl="1" animBg="1" rev="0" advAuto="0" spid="266" grpId="36"/>
      <p:bldP build="whole" bldLvl="1" animBg="1" rev="0" advAuto="0" spid="257" grpId="1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ounded Rectangle"/>
          <p:cNvSpPr/>
          <p:nvPr/>
        </p:nvSpPr>
        <p:spPr>
          <a:xfrm>
            <a:off x="2119461" y="1628088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0" name="Load__"/>
          <p:cNvSpPr txBox="1"/>
          <p:nvPr/>
        </p:nvSpPr>
        <p:spPr>
          <a:xfrm>
            <a:off x="4406005" y="1986120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Load__</a:t>
            </a:r>
          </a:p>
        </p:txBody>
      </p:sp>
      <p:sp>
        <p:nvSpPr>
          <p:cNvPr id="291" name="Rounded Rectangle"/>
          <p:cNvSpPr/>
          <p:nvPr/>
        </p:nvSpPr>
        <p:spPr>
          <a:xfrm>
            <a:off x="2119461" y="3419360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2" name="Add__"/>
          <p:cNvSpPr txBox="1"/>
          <p:nvPr/>
        </p:nvSpPr>
        <p:spPr>
          <a:xfrm>
            <a:off x="4558925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Add__</a:t>
            </a:r>
          </a:p>
        </p:txBody>
      </p:sp>
      <p:sp>
        <p:nvSpPr>
          <p:cNvPr id="293" name="Rounded Rectangle"/>
          <p:cNvSpPr/>
          <p:nvPr/>
        </p:nvSpPr>
        <p:spPr>
          <a:xfrm>
            <a:off x="2119461" y="5210632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4" name="Store__"/>
          <p:cNvSpPr txBox="1"/>
          <p:nvPr/>
        </p:nvSpPr>
        <p:spPr>
          <a:xfrm>
            <a:off x="4253084" y="5568664"/>
            <a:ext cx="225519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Store__</a:t>
            </a:r>
          </a:p>
        </p:txBody>
      </p:sp>
      <p:sp>
        <p:nvSpPr>
          <p:cNvPr id="295" name="Rounded Rectangle"/>
          <p:cNvSpPr/>
          <p:nvPr/>
        </p:nvSpPr>
        <p:spPr>
          <a:xfrm>
            <a:off x="2119461" y="7001903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6" name="Swap__"/>
          <p:cNvSpPr txBox="1"/>
          <p:nvPr/>
        </p:nvSpPr>
        <p:spPr>
          <a:xfrm>
            <a:off x="4406005" y="7359935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Swap__</a:t>
            </a:r>
          </a:p>
        </p:txBody>
      </p:sp>
      <p:sp>
        <p:nvSpPr>
          <p:cNvPr id="297" name="Rounded Rectangle"/>
          <p:cNvSpPr/>
          <p:nvPr/>
        </p:nvSpPr>
        <p:spPr>
          <a:xfrm>
            <a:off x="2119461" y="8793175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8" name="CompareAndSwap__"/>
          <p:cNvSpPr txBox="1"/>
          <p:nvPr/>
        </p:nvSpPr>
        <p:spPr>
          <a:xfrm>
            <a:off x="2876796" y="9151207"/>
            <a:ext cx="500776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CompareAndSwap__</a:t>
            </a:r>
          </a:p>
        </p:txBody>
      </p:sp>
      <p:sp>
        <p:nvSpPr>
          <p:cNvPr id="299" name="Rounded Rectangle"/>
          <p:cNvSpPr/>
          <p:nvPr/>
        </p:nvSpPr>
        <p:spPr>
          <a:xfrm>
            <a:off x="9690693" y="1628088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0" name="int32"/>
          <p:cNvSpPr txBox="1"/>
          <p:nvPr/>
        </p:nvSpPr>
        <p:spPr>
          <a:xfrm>
            <a:off x="10652803" y="1986120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int32</a:t>
            </a:r>
          </a:p>
        </p:txBody>
      </p:sp>
      <p:sp>
        <p:nvSpPr>
          <p:cNvPr id="301" name="Rounded Rectangle"/>
          <p:cNvSpPr/>
          <p:nvPr/>
        </p:nvSpPr>
        <p:spPr>
          <a:xfrm>
            <a:off x="9690693" y="3419360"/>
            <a:ext cx="3567728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2" name="int64"/>
          <p:cNvSpPr txBox="1"/>
          <p:nvPr/>
        </p:nvSpPr>
        <p:spPr>
          <a:xfrm>
            <a:off x="10652803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int64</a:t>
            </a:r>
          </a:p>
        </p:txBody>
      </p:sp>
      <p:sp>
        <p:nvSpPr>
          <p:cNvPr id="303" name="Rounded Rectangle"/>
          <p:cNvSpPr/>
          <p:nvPr/>
        </p:nvSpPr>
        <p:spPr>
          <a:xfrm>
            <a:off x="9690693" y="5210632"/>
            <a:ext cx="3567728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4" name="uint32"/>
          <p:cNvSpPr txBox="1"/>
          <p:nvPr/>
        </p:nvSpPr>
        <p:spPr>
          <a:xfrm>
            <a:off x="10499882" y="5568664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uint32</a:t>
            </a:r>
          </a:p>
        </p:txBody>
      </p:sp>
      <p:sp>
        <p:nvSpPr>
          <p:cNvPr id="305" name="Rounded Rectangle"/>
          <p:cNvSpPr/>
          <p:nvPr/>
        </p:nvSpPr>
        <p:spPr>
          <a:xfrm>
            <a:off x="9690693" y="7001903"/>
            <a:ext cx="3567728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6" name="uint64"/>
          <p:cNvSpPr txBox="1"/>
          <p:nvPr/>
        </p:nvSpPr>
        <p:spPr>
          <a:xfrm>
            <a:off x="10499882" y="7359935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uint64</a:t>
            </a:r>
          </a:p>
        </p:txBody>
      </p:sp>
      <p:sp>
        <p:nvSpPr>
          <p:cNvPr id="307" name="Rounded Rectangle"/>
          <p:cNvSpPr/>
          <p:nvPr/>
        </p:nvSpPr>
        <p:spPr>
          <a:xfrm>
            <a:off x="9690693" y="8793175"/>
            <a:ext cx="3567728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uintptr"/>
          <p:cNvSpPr txBox="1"/>
          <p:nvPr/>
        </p:nvSpPr>
        <p:spPr>
          <a:xfrm>
            <a:off x="10346961" y="9151208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uintptr</a:t>
            </a:r>
          </a:p>
        </p:txBody>
      </p:sp>
      <p:sp>
        <p:nvSpPr>
          <p:cNvPr id="309" name="Rounded Rectangle"/>
          <p:cNvSpPr/>
          <p:nvPr/>
        </p:nvSpPr>
        <p:spPr>
          <a:xfrm>
            <a:off x="9690693" y="10584447"/>
            <a:ext cx="3567728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0" name="Pointer"/>
          <p:cNvSpPr txBox="1"/>
          <p:nvPr/>
        </p:nvSpPr>
        <p:spPr>
          <a:xfrm>
            <a:off x="10346961" y="10942480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Pointer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1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7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4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7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8"/>
      <p:bldP build="whole" bldLvl="1" animBg="1" rev="0" advAuto="0" spid="308" grpId="20"/>
      <p:bldP build="whole" bldLvl="1" animBg="1" rev="0" advAuto="0" spid="303" grpId="15"/>
      <p:bldP build="whole" bldLvl="1" animBg="1" rev="0" advAuto="0" spid="301" grpId="13"/>
      <p:bldP build="whole" bldLvl="1" animBg="1" rev="0" advAuto="0" spid="293" grpId="5"/>
      <p:bldP build="whole" bldLvl="1" animBg="1" rev="0" advAuto="0" spid="310" grpId="22"/>
      <p:bldP build="whole" bldLvl="1" animBg="1" rev="0" advAuto="0" spid="307" grpId="19"/>
      <p:bldP build="whole" bldLvl="1" animBg="1" rev="0" advAuto="0" spid="305" grpId="17"/>
      <p:bldP build="whole" bldLvl="1" animBg="1" rev="0" advAuto="0" spid="289" grpId="1"/>
      <p:bldP build="whole" bldLvl="1" animBg="1" rev="0" advAuto="0" spid="298" grpId="10"/>
      <p:bldP build="whole" bldLvl="1" animBg="1" rev="0" advAuto="0" spid="295" grpId="7"/>
      <p:bldP build="whole" bldLvl="1" animBg="1" rev="0" advAuto="0" spid="300" grpId="12"/>
      <p:bldP build="whole" bldLvl="1" animBg="1" rev="0" advAuto="0" spid="290" grpId="2"/>
      <p:bldP build="whole" bldLvl="1" animBg="1" rev="0" advAuto="0" spid="292" grpId="4"/>
      <p:bldP build="whole" bldLvl="1" animBg="1" rev="0" advAuto="0" spid="304" grpId="16"/>
      <p:bldP build="whole" bldLvl="1" animBg="1" rev="0" advAuto="0" spid="291" grpId="3"/>
      <p:bldP build="whole" bldLvl="1" animBg="1" rev="0" advAuto="0" spid="299" grpId="11"/>
      <p:bldP build="whole" bldLvl="1" animBg="1" rev="0" advAuto="0" spid="294" grpId="6"/>
      <p:bldP build="whole" bldLvl="1" animBg="1" rev="0" advAuto="0" spid="297" grpId="9"/>
      <p:bldP build="whole" bldLvl="1" animBg="1" rev="0" advAuto="0" spid="306" grpId="18"/>
      <p:bldP build="whole" bldLvl="1" animBg="1" rev="0" advAuto="0" spid="309" grpId="21"/>
      <p:bldP build="whole" bldLvl="1" animBg="1" rev="0" advAuto="0" spid="302" grpId="1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ounded Rectangle"/>
          <p:cNvSpPr/>
          <p:nvPr/>
        </p:nvSpPr>
        <p:spPr>
          <a:xfrm>
            <a:off x="1923020" y="2986476"/>
            <a:ext cx="6522439" cy="2860564"/>
          </a:xfrm>
          <a:prstGeom prst="roundRect">
            <a:avLst>
              <a:gd name="adj" fmla="val 8983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3" name="atomic.Value"/>
          <p:cNvSpPr txBox="1"/>
          <p:nvPr/>
        </p:nvSpPr>
        <p:spPr>
          <a:xfrm>
            <a:off x="3292038" y="40230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atomic.Value</a:t>
            </a:r>
          </a:p>
        </p:txBody>
      </p:sp>
      <p:sp>
        <p:nvSpPr>
          <p:cNvPr id="314" name="Rounded Rectangle"/>
          <p:cNvSpPr/>
          <p:nvPr/>
        </p:nvSpPr>
        <p:spPr>
          <a:xfrm>
            <a:off x="1923020" y="7498593"/>
            <a:ext cx="6522439" cy="1447674"/>
          </a:xfrm>
          <a:prstGeom prst="roundRect">
            <a:avLst>
              <a:gd name="adj" fmla="val 17751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5" name="Store()"/>
          <p:cNvSpPr txBox="1"/>
          <p:nvPr/>
        </p:nvSpPr>
        <p:spPr>
          <a:xfrm>
            <a:off x="4056643" y="7828729"/>
            <a:ext cx="225519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Store()</a:t>
            </a:r>
          </a:p>
        </p:txBody>
      </p:sp>
      <p:sp>
        <p:nvSpPr>
          <p:cNvPr id="316" name="Rounded Rectangle"/>
          <p:cNvSpPr/>
          <p:nvPr/>
        </p:nvSpPr>
        <p:spPr>
          <a:xfrm>
            <a:off x="1923020" y="9281851"/>
            <a:ext cx="6522439" cy="1447673"/>
          </a:xfrm>
          <a:prstGeom prst="roundRect">
            <a:avLst>
              <a:gd name="adj" fmla="val 1775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7" name="Load()"/>
          <p:cNvSpPr txBox="1"/>
          <p:nvPr/>
        </p:nvSpPr>
        <p:spPr>
          <a:xfrm>
            <a:off x="4209564" y="9611987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5"/>
      <p:bldP build="whole" bldLvl="1" animBg="1" rev="0" advAuto="0" spid="317" grpId="6"/>
      <p:bldP build="whole" bldLvl="1" animBg="1" rev="0" advAuto="0" spid="315" grpId="4"/>
      <p:bldP build="whole" bldLvl="1" animBg="1" rev="0" advAuto="0" spid="313" grpId="2"/>
      <p:bldP build="whole" bldLvl="1" animBg="1" rev="0" advAuto="0" spid="312" grpId="1"/>
      <p:bldP build="whole" bldLvl="1" animBg="1" rev="0" advAuto="0" spid="31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ounded Rectangle"/>
          <p:cNvSpPr/>
          <p:nvPr/>
        </p:nvSpPr>
        <p:spPr>
          <a:xfrm>
            <a:off x="2550134" y="9686668"/>
            <a:ext cx="4729185" cy="2507655"/>
          </a:xfrm>
          <a:prstGeom prst="roundRect">
            <a:avLst>
              <a:gd name="adj" fmla="val 175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20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1568" y="10307337"/>
            <a:ext cx="1266317" cy="126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Rounded Rectangle"/>
          <p:cNvSpPr/>
          <p:nvPr/>
        </p:nvSpPr>
        <p:spPr>
          <a:xfrm>
            <a:off x="2550134" y="6754004"/>
            <a:ext cx="4729185" cy="2118987"/>
          </a:xfrm>
          <a:prstGeom prst="roundRect">
            <a:avLst>
              <a:gd name="adj" fmla="val 667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2" name="01010101010101 10001101001001"/>
          <p:cNvSpPr txBox="1"/>
          <p:nvPr/>
        </p:nvSpPr>
        <p:spPr>
          <a:xfrm>
            <a:off x="3251907" y="7241997"/>
            <a:ext cx="332563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0D0D0D"/>
                </a:solidFill>
              </a:defRPr>
            </a:pPr>
            <a:r>
              <a:t>01010101010101</a:t>
            </a:r>
            <a:br/>
            <a:r>
              <a:t>10001101001001</a:t>
            </a:r>
          </a:p>
        </p:txBody>
      </p:sp>
      <p:sp>
        <p:nvSpPr>
          <p:cNvPr id="323" name="Rounded Rectangle"/>
          <p:cNvSpPr/>
          <p:nvPr/>
        </p:nvSpPr>
        <p:spPr>
          <a:xfrm>
            <a:off x="15477768" y="10361141"/>
            <a:ext cx="5936998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4" name="Go App"/>
          <p:cNvSpPr txBox="1"/>
          <p:nvPr/>
        </p:nvSpPr>
        <p:spPr>
          <a:xfrm>
            <a:off x="17964094" y="10683149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App</a:t>
            </a:r>
          </a:p>
        </p:txBody>
      </p:sp>
      <p:pic>
        <p:nvPicPr>
          <p:cNvPr id="325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37849" y="10737893"/>
            <a:ext cx="376771" cy="512813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Rounded Rectangle"/>
          <p:cNvSpPr/>
          <p:nvPr/>
        </p:nvSpPr>
        <p:spPr>
          <a:xfrm>
            <a:off x="2550134" y="3265786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7" name="linker"/>
          <p:cNvSpPr txBox="1"/>
          <p:nvPr/>
        </p:nvSpPr>
        <p:spPr>
          <a:xfrm>
            <a:off x="4054741" y="3586616"/>
            <a:ext cx="1719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linker</a:t>
            </a:r>
          </a:p>
        </p:txBody>
      </p:sp>
      <p:sp>
        <p:nvSpPr>
          <p:cNvPr id="328" name="Rounded Rectangle"/>
          <p:cNvSpPr/>
          <p:nvPr/>
        </p:nvSpPr>
        <p:spPr>
          <a:xfrm>
            <a:off x="2550134" y="5009895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9" name="exec"/>
          <p:cNvSpPr txBox="1"/>
          <p:nvPr/>
        </p:nvSpPr>
        <p:spPr>
          <a:xfrm>
            <a:off x="4322353" y="5330725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exec</a:t>
            </a:r>
          </a:p>
        </p:txBody>
      </p:sp>
      <p:sp>
        <p:nvSpPr>
          <p:cNvPr id="330" name="Rounded Rectangle"/>
          <p:cNvSpPr/>
          <p:nvPr/>
        </p:nvSpPr>
        <p:spPr>
          <a:xfrm>
            <a:off x="913004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1" name="Rounded Rectangle"/>
          <p:cNvSpPr/>
          <p:nvPr/>
        </p:nvSpPr>
        <p:spPr>
          <a:xfrm>
            <a:off x="9734332" y="2021978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2" name="386"/>
          <p:cNvSpPr txBox="1"/>
          <p:nvPr/>
        </p:nvSpPr>
        <p:spPr>
          <a:xfrm>
            <a:off x="11110620" y="2102802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333" name="Rounded Rectangle"/>
          <p:cNvSpPr/>
          <p:nvPr/>
        </p:nvSpPr>
        <p:spPr>
          <a:xfrm>
            <a:off x="2550134" y="1521677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main.o"/>
          <p:cNvSpPr txBox="1"/>
          <p:nvPr/>
        </p:nvSpPr>
        <p:spPr>
          <a:xfrm>
            <a:off x="4054741" y="1842507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335" name="Circle"/>
          <p:cNvSpPr/>
          <p:nvPr/>
        </p:nvSpPr>
        <p:spPr>
          <a:xfrm>
            <a:off x="4790909" y="2955722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Circle"/>
          <p:cNvSpPr/>
          <p:nvPr/>
        </p:nvSpPr>
        <p:spPr>
          <a:xfrm>
            <a:off x="4790909" y="4677754"/>
            <a:ext cx="247635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7" name="Circle"/>
          <p:cNvSpPr/>
          <p:nvPr/>
        </p:nvSpPr>
        <p:spPr>
          <a:xfrm>
            <a:off x="4790909" y="6432363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3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541908" y="9126963"/>
            <a:ext cx="745637" cy="265195"/>
          </a:xfrm>
          <a:prstGeom prst="rect">
            <a:avLst/>
          </a:prstGeom>
        </p:spPr>
      </p:pic>
      <p:sp>
        <p:nvSpPr>
          <p:cNvPr id="340" name="Rounded Rectangle"/>
          <p:cNvSpPr/>
          <p:nvPr/>
        </p:nvSpPr>
        <p:spPr>
          <a:xfrm>
            <a:off x="9734331" y="278493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1" name="amd64"/>
          <p:cNvSpPr txBox="1"/>
          <p:nvPr/>
        </p:nvSpPr>
        <p:spPr>
          <a:xfrm>
            <a:off x="10957699" y="286576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342" name="Rounded Rectangle"/>
          <p:cNvSpPr/>
          <p:nvPr/>
        </p:nvSpPr>
        <p:spPr>
          <a:xfrm>
            <a:off x="9734331" y="3547896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3" name="arm"/>
          <p:cNvSpPr txBox="1"/>
          <p:nvPr/>
        </p:nvSpPr>
        <p:spPr>
          <a:xfrm>
            <a:off x="11110619" y="3628720"/>
            <a:ext cx="573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344" name="Rounded Rectangle"/>
          <p:cNvSpPr/>
          <p:nvPr/>
        </p:nvSpPr>
        <p:spPr>
          <a:xfrm>
            <a:off x="9734331" y="431779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5" name="arm64"/>
          <p:cNvSpPr txBox="1"/>
          <p:nvPr/>
        </p:nvSpPr>
        <p:spPr>
          <a:xfrm>
            <a:off x="10957699" y="4398618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346" name="Rounded Rectangle"/>
          <p:cNvSpPr/>
          <p:nvPr/>
        </p:nvSpPr>
        <p:spPr>
          <a:xfrm>
            <a:off x="9734332" y="5073815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7" name="mips"/>
          <p:cNvSpPr txBox="1"/>
          <p:nvPr/>
        </p:nvSpPr>
        <p:spPr>
          <a:xfrm>
            <a:off x="1103415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348" name="Rounded Rectangle"/>
          <p:cNvSpPr/>
          <p:nvPr/>
        </p:nvSpPr>
        <p:spPr>
          <a:xfrm>
            <a:off x="9734331" y="5852475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9" name="mipsle"/>
          <p:cNvSpPr txBox="1"/>
          <p:nvPr/>
        </p:nvSpPr>
        <p:spPr>
          <a:xfrm>
            <a:off x="10881238" y="5933298"/>
            <a:ext cx="1031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350" name="Rounded Rectangle"/>
          <p:cNvSpPr/>
          <p:nvPr/>
        </p:nvSpPr>
        <p:spPr>
          <a:xfrm>
            <a:off x="9734332" y="6599734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1" name="mips64"/>
          <p:cNvSpPr txBox="1"/>
          <p:nvPr/>
        </p:nvSpPr>
        <p:spPr>
          <a:xfrm>
            <a:off x="10881238" y="6680558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352" name="Rounded Rectangle"/>
          <p:cNvSpPr/>
          <p:nvPr/>
        </p:nvSpPr>
        <p:spPr>
          <a:xfrm>
            <a:off x="9734332" y="7347158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mips64le"/>
          <p:cNvSpPr txBox="1"/>
          <p:nvPr/>
        </p:nvSpPr>
        <p:spPr>
          <a:xfrm>
            <a:off x="10728317" y="7427981"/>
            <a:ext cx="1337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354" name="Rounded Rectangle"/>
          <p:cNvSpPr/>
          <p:nvPr/>
        </p:nvSpPr>
        <p:spPr>
          <a:xfrm>
            <a:off x="9734332" y="8094417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ppc64"/>
          <p:cNvSpPr txBox="1"/>
          <p:nvPr/>
        </p:nvSpPr>
        <p:spPr>
          <a:xfrm>
            <a:off x="10957699" y="817524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356" name="Rounded Rectangle"/>
          <p:cNvSpPr/>
          <p:nvPr/>
        </p:nvSpPr>
        <p:spPr>
          <a:xfrm>
            <a:off x="9734332" y="8834114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7" name="ppc64le"/>
          <p:cNvSpPr txBox="1"/>
          <p:nvPr/>
        </p:nvSpPr>
        <p:spPr>
          <a:xfrm>
            <a:off x="10804778" y="8914937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358" name="Rounded Rectangle"/>
          <p:cNvSpPr/>
          <p:nvPr/>
        </p:nvSpPr>
        <p:spPr>
          <a:xfrm>
            <a:off x="9734332" y="9570479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9" name="riscv64"/>
          <p:cNvSpPr txBox="1"/>
          <p:nvPr/>
        </p:nvSpPr>
        <p:spPr>
          <a:xfrm>
            <a:off x="10804778" y="9651302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360" name="Rounded Rectangle"/>
          <p:cNvSpPr/>
          <p:nvPr/>
        </p:nvSpPr>
        <p:spPr>
          <a:xfrm>
            <a:off x="9734332" y="10321069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1" name="s390x"/>
          <p:cNvSpPr txBox="1"/>
          <p:nvPr/>
        </p:nvSpPr>
        <p:spPr>
          <a:xfrm>
            <a:off x="10957699" y="10401893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362" name="Rounded Rectangle"/>
          <p:cNvSpPr/>
          <p:nvPr/>
        </p:nvSpPr>
        <p:spPr>
          <a:xfrm>
            <a:off x="9734332" y="11075173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3" name="wasm"/>
          <p:cNvSpPr txBox="1"/>
          <p:nvPr/>
        </p:nvSpPr>
        <p:spPr>
          <a:xfrm>
            <a:off x="1103415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364" name="Rounded Rectangle"/>
          <p:cNvSpPr/>
          <p:nvPr/>
        </p:nvSpPr>
        <p:spPr>
          <a:xfrm>
            <a:off x="15477767" y="8611336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5" name="$GOOS $GOARCH"/>
          <p:cNvSpPr txBox="1"/>
          <p:nvPr/>
        </p:nvSpPr>
        <p:spPr>
          <a:xfrm>
            <a:off x="16898137" y="8933344"/>
            <a:ext cx="30962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$GOOS $GOARCH</a:t>
            </a:r>
          </a:p>
        </p:txBody>
      </p:sp>
      <p:sp>
        <p:nvSpPr>
          <p:cNvPr id="366" name="Rounded Rectangle"/>
          <p:cNvSpPr/>
          <p:nvPr/>
        </p:nvSpPr>
        <p:spPr>
          <a:xfrm>
            <a:off x="15477767" y="6859147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7" name="Go Compiler"/>
          <p:cNvSpPr txBox="1"/>
          <p:nvPr/>
        </p:nvSpPr>
        <p:spPr>
          <a:xfrm>
            <a:off x="17127519" y="7181155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Compiler</a:t>
            </a:r>
          </a:p>
        </p:txBody>
      </p:sp>
      <p:sp>
        <p:nvSpPr>
          <p:cNvPr id="368" name="Rounded Rectangle"/>
          <p:cNvSpPr/>
          <p:nvPr/>
        </p:nvSpPr>
        <p:spPr>
          <a:xfrm>
            <a:off x="15477767" y="5113895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9" name="main.s"/>
          <p:cNvSpPr txBox="1"/>
          <p:nvPr/>
        </p:nvSpPr>
        <p:spPr>
          <a:xfrm>
            <a:off x="17700972" y="5435904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main.s</a:t>
            </a:r>
          </a:p>
        </p:txBody>
      </p:sp>
      <p:sp>
        <p:nvSpPr>
          <p:cNvPr id="370" name="Rounded Rectangle"/>
          <p:cNvSpPr/>
          <p:nvPr/>
        </p:nvSpPr>
        <p:spPr>
          <a:xfrm>
            <a:off x="15477767" y="3373339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1" name="Go ASM"/>
          <p:cNvSpPr txBox="1"/>
          <p:nvPr/>
        </p:nvSpPr>
        <p:spPr>
          <a:xfrm>
            <a:off x="17700973" y="3695348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ASM</a:t>
            </a:r>
          </a:p>
        </p:txBody>
      </p:sp>
      <p:sp>
        <p:nvSpPr>
          <p:cNvPr id="372" name="Rounded Rectangle"/>
          <p:cNvSpPr/>
          <p:nvPr/>
        </p:nvSpPr>
        <p:spPr>
          <a:xfrm>
            <a:off x="15477767" y="1611902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3" name="obj library"/>
          <p:cNvSpPr txBox="1"/>
          <p:nvPr/>
        </p:nvSpPr>
        <p:spPr>
          <a:xfrm>
            <a:off x="17127519" y="1933910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obj library</a:t>
            </a:r>
          </a:p>
        </p:txBody>
      </p:sp>
      <p:sp>
        <p:nvSpPr>
          <p:cNvPr id="374" name="Circle"/>
          <p:cNvSpPr/>
          <p:nvPr/>
        </p:nvSpPr>
        <p:spPr>
          <a:xfrm>
            <a:off x="18322450" y="3001962"/>
            <a:ext cx="247634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5" name="Circle"/>
          <p:cNvSpPr/>
          <p:nvPr/>
        </p:nvSpPr>
        <p:spPr>
          <a:xfrm>
            <a:off x="18322450" y="4763439"/>
            <a:ext cx="247634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18322450" y="6495863"/>
            <a:ext cx="247634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7" name="Circle"/>
          <p:cNvSpPr/>
          <p:nvPr/>
        </p:nvSpPr>
        <p:spPr>
          <a:xfrm>
            <a:off x="18322450" y="8246859"/>
            <a:ext cx="247634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18322450" y="10001435"/>
            <a:ext cx="247634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7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30711" y="2088986"/>
            <a:ext cx="1446173" cy="311993"/>
          </a:xfrm>
          <a:prstGeom prst="rect">
            <a:avLst/>
          </a:prstGeom>
        </p:spPr>
      </p:pic>
      <p:pic>
        <p:nvPicPr>
          <p:cNvPr id="38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2983" y="2088986"/>
            <a:ext cx="1446174" cy="311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7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7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"/>
                            </p:stCondLst>
                            <p:childTnLst>
                              <p:par>
                                <p:cTn id="69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7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8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7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4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00"/>
                            </p:stCondLst>
                            <p:childTnLst>
                              <p:par>
                                <p:cTn id="106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100"/>
                            </p:stCondLst>
                            <p:childTnLst>
                              <p:par>
                                <p:cTn id="111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900"/>
                            </p:stCondLst>
                            <p:childTnLst>
                              <p:par>
                                <p:cTn id="120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00"/>
                            </p:stCondLst>
                            <p:childTnLst>
                              <p:par>
                                <p:cTn id="124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700"/>
                            </p:stCondLst>
                            <p:childTnLst>
                              <p:par>
                                <p:cTn id="129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600"/>
                            </p:stCondLst>
                            <p:childTnLst>
                              <p:par>
                                <p:cTn id="133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00"/>
                            </p:stCondLst>
                            <p:childTnLst>
                              <p:par>
                                <p:cTn id="138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0" dur="7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400"/>
                            </p:stCondLst>
                            <p:childTnLst>
                              <p:par>
                                <p:cTn id="142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300"/>
                            </p:stCondLst>
                            <p:childTnLst>
                              <p:par>
                                <p:cTn id="147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1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56" presetClass="entr" nodeType="afterEffect" presetSubtype="32" presetID="4" grpId="3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8" dur="7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900"/>
                            </p:stCondLst>
                            <p:childTnLst>
                              <p:par>
                                <p:cTn id="165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7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4800"/>
                            </p:stCondLst>
                            <p:childTnLst>
                              <p:par>
                                <p:cTn id="169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700"/>
                            </p:stCondLst>
                            <p:childTnLst>
                              <p:par>
                                <p:cTn id="174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7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6600"/>
                            </p:stCondLst>
                            <p:childTnLst>
                              <p:par>
                                <p:cTn id="178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Class="entr" nodeType="afterEffect" presetSubtype="32" presetID="4" grpId="3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5" dur="7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400"/>
                            </p:stCondLst>
                            <p:childTnLst>
                              <p:par>
                                <p:cTn id="187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9300"/>
                            </p:stCondLst>
                            <p:childTnLst>
                              <p:par>
                                <p:cTn id="192" presetClass="entr" nodeType="afterEffect" presetSubtype="32" presetID="4" grpId="4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4" dur="7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200"/>
                            </p:stCondLst>
                            <p:childTnLst>
                              <p:par>
                                <p:cTn id="196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1100"/>
                            </p:stCondLst>
                            <p:childTnLst>
                              <p:par>
                                <p:cTn id="201" presetClass="entr" nodeType="afterEffect" presetSubtype="32" presetID="4" grpId="4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3"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5" presetClass="entr" nodeType="afterEffect" presetSubtype="32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2900"/>
                            </p:stCondLst>
                            <p:childTnLst>
                              <p:par>
                                <p:cTn id="210" presetClass="entr" nodeType="afterEffect" presetSubtype="32" presetID="4" grpId="4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2" dur="7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3800"/>
                            </p:stCondLst>
                            <p:childTnLst>
                              <p:par>
                                <p:cTn id="214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Class="entr" nodeType="click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2" dur="8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00"/>
                            </p:stCondLst>
                            <p:childTnLst>
                              <p:par>
                                <p:cTn id="224" presetClass="entr" nodeType="afterEffect" presetSubtype="32" presetID="4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6" dur="7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ntr" nodeType="click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"/>
                            </p:stCondLst>
                            <p:childTnLst>
                              <p:par>
                                <p:cTn id="239" presetClass="entr" nodeType="afterEffect" presetSubtype="32" presetID="4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1" dur="7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Class="entr" nodeType="afterEffect" presetSubtype="32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9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9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00"/>
                            </p:stCondLst>
                            <p:childTnLst>
                              <p:par>
                                <p:cTn id="254" presetClass="entr" nodeType="afterEffect" presetSubtype="32" presetID="4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6" dur="7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9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00"/>
                            </p:stCondLst>
                            <p:childTnLst>
                              <p:par>
                                <p:cTn id="263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200"/>
                            </p:stCondLst>
                            <p:childTnLst>
                              <p:par>
                                <p:cTn id="268" presetClass="entr" nodeType="afterEffect" presetSubtype="32" presetID="4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0" dur="7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900"/>
                            </p:stCondLst>
                            <p:childTnLst>
                              <p:par>
                                <p:cTn id="272" presetClass="entr" nodeType="afterEffect" presetSubtype="32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9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9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7" presetClass="entr" nodeType="afterEffect" presetID="9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9" dur="8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800"/>
                            </p:stCondLst>
                            <p:childTnLst>
                              <p:par>
                                <p:cTn id="281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6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400"/>
                            </p:stCondLst>
                            <p:childTnLst>
                              <p:par>
                                <p:cTn id="286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33"/>
      <p:bldP build="whole" bldLvl="1" animBg="1" rev="0" advAuto="0" spid="373" grpId="18"/>
      <p:bldP build="whole" bldLvl="1" animBg="1" rev="0" advAuto="0" spid="324" grpId="2"/>
      <p:bldP build="whole" bldLvl="1" animBg="1" rev="0" advAuto="0" spid="344" grpId="27"/>
      <p:bldP build="whole" bldLvl="1" animBg="1" rev="0" advAuto="0" spid="335" grpId="50"/>
      <p:bldP build="whole" bldLvl="1" animBg="1" rev="0" advAuto="0" spid="341" grpId="24"/>
      <p:bldP build="whole" bldLvl="1" animBg="1" rev="0" advAuto="0" spid="351" grpId="34"/>
      <p:bldP build="whole" bldLvl="1" animBg="1" rev="0" advAuto="0" spid="365" grpId="6"/>
      <p:bldP build="whole" bldLvl="1" animBg="1" rev="0" advAuto="0" spid="372" grpId="17"/>
      <p:bldP build="whole" bldLvl="1" animBg="1" rev="0" advAuto="0" spid="342" grpId="25"/>
      <p:bldP build="whole" bldLvl="1" animBg="1" rev="0" advAuto="0" spid="349" grpId="32"/>
      <p:bldP build="whole" bldLvl="1" animBg="1" rev="0" advAuto="0" spid="368" grpId="11"/>
      <p:bldP build="whole" bldLvl="1" animBg="1" rev="0" advAuto="0" spid="330" grpId="20"/>
      <p:bldP build="whole" bldLvl="1" animBg="1" rev="0" advAuto="0" spid="333" grpId="48"/>
      <p:bldP build="whole" bldLvl="1" animBg="1" rev="0" advAuto="0" spid="362" grpId="45"/>
      <p:bldP build="whole" bldLvl="1" animBg="1" rev="0" advAuto="0" spid="356" grpId="39"/>
      <p:bldP build="whole" bldLvl="1" animBg="1" rev="0" advAuto="0" spid="326" grpId="51"/>
      <p:bldP build="whole" bldLvl="1" animBg="1" rev="0" advAuto="0" spid="376" grpId="10"/>
      <p:bldP build="whole" bldLvl="1" animBg="1" rev="0" advAuto="0" spid="359" grpId="42"/>
      <p:bldP build="whole" bldLvl="1" animBg="1" rev="0" advAuto="0" spid="369" grpId="12"/>
      <p:bldP build="whole" bldLvl="1" animBg="1" rev="0" advAuto="0" spid="346" grpId="29"/>
      <p:bldP build="whole" bldLvl="1" animBg="1" rev="0" advAuto="0" spid="323" grpId="1"/>
      <p:bldP build="whole" bldLvl="1" animBg="1" rev="0" advAuto="0" spid="374" grpId="16"/>
      <p:bldP build="whole" bldLvl="1" animBg="1" rev="0" advAuto="0" spid="357" grpId="40"/>
      <p:bldP build="whole" bldLvl="1" animBg="1" rev="0" advAuto="0" spid="329" grpId="55"/>
      <p:bldP build="whole" bldLvl="1" animBg="1" rev="0" advAuto="0" spid="363" grpId="46"/>
      <p:bldP build="whole" bldLvl="1" animBg="1" rev="0" advAuto="0" spid="340" grpId="23"/>
      <p:bldP build="whole" bldLvl="1" animBg="1" rev="0" advAuto="0" spid="347" grpId="30"/>
      <p:bldP build="whole" bldLvl="1" animBg="1" rev="0" advAuto="0" spid="331" grpId="21"/>
      <p:bldP build="whole" bldLvl="1" animBg="1" rev="0" advAuto="0" spid="336" grpId="53"/>
      <p:bldP build="whole" bldLvl="1" animBg="1" rev="0" advAuto="0" spid="321" grpId="57"/>
      <p:bldP build="whole" bldLvl="1" animBg="1" rev="0" advAuto="0" spid="370" grpId="14"/>
      <p:bldP build="whole" bldLvl="1" animBg="1" rev="0" advAuto="0" spid="353" grpId="36"/>
      <p:bldP build="whole" bldLvl="1" animBg="1" rev="0" advAuto="0" spid="334" grpId="49"/>
      <p:bldP build="whole" bldLvl="1" animBg="1" rev="0" advAuto="0" spid="325" grpId="3"/>
      <p:bldP build="whole" bldLvl="1" animBg="1" rev="0" advAuto="0" spid="361" grpId="44"/>
      <p:bldP build="whole" bldLvl="1" animBg="1" rev="0" advAuto="0" spid="354" grpId="37"/>
      <p:bldP build="whole" bldLvl="1" animBg="1" rev="0" advAuto="0" spid="345" grpId="28"/>
      <p:bldP build="whole" bldLvl="1" animBg="1" rev="0" advAuto="0" spid="379" grpId="19"/>
      <p:bldP build="whole" bldLvl="1" animBg="1" rev="0" advAuto="0" spid="337" grpId="56"/>
      <p:bldP build="whole" bldLvl="1" animBg="1" rev="0" advAuto="0" spid="327" grpId="52"/>
      <p:bldP build="whole" bldLvl="1" animBg="1" rev="0" advAuto="0" spid="377" grpId="7"/>
      <p:bldP build="whole" bldLvl="1" animBg="1" rev="0" advAuto="0" spid="322" grpId="58"/>
      <p:bldP build="whole" bldLvl="1" animBg="1" rev="0" advAuto="0" spid="364" grpId="5"/>
      <p:bldP build="whole" bldLvl="1" animBg="1" rev="0" advAuto="0" spid="328" grpId="54"/>
      <p:bldP build="whole" bldLvl="1" animBg="1" rev="0" advAuto="0" spid="355" grpId="38"/>
      <p:bldP build="whole" bldLvl="1" animBg="1" rev="0" advAuto="0" spid="319" grpId="60"/>
      <p:bldP build="whole" bldLvl="1" animBg="1" rev="0" advAuto="0" spid="381" grpId="47"/>
      <p:bldP build="whole" bldLvl="1" animBg="1" rev="0" advAuto="0" spid="343" grpId="26"/>
      <p:bldP build="whole" bldLvl="1" animBg="1" rev="0" advAuto="0" spid="348" grpId="31"/>
      <p:bldP build="whole" bldLvl="1" animBg="1" rev="0" advAuto="0" spid="352" grpId="35"/>
      <p:bldP build="whole" bldLvl="1" animBg="1" rev="0" advAuto="0" spid="332" grpId="22"/>
      <p:bldP build="whole" bldLvl="1" animBg="1" rev="0" advAuto="0" spid="358" grpId="41"/>
      <p:bldP build="whole" bldLvl="1" animBg="1" rev="0" advAuto="0" spid="375" grpId="13"/>
      <p:bldP build="whole" bldLvl="1" animBg="1" rev="0" advAuto="0" spid="367" grpId="9"/>
      <p:bldP build="whole" bldLvl="1" animBg="1" rev="0" advAuto="0" spid="366" grpId="8"/>
      <p:bldP build="whole" bldLvl="1" animBg="1" rev="0" advAuto="0" spid="360" grpId="43"/>
      <p:bldP build="whole" bldLvl="1" animBg="1" rev="0" advAuto="0" spid="371" grpId="15"/>
      <p:bldP build="whole" bldLvl="1" animBg="1" rev="0" advAuto="0" spid="378" grpId="4"/>
      <p:bldP build="whole" bldLvl="1" animBg="1" rev="0" advAuto="0" spid="338" grpId="59"/>
      <p:bldP build="whole" bldLvl="1" animBg="1" rev="0" advAuto="0" spid="320" grpId="6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chocolate-box.png" descr="chocolate-bo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088" y="1513587"/>
            <a:ext cx="9074674" cy="5862826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Rounded Rectangle"/>
          <p:cNvSpPr/>
          <p:nvPr/>
        </p:nvSpPr>
        <p:spPr>
          <a:xfrm>
            <a:off x="3861427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6" name="Circle"/>
          <p:cNvSpPr/>
          <p:nvPr/>
        </p:nvSpPr>
        <p:spPr>
          <a:xfrm>
            <a:off x="1926487" y="2358483"/>
            <a:ext cx="1412890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87" name="chocolate-11.png" descr="chocolate-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320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Circle"/>
          <p:cNvSpPr/>
          <p:nvPr/>
        </p:nvSpPr>
        <p:spPr>
          <a:xfrm>
            <a:off x="5780478" y="2358483"/>
            <a:ext cx="1412890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0" name="Rounded Rectangle"/>
          <p:cNvSpPr/>
          <p:nvPr/>
        </p:nvSpPr>
        <p:spPr>
          <a:xfrm>
            <a:off x="7715418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1" name="Rounded Rectangle"/>
          <p:cNvSpPr/>
          <p:nvPr/>
        </p:nvSpPr>
        <p:spPr>
          <a:xfrm>
            <a:off x="1934431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2" name="Circle"/>
          <p:cNvSpPr/>
          <p:nvPr/>
        </p:nvSpPr>
        <p:spPr>
          <a:xfrm>
            <a:off x="3853482" y="4483626"/>
            <a:ext cx="1412891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3" name="Rounded Rectangle"/>
          <p:cNvSpPr/>
          <p:nvPr/>
        </p:nvSpPr>
        <p:spPr>
          <a:xfrm>
            <a:off x="5788423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4" name="Circle"/>
          <p:cNvSpPr/>
          <p:nvPr/>
        </p:nvSpPr>
        <p:spPr>
          <a:xfrm>
            <a:off x="7707473" y="4483627"/>
            <a:ext cx="1412891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95" name="chocolate-22.png" descr="chocolate-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58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hocolate-33.png" descr="chocolate-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4614" y="17078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chocolate-44.png" descr="chocolate-4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69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chocolate-66.png" descr="chocolate-6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085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chocolate-77.png" descr="chocolate-7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74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chocolate-88.png" descr="chocolate-88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069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28278" y="3635529"/>
            <a:ext cx="8953501" cy="5784542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Circle"/>
          <p:cNvSpPr/>
          <p:nvPr/>
        </p:nvSpPr>
        <p:spPr>
          <a:xfrm>
            <a:off x="11172440" y="2358483"/>
            <a:ext cx="1412890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3" name="EMPTY REGISTER"/>
          <p:cNvSpPr txBox="1"/>
          <p:nvPr/>
        </p:nvSpPr>
        <p:spPr>
          <a:xfrm>
            <a:off x="13108403" y="2709328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EMPTY REGISTER</a:t>
            </a:r>
          </a:p>
        </p:txBody>
      </p:sp>
      <p:sp>
        <p:nvSpPr>
          <p:cNvPr id="404" name="FULL REGISTER"/>
          <p:cNvSpPr txBox="1"/>
          <p:nvPr/>
        </p:nvSpPr>
        <p:spPr>
          <a:xfrm>
            <a:off x="13108402" y="4834471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FULL REGISTER</a:t>
            </a:r>
          </a:p>
        </p:txBody>
      </p:sp>
      <p:sp>
        <p:nvSpPr>
          <p:cNvPr id="405" name="Rounded Rectangle"/>
          <p:cNvSpPr/>
          <p:nvPr/>
        </p:nvSpPr>
        <p:spPr>
          <a:xfrm>
            <a:off x="1888842" y="8417241"/>
            <a:ext cx="5300192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6" name="store intructions"/>
          <p:cNvSpPr txBox="1"/>
          <p:nvPr/>
        </p:nvSpPr>
        <p:spPr>
          <a:xfrm>
            <a:off x="2264866" y="8625921"/>
            <a:ext cx="466369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intructions</a:t>
            </a:r>
          </a:p>
        </p:txBody>
      </p:sp>
      <p:sp>
        <p:nvSpPr>
          <p:cNvPr id="407" name="Rectangle"/>
          <p:cNvSpPr/>
          <p:nvPr/>
        </p:nvSpPr>
        <p:spPr>
          <a:xfrm>
            <a:off x="1055868" y="8625921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8" name="Rounded Rectangle"/>
          <p:cNvSpPr/>
          <p:nvPr/>
        </p:nvSpPr>
        <p:spPr>
          <a:xfrm>
            <a:off x="1888842" y="9829782"/>
            <a:ext cx="4345300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9" name="store results"/>
          <p:cNvSpPr txBox="1"/>
          <p:nvPr/>
        </p:nvSpPr>
        <p:spPr>
          <a:xfrm>
            <a:off x="2264866" y="10038462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results</a:t>
            </a:r>
          </a:p>
        </p:txBody>
      </p:sp>
      <p:sp>
        <p:nvSpPr>
          <p:cNvPr id="410" name="Rectangle"/>
          <p:cNvSpPr/>
          <p:nvPr/>
        </p:nvSpPr>
        <p:spPr>
          <a:xfrm>
            <a:off x="1055868" y="10038463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1" name="Rounded Rectangle"/>
          <p:cNvSpPr/>
          <p:nvPr/>
        </p:nvSpPr>
        <p:spPr>
          <a:xfrm>
            <a:off x="1888842" y="11242324"/>
            <a:ext cx="4663698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2" name="manipulate data"/>
          <p:cNvSpPr txBox="1"/>
          <p:nvPr/>
        </p:nvSpPr>
        <p:spPr>
          <a:xfrm>
            <a:off x="2264866" y="11451003"/>
            <a:ext cx="412847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manipulate data</a:t>
            </a:r>
          </a:p>
        </p:txBody>
      </p:sp>
      <p:sp>
        <p:nvSpPr>
          <p:cNvPr id="413" name="Rectangle"/>
          <p:cNvSpPr/>
          <p:nvPr/>
        </p:nvSpPr>
        <p:spPr>
          <a:xfrm>
            <a:off x="1055868" y="11451004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2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7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2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7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"/>
                            </p:stCondLst>
                            <p:childTnLst>
                              <p:par>
                                <p:cTn id="83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1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8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"/>
                            </p:stCondLst>
                            <p:childTnLst>
                              <p:par>
                                <p:cTn id="102" presetClass="entr" nodeType="afterEffect" presetSubtype="8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1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"/>
                            </p:stCondLst>
                            <p:childTnLst>
                              <p:par>
                                <p:cTn id="113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8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17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1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8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00"/>
                            </p:stCondLst>
                            <p:childTnLst>
                              <p:par>
                                <p:cTn id="132" presetClass="entr" nodeType="afterEffect" presetSubtype="8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3" grpId="28"/>
      <p:bldP build="whole" bldLvl="1" animBg="1" rev="0" advAuto="0" spid="388" grpId="10"/>
      <p:bldP build="whole" bldLvl="1" animBg="1" rev="0" advAuto="0" spid="387" grpId="11"/>
      <p:bldP build="whole" bldLvl="1" animBg="1" rev="0" advAuto="0" spid="401" grpId="20"/>
      <p:bldP build="whole" bldLvl="1" animBg="1" rev="0" advAuto="0" spid="404" grpId="21"/>
      <p:bldP build="whole" bldLvl="1" animBg="1" rev="0" advAuto="0" spid="385" grpId="3"/>
      <p:bldP build="whole" bldLvl="1" animBg="1" rev="0" advAuto="0" spid="407" grpId="22"/>
      <p:bldP build="whole" bldLvl="1" animBg="1" rev="0" advAuto="0" spid="405" grpId="23"/>
      <p:bldP build="whole" bldLvl="1" animBg="1" rev="0" advAuto="0" spid="399" grpId="15"/>
      <p:bldP build="whole" bldLvl="1" animBg="1" rev="0" advAuto="0" spid="390" grpId="5"/>
      <p:bldP build="whole" bldLvl="1" animBg="1" rev="0" advAuto="0" spid="412" grpId="30"/>
      <p:bldP build="whole" bldLvl="1" animBg="1" rev="0" advAuto="0" spid="411" grpId="29"/>
      <p:bldP build="whole" bldLvl="1" animBg="1" rev="0" advAuto="0" spid="391" grpId="6"/>
      <p:bldP build="whole" bldLvl="1" animBg="1" rev="0" advAuto="0" spid="403" grpId="19"/>
      <p:bldP build="whole" bldLvl="1" animBg="1" rev="0" advAuto="0" spid="408" grpId="26"/>
      <p:bldP build="whole" bldLvl="1" animBg="1" rev="0" advAuto="0" spid="394" grpId="9"/>
      <p:bldP build="whole" bldLvl="1" animBg="1" rev="0" advAuto="0" spid="384" grpId="1"/>
      <p:bldP build="whole" bldLvl="1" animBg="1" rev="0" advAuto="0" spid="402" grpId="18"/>
      <p:bldP build="whole" bldLvl="1" animBg="1" rev="0" advAuto="0" spid="395" grpId="16"/>
      <p:bldP build="whole" bldLvl="1" animBg="1" rev="0" advAuto="0" spid="406" grpId="24"/>
      <p:bldP build="whole" bldLvl="1" animBg="1" rev="0" advAuto="0" spid="397" grpId="17"/>
      <p:bldP build="whole" bldLvl="1" animBg="1" rev="0" advAuto="0" spid="392" grpId="7"/>
      <p:bldP build="whole" bldLvl="1" animBg="1" rev="0" advAuto="0" spid="400" grpId="13"/>
      <p:bldP build="whole" bldLvl="1" animBg="1" rev="0" advAuto="0" spid="409" grpId="27"/>
      <p:bldP build="whole" bldLvl="1" animBg="1" rev="0" advAuto="0" spid="393" grpId="8"/>
      <p:bldP build="whole" bldLvl="1" animBg="1" rev="0" advAuto="0" spid="396" grpId="14"/>
      <p:bldP build="whole" bldLvl="1" animBg="1" rev="0" advAuto="0" spid="398" grpId="12"/>
      <p:bldP build="whole" bldLvl="1" animBg="1" rev="0" advAuto="0" spid="386" grpId="2"/>
      <p:bldP build="whole" bldLvl="1" animBg="1" rev="0" advAuto="0" spid="410" grpId="25"/>
      <p:bldP build="whole" bldLvl="1" animBg="1" rev="0" advAuto="0" spid="389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