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s/comment1.xml" ContentType="application/vnd.openxmlformats-officedocument.presentationml.comment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s/comment2.xml" ContentType="application/vnd.openxmlformats-officedocument.presentationml.comments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s/comment3.xml" ContentType="application/vnd.openxmlformats-officedocument.presentationml.comments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s/comment4.xml" ContentType="application/vnd.openxmlformats-officedocument.presentationml.comments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s/comment5.xml" ContentType="application/vnd.openxmlformats-officedocument.presentationml.comments+xml"/>
  <Override PartName="/ppt/slides/slide30.xml" ContentType="application/vnd.openxmlformats-officedocument.presentationml.slide+xml"/>
  <Override PartName="/ppt/comments/comment6.xml" ContentType="application/vnd.openxmlformats-officedocument.presentationml.comments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1"/>
    <p:sldId id="269" r:id="rId22"/>
    <p:sldId id="270" r:id="rId23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4"/>
    <p:sldId id="280" r:id="rId35"/>
    <p:sldId id="281" r:id="rId37"/>
    <p:sldId id="282" r:id="rId38"/>
    <p:sldId id="283" r:id="rId39"/>
    <p:sldId id="284" r:id="rId40"/>
    <p:sldId id="285" r:id="rId42"/>
    <p:sldId id="286" r:id="rId4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Steve Hook" initials="SH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comments" Target="comments/comment1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comments" Target="comments/comment2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comments" Target="comments/comment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comments" Target="comments/comment4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comments" Target="comments/comment5.xml"/><Relationship Id="rId42" Type="http://schemas.openxmlformats.org/officeDocument/2006/relationships/slide" Target="slides/slide30.xml"/><Relationship Id="rId43" Type="http://schemas.openxmlformats.org/officeDocument/2006/relationships/comments" Target="comments/comment6.xml"/><Relationship Id="rId44" Type="http://schemas.openxmlformats.org/officeDocument/2006/relationships/slide" Target="slides/slide31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1-12-15T23:11:51.958" idx="1">
    <p:pos x="10992" y="661"/>
    <p:text>Most operations are not Atomic, it very much depends on context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1-12-17T14:16:37.581" idx="2">
    <p:pos x="11297" y="696"/>
    <p:text>If there’s at least 1 concurrent write present, we need to synchronise the data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1-12-10T18:17:18.534" idx="3">
    <p:pos x="10918" y="656"/>
    <p:text>MUTEX LOCK CONTENTION
G1 holds the lock way more than G2, thus allow for lock contention and inefficient use of mutex, and too much waiting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1-12-10T18:12:37.785" idx="4">
    <p:pos x="11363" y="422"/>
    <p:text>STARVATION
G1 acquires lock more often, thus being the greedy process
Notice the sleep, because of that the lock is held for a longer period.
So by the time G2 wakes up, the lock gets acquired again, thus G1 acquiring the lock more often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1-12-17T11:32:52.015" idx="5">
    <p:pos x="12074" y="-405"/>
    <p:text>ADVANTAGES:
No synchronisation or pause/wake of go routines needed, everything happens at the CPU level
DISADVANTAGES:
Works with simple data types, and we have to do type assertion for atomic Values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1-12-17T13:05:53.735" idx="6">
    <p:pos x="11105" y="353"/>
    <p:text>ADVANTAGES
Compile time checking
Possibility to have a fine grained context with minimum overhead
DISADVANTAGES
Involves pausing/waking up go routines and the scheduler overhead
Prone to all kinds of mutexes issues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2.xml"/><Relationship Id="rId3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4.xml"/><Relationship Id="rId3" Type="http://schemas.openxmlformats.org/officeDocument/2006/relationships/image" Target="../media/image31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3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5.xml"/><Relationship Id="rId3" Type="http://schemas.openxmlformats.org/officeDocument/2006/relationships/image" Target="../media/image3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6.xml"/><Relationship Id="rId3" Type="http://schemas.openxmlformats.org/officeDocument/2006/relationships/image" Target="../media/image31.png"/><Relationship Id="rId4" Type="http://schemas.openxmlformats.org/officeDocument/2006/relationships/image" Target="../media/image1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2535704" y="2823534"/>
            <a:ext cx="19312592" cy="8068932"/>
          </a:xfrm>
          <a:prstGeom prst="roundRect">
            <a:avLst>
              <a:gd name="adj" fmla="val 545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67" name="In computer science Mutual Exclusion is…"/>
          <p:cNvSpPr txBox="1"/>
          <p:nvPr/>
        </p:nvSpPr>
        <p:spPr>
          <a:xfrm>
            <a:off x="3654456" y="3916869"/>
            <a:ext cx="17075088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b="0" sz="69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 computer science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Mutual Exclusion</a:t>
            </a:r>
            <a:r>
              <a:t> is</a:t>
            </a:r>
          </a:p>
          <a:p>
            <a:pPr>
              <a:spcBef>
                <a:spcPts val="0"/>
              </a:spcBef>
              <a:defRPr b="0" sz="69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property of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Concurrency Control</a:t>
            </a:r>
            <a:r>
              <a:t>, which</a:t>
            </a:r>
          </a:p>
          <a:p>
            <a:pPr>
              <a:spcBef>
                <a:spcPts val="0"/>
              </a:spcBef>
              <a:defRPr b="0" sz="69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is instituted for the purpose of preventing</a:t>
            </a:r>
          </a:p>
          <a:p>
            <a:pPr>
              <a:spcBef>
                <a:spcPts val="0"/>
              </a:spcBef>
              <a:defRPr sz="6900">
                <a:solidFill>
                  <a:srgbClr val="0D0D0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Race Conditions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.</a:t>
            </a:r>
          </a:p>
        </p:txBody>
      </p:sp>
      <p:pic>
        <p:nvPicPr>
          <p:cNvPr id="168" name="quote (1).png" descr="quote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38583" y="8167374"/>
            <a:ext cx="2389101" cy="238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  <p:bldP build="whole" bldLvl="1" animBg="1" rev="0" advAuto="0" spid="168" grpId="2"/>
      <p:bldP build="whole" bldLvl="1" animBg="1" rev="0" advAuto="0" spid="167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ounded Rectangle"/>
          <p:cNvSpPr/>
          <p:nvPr/>
        </p:nvSpPr>
        <p:spPr>
          <a:xfrm>
            <a:off x="3500594" y="3380410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0" name="i++"/>
          <p:cNvSpPr txBox="1"/>
          <p:nvPr/>
        </p:nvSpPr>
        <p:spPr>
          <a:xfrm>
            <a:off x="6414892" y="3617426"/>
            <a:ext cx="91713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i++</a:t>
            </a:r>
          </a:p>
        </p:txBody>
      </p:sp>
      <p:sp>
        <p:nvSpPr>
          <p:cNvPr id="341" name="Rounded Rectangle"/>
          <p:cNvSpPr/>
          <p:nvPr/>
        </p:nvSpPr>
        <p:spPr>
          <a:xfrm>
            <a:off x="3500594" y="6301341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2" name="get value of i"/>
          <p:cNvSpPr txBox="1"/>
          <p:nvPr/>
        </p:nvSpPr>
        <p:spPr>
          <a:xfrm>
            <a:off x="4943028" y="6538357"/>
            <a:ext cx="38608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get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343" name="Rounded Rectangle"/>
          <p:cNvSpPr/>
          <p:nvPr/>
        </p:nvSpPr>
        <p:spPr>
          <a:xfrm>
            <a:off x="3500594" y="7725849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4" name="increment value of i"/>
          <p:cNvSpPr txBox="1"/>
          <p:nvPr/>
        </p:nvSpPr>
        <p:spPr>
          <a:xfrm>
            <a:off x="4140194" y="7962865"/>
            <a:ext cx="546653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increment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345" name="Rounded Rectangle"/>
          <p:cNvSpPr/>
          <p:nvPr/>
        </p:nvSpPr>
        <p:spPr>
          <a:xfrm>
            <a:off x="3500594" y="9150357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6" name="store value of i"/>
          <p:cNvSpPr txBox="1"/>
          <p:nvPr/>
        </p:nvSpPr>
        <p:spPr>
          <a:xfrm>
            <a:off x="4675416" y="9387373"/>
            <a:ext cx="439608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store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347" name="Rounded Rectangle"/>
          <p:cNvSpPr/>
          <p:nvPr/>
        </p:nvSpPr>
        <p:spPr>
          <a:xfrm>
            <a:off x="11174712" y="3382069"/>
            <a:ext cx="6745731" cy="3206312"/>
          </a:xfrm>
          <a:prstGeom prst="roundRect">
            <a:avLst>
              <a:gd name="adj" fmla="val 8015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8" name="INDIVISIBLE"/>
          <p:cNvSpPr txBox="1"/>
          <p:nvPr/>
        </p:nvSpPr>
        <p:spPr>
          <a:xfrm>
            <a:off x="12598031" y="4547074"/>
            <a:ext cx="3899094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INDIVISIBLE</a:t>
            </a:r>
          </a:p>
        </p:txBody>
      </p:sp>
      <p:sp>
        <p:nvSpPr>
          <p:cNvPr id="349" name="Rounded Rectangle"/>
          <p:cNvSpPr/>
          <p:nvPr/>
        </p:nvSpPr>
        <p:spPr>
          <a:xfrm>
            <a:off x="11174712" y="7125141"/>
            <a:ext cx="6745731" cy="3206312"/>
          </a:xfrm>
          <a:prstGeom prst="roundRect">
            <a:avLst>
              <a:gd name="adj" fmla="val 8015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0" name="UNINTERRUPTIBLE"/>
          <p:cNvSpPr txBox="1"/>
          <p:nvPr/>
        </p:nvSpPr>
        <p:spPr>
          <a:xfrm>
            <a:off x="11909887" y="8290146"/>
            <a:ext cx="527538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UNINTERRUPTIBLE</a:t>
            </a:r>
          </a:p>
        </p:txBody>
      </p:sp>
      <p:sp>
        <p:nvSpPr>
          <p:cNvPr id="351" name="ATOMIC"/>
          <p:cNvSpPr txBox="1"/>
          <p:nvPr/>
        </p:nvSpPr>
        <p:spPr>
          <a:xfrm rot="16200000">
            <a:off x="17745042" y="6120945"/>
            <a:ext cx="4701928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ATOMIC</a:t>
            </a:r>
          </a:p>
        </p:txBody>
      </p:sp>
      <p:sp>
        <p:nvSpPr>
          <p:cNvPr id="352" name="Line"/>
          <p:cNvSpPr/>
          <p:nvPr/>
        </p:nvSpPr>
        <p:spPr>
          <a:xfrm>
            <a:off x="18195804" y="5078445"/>
            <a:ext cx="813636" cy="3913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101600">
            <a:solidFill>
              <a:srgbClr val="D6396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7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7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9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7" dur="7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"/>
                            </p:stCondLst>
                            <p:childTnLst>
                              <p:par>
                                <p:cTn id="49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9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6" dur="7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00"/>
                            </p:stCondLst>
                            <p:childTnLst>
                              <p:par>
                                <p:cTn id="58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9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9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00"/>
                            </p:stCondLst>
                            <p:childTnLst>
                              <p:par>
                                <p:cTn id="67" presetClass="entr" nodeType="afterEffect" presetSubtype="32" presetID="23" grpId="14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9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" grpId="5"/>
      <p:bldP build="whole" bldLvl="1" animBg="1" rev="0" advAuto="0" spid="347" grpId="9"/>
      <p:bldP build="whole" bldLvl="1" animBg="1" rev="0" advAuto="0" spid="344" grpId="6"/>
      <p:bldP build="whole" bldLvl="1" animBg="1" rev="0" advAuto="0" spid="352" grpId="13"/>
      <p:bldP build="whole" bldLvl="1" animBg="1" rev="0" advAuto="0" spid="350" grpId="12"/>
      <p:bldP build="whole" bldLvl="1" animBg="1" rev="0" advAuto="0" spid="348" grpId="10"/>
      <p:bldP build="whole" bldLvl="1" animBg="1" rev="0" advAuto="0" spid="339" grpId="1"/>
      <p:bldP build="whole" bldLvl="1" animBg="1" rev="0" advAuto="0" spid="340" grpId="2"/>
      <p:bldP build="whole" bldLvl="1" animBg="1" rev="0" advAuto="0" spid="346" grpId="8"/>
      <p:bldP build="whole" bldLvl="1" animBg="1" rev="0" advAuto="0" spid="342" grpId="4"/>
      <p:bldP build="whole" bldLvl="1" animBg="1" rev="0" advAuto="0" spid="349" grpId="11"/>
      <p:bldP build="whole" bldLvl="1" animBg="1" rev="0" advAuto="0" spid="345" grpId="7"/>
      <p:bldP build="whole" bldLvl="1" animBg="1" rev="0" advAuto="0" spid="341" grpId="3"/>
      <p:bldP build="whole" bldLvl="1" animBg="1" rev="0" advAuto="0" spid="351" grpId="1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ounded Rectangle"/>
          <p:cNvSpPr/>
          <p:nvPr/>
        </p:nvSpPr>
        <p:spPr>
          <a:xfrm>
            <a:off x="2439025" y="9000791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5" name="Rounded Rectangle"/>
          <p:cNvSpPr/>
          <p:nvPr/>
        </p:nvSpPr>
        <p:spPr>
          <a:xfrm>
            <a:off x="2448051" y="3529976"/>
            <a:ext cx="2058006" cy="1250789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6" name="G1"/>
          <p:cNvSpPr txBox="1"/>
          <p:nvPr/>
        </p:nvSpPr>
        <p:spPr>
          <a:xfrm>
            <a:off x="3152292" y="3799770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357" name="Rounded Rectangle"/>
          <p:cNvSpPr/>
          <p:nvPr/>
        </p:nvSpPr>
        <p:spPr>
          <a:xfrm>
            <a:off x="4782887" y="3529976"/>
            <a:ext cx="2058006" cy="1250789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8" name="G2"/>
          <p:cNvSpPr txBox="1"/>
          <p:nvPr/>
        </p:nvSpPr>
        <p:spPr>
          <a:xfrm>
            <a:off x="5487128" y="3799770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359" name="Rounded Rectangle"/>
          <p:cNvSpPr/>
          <p:nvPr/>
        </p:nvSpPr>
        <p:spPr>
          <a:xfrm>
            <a:off x="7117724" y="3529976"/>
            <a:ext cx="2058006" cy="1250789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0" name="G3"/>
          <p:cNvSpPr txBox="1"/>
          <p:nvPr/>
        </p:nvSpPr>
        <p:spPr>
          <a:xfrm>
            <a:off x="7821965" y="3799770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361" name="0"/>
          <p:cNvSpPr txBox="1"/>
          <p:nvPr/>
        </p:nvSpPr>
        <p:spPr>
          <a:xfrm>
            <a:off x="5732970" y="9237808"/>
            <a:ext cx="42545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2" name="Rounded Rectangle"/>
          <p:cNvSpPr/>
          <p:nvPr/>
        </p:nvSpPr>
        <p:spPr>
          <a:xfrm>
            <a:off x="2448051" y="50554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3" name="i++"/>
          <p:cNvSpPr txBox="1"/>
          <p:nvPr/>
        </p:nvSpPr>
        <p:spPr>
          <a:xfrm>
            <a:off x="3133177" y="5144347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364" name="Rounded Rectangle"/>
          <p:cNvSpPr/>
          <p:nvPr/>
        </p:nvSpPr>
        <p:spPr>
          <a:xfrm>
            <a:off x="4782887" y="50554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5" name="i++"/>
          <p:cNvSpPr txBox="1"/>
          <p:nvPr/>
        </p:nvSpPr>
        <p:spPr>
          <a:xfrm>
            <a:off x="5468013" y="5144347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366" name="Rounded Rectangle"/>
          <p:cNvSpPr/>
          <p:nvPr/>
        </p:nvSpPr>
        <p:spPr>
          <a:xfrm>
            <a:off x="7117724" y="50554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7" name="i++"/>
          <p:cNvSpPr txBox="1"/>
          <p:nvPr/>
        </p:nvSpPr>
        <p:spPr>
          <a:xfrm>
            <a:off x="7802850" y="5144347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368" name="Rounded Rectangle"/>
          <p:cNvSpPr/>
          <p:nvPr/>
        </p:nvSpPr>
        <p:spPr>
          <a:xfrm>
            <a:off x="2448051" y="5055447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9" name="+1"/>
          <p:cNvSpPr txBox="1"/>
          <p:nvPr/>
        </p:nvSpPr>
        <p:spPr>
          <a:xfrm>
            <a:off x="3203051" y="5144347"/>
            <a:ext cx="5480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2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370" name="Rounded Rectangle"/>
          <p:cNvSpPr/>
          <p:nvPr/>
        </p:nvSpPr>
        <p:spPr>
          <a:xfrm>
            <a:off x="4782887" y="50554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1" name="+1"/>
          <p:cNvSpPr txBox="1"/>
          <p:nvPr/>
        </p:nvSpPr>
        <p:spPr>
          <a:xfrm>
            <a:off x="5537887" y="5144347"/>
            <a:ext cx="5480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2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372" name="Rounded Rectangle"/>
          <p:cNvSpPr/>
          <p:nvPr/>
        </p:nvSpPr>
        <p:spPr>
          <a:xfrm>
            <a:off x="7117724" y="50554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3" name="+1"/>
          <p:cNvSpPr txBox="1"/>
          <p:nvPr/>
        </p:nvSpPr>
        <p:spPr>
          <a:xfrm>
            <a:off x="7872724" y="5144347"/>
            <a:ext cx="5480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2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374" name="Line"/>
          <p:cNvSpPr/>
          <p:nvPr/>
        </p:nvSpPr>
        <p:spPr>
          <a:xfrm>
            <a:off x="3688369" y="66010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5" name="READ"/>
          <p:cNvSpPr txBox="1"/>
          <p:nvPr/>
        </p:nvSpPr>
        <p:spPr>
          <a:xfrm rot="16200000">
            <a:off x="2652408" y="6984224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READ</a:t>
            </a:r>
          </a:p>
        </p:txBody>
      </p:sp>
      <p:sp>
        <p:nvSpPr>
          <p:cNvPr id="376" name="WRITE"/>
          <p:cNvSpPr txBox="1"/>
          <p:nvPr/>
        </p:nvSpPr>
        <p:spPr>
          <a:xfrm rot="16200000">
            <a:off x="3499255" y="6736832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WRITE</a:t>
            </a:r>
          </a:p>
        </p:txBody>
      </p:sp>
      <p:sp>
        <p:nvSpPr>
          <p:cNvPr id="377" name="Line"/>
          <p:cNvSpPr/>
          <p:nvPr/>
        </p:nvSpPr>
        <p:spPr>
          <a:xfrm>
            <a:off x="3294554" y="66010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8" name="1"/>
          <p:cNvSpPr txBox="1"/>
          <p:nvPr/>
        </p:nvSpPr>
        <p:spPr>
          <a:xfrm>
            <a:off x="3497869" y="7718397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9" name="0"/>
          <p:cNvSpPr txBox="1"/>
          <p:nvPr/>
        </p:nvSpPr>
        <p:spPr>
          <a:xfrm>
            <a:off x="3104054" y="5949137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0" name="Line"/>
          <p:cNvSpPr/>
          <p:nvPr/>
        </p:nvSpPr>
        <p:spPr>
          <a:xfrm>
            <a:off x="6023205" y="66010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1" name="READ"/>
          <p:cNvSpPr txBox="1"/>
          <p:nvPr/>
        </p:nvSpPr>
        <p:spPr>
          <a:xfrm rot="16200000">
            <a:off x="4987244" y="6984224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READ</a:t>
            </a:r>
          </a:p>
        </p:txBody>
      </p:sp>
      <p:sp>
        <p:nvSpPr>
          <p:cNvPr id="382" name="WRITE"/>
          <p:cNvSpPr txBox="1"/>
          <p:nvPr/>
        </p:nvSpPr>
        <p:spPr>
          <a:xfrm rot="16200000">
            <a:off x="5834091" y="673683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WRITE</a:t>
            </a:r>
          </a:p>
        </p:txBody>
      </p:sp>
      <p:sp>
        <p:nvSpPr>
          <p:cNvPr id="383" name="Line"/>
          <p:cNvSpPr/>
          <p:nvPr/>
        </p:nvSpPr>
        <p:spPr>
          <a:xfrm>
            <a:off x="5629391" y="66010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4" name="1"/>
          <p:cNvSpPr txBox="1"/>
          <p:nvPr/>
        </p:nvSpPr>
        <p:spPr>
          <a:xfrm>
            <a:off x="5832705" y="7718397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5" name="0"/>
          <p:cNvSpPr txBox="1"/>
          <p:nvPr/>
        </p:nvSpPr>
        <p:spPr>
          <a:xfrm>
            <a:off x="5438891" y="5949138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6" name="Line"/>
          <p:cNvSpPr/>
          <p:nvPr/>
        </p:nvSpPr>
        <p:spPr>
          <a:xfrm>
            <a:off x="8358042" y="66010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7" name="READ"/>
          <p:cNvSpPr txBox="1"/>
          <p:nvPr/>
        </p:nvSpPr>
        <p:spPr>
          <a:xfrm rot="16200000">
            <a:off x="7322081" y="6984224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READ</a:t>
            </a:r>
          </a:p>
        </p:txBody>
      </p:sp>
      <p:sp>
        <p:nvSpPr>
          <p:cNvPr id="388" name="WRITE"/>
          <p:cNvSpPr txBox="1"/>
          <p:nvPr/>
        </p:nvSpPr>
        <p:spPr>
          <a:xfrm rot="16200000">
            <a:off x="8168928" y="673683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WRITE</a:t>
            </a:r>
          </a:p>
        </p:txBody>
      </p:sp>
      <p:sp>
        <p:nvSpPr>
          <p:cNvPr id="389" name="Line"/>
          <p:cNvSpPr/>
          <p:nvPr/>
        </p:nvSpPr>
        <p:spPr>
          <a:xfrm>
            <a:off x="7964228" y="66010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0" name="1"/>
          <p:cNvSpPr txBox="1"/>
          <p:nvPr/>
        </p:nvSpPr>
        <p:spPr>
          <a:xfrm>
            <a:off x="8167542" y="7718397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1" name="0"/>
          <p:cNvSpPr txBox="1"/>
          <p:nvPr/>
        </p:nvSpPr>
        <p:spPr>
          <a:xfrm>
            <a:off x="7773727" y="5949138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2" name="Rounded Rectangle"/>
          <p:cNvSpPr/>
          <p:nvPr/>
        </p:nvSpPr>
        <p:spPr>
          <a:xfrm>
            <a:off x="2439025" y="9000791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3" name="var i"/>
          <p:cNvSpPr txBox="1"/>
          <p:nvPr/>
        </p:nvSpPr>
        <p:spPr>
          <a:xfrm>
            <a:off x="5315092" y="8411866"/>
            <a:ext cx="12612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var i</a:t>
            </a:r>
          </a:p>
        </p:txBody>
      </p:sp>
      <p:sp>
        <p:nvSpPr>
          <p:cNvPr id="394" name="1"/>
          <p:cNvSpPr txBox="1"/>
          <p:nvPr/>
        </p:nvSpPr>
        <p:spPr>
          <a:xfrm>
            <a:off x="5732970" y="9237807"/>
            <a:ext cx="42545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5" name="Line"/>
          <p:cNvSpPr/>
          <p:nvPr/>
        </p:nvSpPr>
        <p:spPr>
          <a:xfrm flipH="1">
            <a:off x="10324875" y="7285398"/>
            <a:ext cx="2241082" cy="1"/>
          </a:xfrm>
          <a:prstGeom prst="line">
            <a:avLst/>
          </a:prstGeom>
          <a:ln w="1270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96" name="padlock.png" descr="padl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9816" y="6186761"/>
            <a:ext cx="711201" cy="711201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Rounded Rectangle"/>
          <p:cNvSpPr/>
          <p:nvPr/>
        </p:nvSpPr>
        <p:spPr>
          <a:xfrm>
            <a:off x="14053850" y="10461291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8" name="Rounded Rectangle"/>
          <p:cNvSpPr/>
          <p:nvPr/>
        </p:nvSpPr>
        <p:spPr>
          <a:xfrm>
            <a:off x="14062878" y="2069476"/>
            <a:ext cx="2058005" cy="1250789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9" name="G1"/>
          <p:cNvSpPr txBox="1"/>
          <p:nvPr/>
        </p:nvSpPr>
        <p:spPr>
          <a:xfrm>
            <a:off x="14767118" y="2339270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400" name="Rounded Rectangle"/>
          <p:cNvSpPr/>
          <p:nvPr/>
        </p:nvSpPr>
        <p:spPr>
          <a:xfrm>
            <a:off x="16397713" y="2069476"/>
            <a:ext cx="2058006" cy="1250789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1" name="G2"/>
          <p:cNvSpPr txBox="1"/>
          <p:nvPr/>
        </p:nvSpPr>
        <p:spPr>
          <a:xfrm>
            <a:off x="17101954" y="2339270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402" name="Rounded Rectangle"/>
          <p:cNvSpPr/>
          <p:nvPr/>
        </p:nvSpPr>
        <p:spPr>
          <a:xfrm>
            <a:off x="18732551" y="2069476"/>
            <a:ext cx="2058005" cy="1250789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3" name="G3"/>
          <p:cNvSpPr txBox="1"/>
          <p:nvPr/>
        </p:nvSpPr>
        <p:spPr>
          <a:xfrm>
            <a:off x="19436791" y="2339270"/>
            <a:ext cx="649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404" name="0"/>
          <p:cNvSpPr txBox="1"/>
          <p:nvPr/>
        </p:nvSpPr>
        <p:spPr>
          <a:xfrm>
            <a:off x="17347796" y="10698308"/>
            <a:ext cx="42545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05" name="Rounded Rectangle"/>
          <p:cNvSpPr/>
          <p:nvPr/>
        </p:nvSpPr>
        <p:spPr>
          <a:xfrm>
            <a:off x="14062878" y="3594947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6" name="i++"/>
          <p:cNvSpPr txBox="1"/>
          <p:nvPr/>
        </p:nvSpPr>
        <p:spPr>
          <a:xfrm>
            <a:off x="14748003" y="3683847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407" name="Rounded Rectangle"/>
          <p:cNvSpPr/>
          <p:nvPr/>
        </p:nvSpPr>
        <p:spPr>
          <a:xfrm>
            <a:off x="16397713" y="35949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8" name="i++"/>
          <p:cNvSpPr txBox="1"/>
          <p:nvPr/>
        </p:nvSpPr>
        <p:spPr>
          <a:xfrm>
            <a:off x="17082839" y="3683847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409" name="Rounded Rectangle"/>
          <p:cNvSpPr/>
          <p:nvPr/>
        </p:nvSpPr>
        <p:spPr>
          <a:xfrm>
            <a:off x="18732551" y="3594947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0" name="i++"/>
          <p:cNvSpPr txBox="1"/>
          <p:nvPr/>
        </p:nvSpPr>
        <p:spPr>
          <a:xfrm>
            <a:off x="19417676" y="3683847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411" name="Rounded Rectangle"/>
          <p:cNvSpPr/>
          <p:nvPr/>
        </p:nvSpPr>
        <p:spPr>
          <a:xfrm>
            <a:off x="14062876" y="35949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2" name="+1"/>
          <p:cNvSpPr txBox="1"/>
          <p:nvPr/>
        </p:nvSpPr>
        <p:spPr>
          <a:xfrm>
            <a:off x="14817877" y="3683847"/>
            <a:ext cx="5480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2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413" name="Rounded Rectangle"/>
          <p:cNvSpPr/>
          <p:nvPr/>
        </p:nvSpPr>
        <p:spPr>
          <a:xfrm>
            <a:off x="16397713" y="35949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4" name="+1"/>
          <p:cNvSpPr txBox="1"/>
          <p:nvPr/>
        </p:nvSpPr>
        <p:spPr>
          <a:xfrm>
            <a:off x="17152713" y="3683847"/>
            <a:ext cx="5480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2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415" name="Rounded Rectangle"/>
          <p:cNvSpPr/>
          <p:nvPr/>
        </p:nvSpPr>
        <p:spPr>
          <a:xfrm>
            <a:off x="18732549" y="35949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6" name="+1"/>
          <p:cNvSpPr txBox="1"/>
          <p:nvPr/>
        </p:nvSpPr>
        <p:spPr>
          <a:xfrm>
            <a:off x="19487549" y="3683847"/>
            <a:ext cx="5480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2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417" name="Line"/>
          <p:cNvSpPr/>
          <p:nvPr/>
        </p:nvSpPr>
        <p:spPr>
          <a:xfrm>
            <a:off x="15303195" y="51405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8" name="READ"/>
          <p:cNvSpPr txBox="1"/>
          <p:nvPr/>
        </p:nvSpPr>
        <p:spPr>
          <a:xfrm rot="16200000">
            <a:off x="14267234" y="5523724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READ</a:t>
            </a:r>
          </a:p>
        </p:txBody>
      </p:sp>
      <p:sp>
        <p:nvSpPr>
          <p:cNvPr id="419" name="WRITE"/>
          <p:cNvSpPr txBox="1"/>
          <p:nvPr/>
        </p:nvSpPr>
        <p:spPr>
          <a:xfrm rot="16200000">
            <a:off x="15114080" y="5276332"/>
            <a:ext cx="8789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WRITE</a:t>
            </a:r>
          </a:p>
        </p:txBody>
      </p:sp>
      <p:sp>
        <p:nvSpPr>
          <p:cNvPr id="420" name="Line"/>
          <p:cNvSpPr/>
          <p:nvPr/>
        </p:nvSpPr>
        <p:spPr>
          <a:xfrm>
            <a:off x="14909380" y="51405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1" name="1"/>
          <p:cNvSpPr txBox="1"/>
          <p:nvPr/>
        </p:nvSpPr>
        <p:spPr>
          <a:xfrm>
            <a:off x="15112694" y="6257897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2" name="0"/>
          <p:cNvSpPr txBox="1"/>
          <p:nvPr/>
        </p:nvSpPr>
        <p:spPr>
          <a:xfrm>
            <a:off x="14718881" y="4488637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3" name="Line"/>
          <p:cNvSpPr/>
          <p:nvPr/>
        </p:nvSpPr>
        <p:spPr>
          <a:xfrm>
            <a:off x="17638031" y="51405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4" name="READ"/>
          <p:cNvSpPr txBox="1"/>
          <p:nvPr/>
        </p:nvSpPr>
        <p:spPr>
          <a:xfrm rot="16200000">
            <a:off x="16602070" y="5523724"/>
            <a:ext cx="725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READ</a:t>
            </a:r>
          </a:p>
        </p:txBody>
      </p:sp>
      <p:sp>
        <p:nvSpPr>
          <p:cNvPr id="425" name="WRITE"/>
          <p:cNvSpPr txBox="1"/>
          <p:nvPr/>
        </p:nvSpPr>
        <p:spPr>
          <a:xfrm rot="16200000">
            <a:off x="17448917" y="5276331"/>
            <a:ext cx="8789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WRITE</a:t>
            </a:r>
          </a:p>
        </p:txBody>
      </p:sp>
      <p:sp>
        <p:nvSpPr>
          <p:cNvPr id="426" name="Line"/>
          <p:cNvSpPr/>
          <p:nvPr/>
        </p:nvSpPr>
        <p:spPr>
          <a:xfrm>
            <a:off x="17244216" y="51405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7" name="2"/>
          <p:cNvSpPr txBox="1"/>
          <p:nvPr/>
        </p:nvSpPr>
        <p:spPr>
          <a:xfrm>
            <a:off x="17447531" y="6257897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8" name="1"/>
          <p:cNvSpPr txBox="1"/>
          <p:nvPr/>
        </p:nvSpPr>
        <p:spPr>
          <a:xfrm>
            <a:off x="17053717" y="4488638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9" name="Line"/>
          <p:cNvSpPr/>
          <p:nvPr/>
        </p:nvSpPr>
        <p:spPr>
          <a:xfrm>
            <a:off x="19972868" y="51405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0" name="READ"/>
          <p:cNvSpPr txBox="1"/>
          <p:nvPr/>
        </p:nvSpPr>
        <p:spPr>
          <a:xfrm rot="16200000">
            <a:off x="18936907" y="5523724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READ</a:t>
            </a:r>
          </a:p>
        </p:txBody>
      </p:sp>
      <p:sp>
        <p:nvSpPr>
          <p:cNvPr id="431" name="WRITE"/>
          <p:cNvSpPr txBox="1"/>
          <p:nvPr/>
        </p:nvSpPr>
        <p:spPr>
          <a:xfrm rot="16200000">
            <a:off x="19783753" y="5276331"/>
            <a:ext cx="8789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WRITE</a:t>
            </a:r>
          </a:p>
        </p:txBody>
      </p:sp>
      <p:sp>
        <p:nvSpPr>
          <p:cNvPr id="432" name="Line"/>
          <p:cNvSpPr/>
          <p:nvPr/>
        </p:nvSpPr>
        <p:spPr>
          <a:xfrm>
            <a:off x="19579053" y="51405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3" name="3"/>
          <p:cNvSpPr txBox="1"/>
          <p:nvPr/>
        </p:nvSpPr>
        <p:spPr>
          <a:xfrm>
            <a:off x="19782367" y="6257897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4" name="2"/>
          <p:cNvSpPr txBox="1"/>
          <p:nvPr/>
        </p:nvSpPr>
        <p:spPr>
          <a:xfrm>
            <a:off x="19388554" y="4488638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5" name="Rounded Rectangle"/>
          <p:cNvSpPr/>
          <p:nvPr/>
        </p:nvSpPr>
        <p:spPr>
          <a:xfrm>
            <a:off x="14053850" y="10461291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6" name="var i"/>
          <p:cNvSpPr txBox="1"/>
          <p:nvPr/>
        </p:nvSpPr>
        <p:spPr>
          <a:xfrm>
            <a:off x="16929918" y="9872366"/>
            <a:ext cx="12612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var i</a:t>
            </a:r>
          </a:p>
        </p:txBody>
      </p:sp>
      <p:sp>
        <p:nvSpPr>
          <p:cNvPr id="437" name="Rounded Rectangle"/>
          <p:cNvSpPr/>
          <p:nvPr/>
        </p:nvSpPr>
        <p:spPr>
          <a:xfrm>
            <a:off x="14062878" y="7013386"/>
            <a:ext cx="6727677" cy="2615919"/>
          </a:xfrm>
          <a:prstGeom prst="roundRect">
            <a:avLst>
              <a:gd name="adj" fmla="val 982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8" name="Rounded Rectangle"/>
          <p:cNvSpPr/>
          <p:nvPr/>
        </p:nvSpPr>
        <p:spPr>
          <a:xfrm>
            <a:off x="14403522" y="7346662"/>
            <a:ext cx="6046389" cy="878905"/>
          </a:xfrm>
          <a:prstGeom prst="roundRect">
            <a:avLst>
              <a:gd name="adj" fmla="val 14788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9" name="lock"/>
          <p:cNvSpPr txBox="1"/>
          <p:nvPr/>
        </p:nvSpPr>
        <p:spPr>
          <a:xfrm>
            <a:off x="16910804" y="7474964"/>
            <a:ext cx="10318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lock</a:t>
            </a:r>
          </a:p>
        </p:txBody>
      </p:sp>
      <p:sp>
        <p:nvSpPr>
          <p:cNvPr id="440" name="Rounded Rectangle"/>
          <p:cNvSpPr/>
          <p:nvPr/>
        </p:nvSpPr>
        <p:spPr>
          <a:xfrm>
            <a:off x="14403522" y="8414968"/>
            <a:ext cx="6046389" cy="878906"/>
          </a:xfrm>
          <a:prstGeom prst="roundRect">
            <a:avLst>
              <a:gd name="adj" fmla="val 14788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1" name="unlock"/>
          <p:cNvSpPr txBox="1"/>
          <p:nvPr/>
        </p:nvSpPr>
        <p:spPr>
          <a:xfrm>
            <a:off x="16681423" y="8543270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unlock</a:t>
            </a:r>
          </a:p>
        </p:txBody>
      </p:sp>
      <p:sp>
        <p:nvSpPr>
          <p:cNvPr id="442" name="MUTEX"/>
          <p:cNvSpPr txBox="1"/>
          <p:nvPr/>
        </p:nvSpPr>
        <p:spPr>
          <a:xfrm rot="16200000">
            <a:off x="20532214" y="7864146"/>
            <a:ext cx="191112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700"/>
            </a:lvl1pPr>
          </a:lstStyle>
          <a:p>
            <a:pPr/>
            <a:r>
              <a:t>MUTEX</a:t>
            </a:r>
          </a:p>
        </p:txBody>
      </p:sp>
      <p:sp>
        <p:nvSpPr>
          <p:cNvPr id="443" name="3"/>
          <p:cNvSpPr txBox="1"/>
          <p:nvPr/>
        </p:nvSpPr>
        <p:spPr>
          <a:xfrm>
            <a:off x="17347796" y="10737727"/>
            <a:ext cx="42545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7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7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9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9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7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00"/>
                            </p:stCondLst>
                            <p:childTnLst>
                              <p:par>
                                <p:cTn id="41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9" dur="7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9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Class="entr" nodeType="afterEffect" presetSubtype="32" presetID="4" grpId="1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" dur="7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00"/>
                            </p:stCondLst>
                            <p:childTnLst>
                              <p:par>
                                <p:cTn id="60" presetClass="entr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9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Class="entr" nodeType="afterEffect" presetSubtype="32" presetID="4" grpId="1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7" dur="7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Class="entr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9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"/>
                            </p:stCondLst>
                            <p:childTnLst>
                              <p:par>
                                <p:cTn id="79" presetClass="entr" nodeType="afterEffect" presetSubtype="32" presetID="23" grpId="1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9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Class="entr" nodeType="afterEffect" presetID="10" grpId="1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6" dur="9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200"/>
                            </p:stCondLst>
                            <p:childTnLst>
                              <p:par>
                                <p:cTn id="88" presetClass="entr" nodeType="afterEffect" presetID="9" grpId="19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9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Class="entr" nodeType="afterEffect" presetSubtype="32" presetID="23" grpId="2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9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600"/>
                            </p:stCondLst>
                            <p:childTnLst>
                              <p:par>
                                <p:cTn id="97" presetClass="entr" nodeType="afterEffect" presetID="10" grpId="2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9" dur="9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800"/>
                            </p:stCondLst>
                            <p:childTnLst>
                              <p:par>
                                <p:cTn id="101" presetClass="entr" nodeType="afterEffect" presetID="9" grpId="22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9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100"/>
                            </p:stCondLst>
                            <p:childTnLst>
                              <p:par>
                                <p:cTn id="105" presetClass="entr" nodeType="afterEffect" presetSubtype="32" presetID="23" grpId="2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9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200"/>
                            </p:stCondLst>
                            <p:childTnLst>
                              <p:par>
                                <p:cTn id="110" presetClass="entr" nodeType="afterEffect" presetID="10" grpId="2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2" dur="9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7" dur="7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"/>
                            </p:stCondLst>
                            <p:childTnLst>
                              <p:par>
                                <p:cTn id="119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9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9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600"/>
                            </p:stCondLst>
                            <p:childTnLst>
                              <p:par>
                                <p:cTn id="124" presetClass="entr" nodeType="afterEffect" presetSubtype="32" presetID="4" grpId="2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6" dur="7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800"/>
                            </p:stCondLst>
                            <p:childTnLst>
                              <p:par>
                                <p:cTn id="128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9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700"/>
                            </p:stCondLst>
                            <p:childTnLst>
                              <p:par>
                                <p:cTn id="133" presetClass="entr" nodeType="afterEffect" presetSubtype="32" presetID="4" grpId="2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5" dur="7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900"/>
                            </p:stCondLst>
                            <p:childTnLst>
                              <p:par>
                                <p:cTn id="137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9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9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5" dur="8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800"/>
                            </p:stCondLst>
                            <p:childTnLst>
                              <p:par>
                                <p:cTn id="147" presetClass="entr" nodeType="afterEffect" presetSubtype="32" presetID="23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9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9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900"/>
                            </p:stCondLst>
                            <p:childTnLst>
                              <p:par>
                                <p:cTn id="152" presetClass="entr" nodeType="afterEffect" presetSubtype="32" presetID="23" grpId="3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9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100"/>
                            </p:stCondLst>
                            <p:childTnLst>
                              <p:par>
                                <p:cTn id="157" presetClass="entr" nodeType="afterEffect" presetSubtype="32" presetID="4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9" dur="7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800"/>
                            </p:stCondLst>
                            <p:childTnLst>
                              <p:par>
                                <p:cTn id="161" presetClass="entr" nodeType="afterEffect" presetID="10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3" dur="9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700"/>
                            </p:stCondLst>
                            <p:childTnLst>
                              <p:par>
                                <p:cTn id="165" presetClass="entr" nodeType="afterEffect" presetID="9" grpId="37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7" dur="8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900"/>
                            </p:stCondLst>
                            <p:childTnLst>
                              <p:par>
                                <p:cTn id="169" presetClass="entr" nodeType="afterEffect" presetSubtype="32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9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9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800"/>
                            </p:stCondLst>
                            <p:childTnLst>
                              <p:par>
                                <p:cTn id="174" presetClass="entr" nodeType="afterEffect" presetSubtype="32" presetID="23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9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9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7700"/>
                            </p:stCondLst>
                            <p:childTnLst>
                              <p:par>
                                <p:cTn id="179" presetClass="entr" nodeType="afterEffect" presetID="9" grpId="41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1" dur="8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8900"/>
                            </p:stCondLst>
                            <p:childTnLst>
                              <p:par>
                                <p:cTn id="183" presetClass="entr" nodeType="afterEffect" presetSubtype="32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9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9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9800"/>
                            </p:stCondLst>
                            <p:childTnLst>
                              <p:par>
                                <p:cTn id="188" presetClass="entr" nodeType="afterEffect" presetSubtype="32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9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Class="entr" nodeType="clickEffect" presetID="9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6" dur="9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900"/>
                            </p:stCondLst>
                            <p:childTnLst>
                              <p:par>
                                <p:cTn id="198" presetClass="entr" nodeType="afterEffect" presetSubtype="32" presetID="4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0" dur="6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Class="entr" nodeType="afterEffect" presetSubtype="32" presetID="4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4" dur="7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200"/>
                            </p:stCondLst>
                            <p:childTnLst>
                              <p:par>
                                <p:cTn id="206" presetClass="entr" nodeType="afterEffect" presetSubtype="32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9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9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100"/>
                            </p:stCondLst>
                            <p:childTnLst>
                              <p:par>
                                <p:cTn id="211" presetClass="entr" nodeType="afterEffect" presetSubtype="32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9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9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000"/>
                            </p:stCondLst>
                            <p:childTnLst>
                              <p:par>
                                <p:cTn id="216" presetClass="entr" nodeType="afterEffect" presetSubtype="32" presetID="4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8" dur="7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4700"/>
                            </p:stCondLst>
                            <p:childTnLst>
                              <p:par>
                                <p:cTn id="220" presetClass="entr" nodeType="afterEffect" presetSubtype="32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9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9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600"/>
                            </p:stCondLst>
                            <p:childTnLst>
                              <p:par>
                                <p:cTn id="225" presetClass="entr" nodeType="afterEffect" presetSubtype="32" presetID="4" grpId="5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7" dur="7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29" presetClass="entr" nodeType="afterEffect" presetSubtype="32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9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9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400"/>
                            </p:stCondLst>
                            <p:childTnLst>
                              <p:par>
                                <p:cTn id="234" presetClass="entr" nodeType="afterEffect" presetSubtype="32" presetID="4" grpId="5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6" dur="7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8300"/>
                            </p:stCondLst>
                            <p:childTnLst>
                              <p:par>
                                <p:cTn id="238" presetClass="entr" nodeType="afterEffect" presetSubtype="32" presetID="23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9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9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9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Class="entr" nodeType="clickEffect" presetSubtype="32" presetID="4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5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6" dur="7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00"/>
                            </p:stCondLst>
                            <p:childTnLst>
                              <p:par>
                                <p:cTn id="248" presetClass="entr" nodeType="afterEffect" presetSubtype="32" presetID="23" grpId="57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9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9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9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"/>
                            </p:stCondLst>
                            <p:childTnLst>
                              <p:par>
                                <p:cTn id="253" presetClass="entr" nodeType="afterEffect" presetSubtype="32" presetID="4" grpId="5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4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5" dur="7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900"/>
                            </p:stCondLst>
                            <p:childTnLst>
                              <p:par>
                                <p:cTn id="257" presetClass="entr" nodeType="afterEffect" presetSubtype="32" presetID="23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8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9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9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800"/>
                            </p:stCondLst>
                            <p:childTnLst>
                              <p:par>
                                <p:cTn id="262" presetClass="entr" nodeType="afterEffect" presetSubtype="32" presetID="4" grpId="6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3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4" dur="7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6" presetClass="entr" nodeType="afterEffect" presetSubtype="32" presetID="23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7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9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9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900"/>
                            </p:stCondLst>
                            <p:childTnLst>
                              <p:par>
                                <p:cTn id="271" presetClass="entr" nodeType="afterEffect" presetSubtype="32" presetID="4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2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3" dur="7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6600"/>
                            </p:stCondLst>
                            <p:childTnLst>
                              <p:par>
                                <p:cTn id="275" presetClass="entr" nodeType="afterEffect" presetSubtype="32" presetID="23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9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9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7500"/>
                            </p:stCondLst>
                            <p:childTnLst>
                              <p:par>
                                <p:cTn id="280" presetClass="entr" nodeType="afterEffect" presetSubtype="32" presetID="4" grpId="6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2" dur="7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8500"/>
                            </p:stCondLst>
                            <p:childTnLst>
                              <p:par>
                                <p:cTn id="284" presetClass="entr" nodeType="afterEffect" presetSubtype="32" presetID="23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9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9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9400"/>
                            </p:stCondLst>
                            <p:childTnLst>
                              <p:par>
                                <p:cTn id="289" presetClass="entr" nodeType="afterEffect" presetSubtype="32" presetID="4" grpId="6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1" dur="7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400"/>
                            </p:stCondLst>
                            <p:childTnLst>
                              <p:par>
                                <p:cTn id="293" presetClass="entr" nodeType="afterEffect" presetSubtype="32" presetID="23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4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9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9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8" presetClass="entr" nodeType="afterEffect" presetID="9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9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0" dur="9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2200"/>
                            </p:stCondLst>
                            <p:childTnLst>
                              <p:par>
                                <p:cTn id="302" presetClass="entr" nodeType="afterEffect" presetSubtype="32" presetID="23" grpId="7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3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9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9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3300"/>
                            </p:stCondLst>
                            <p:childTnLst>
                              <p:par>
                                <p:cTn id="307" presetClass="entr" nodeType="afterEffect" presetID="10" grpId="7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8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9" dur="9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4500"/>
                            </p:stCondLst>
                            <p:childTnLst>
                              <p:par>
                                <p:cTn id="311" presetClass="entr" nodeType="afterEffect" presetSubtype="32" presetID="4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2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3" dur="7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5200"/>
                            </p:stCondLst>
                            <p:childTnLst>
                              <p:par>
                                <p:cTn id="315" presetClass="entr" nodeType="afterEffect" presetSubtype="32" presetID="23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9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9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6100"/>
                            </p:stCondLst>
                            <p:childTnLst>
                              <p:par>
                                <p:cTn id="320" presetClass="entr" nodeType="afterEffect" presetID="9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1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2" dur="8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6900"/>
                            </p:stCondLst>
                            <p:childTnLst>
                              <p:par>
                                <p:cTn id="324" presetClass="entr" nodeType="afterEffect" presetSubtype="32" presetID="23" grpId="7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5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9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9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9" presetClass="entr" nodeType="afterEffect" presetSubtype="32" presetID="23" grpId="7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9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9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9200"/>
                            </p:stCondLst>
                            <p:childTnLst>
                              <p:par>
                                <p:cTn id="334" presetClass="entr" nodeType="afterEffect" presetSubtype="32" presetID="4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5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6" dur="7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9900"/>
                            </p:stCondLst>
                            <p:childTnLst>
                              <p:par>
                                <p:cTn id="338" presetClass="entr" nodeType="afterEffect" presetID="9" grpId="8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9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0" dur="9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20800"/>
                            </p:stCondLst>
                            <p:childTnLst>
                              <p:par>
                                <p:cTn id="342" presetClass="entr" nodeType="afterEffect" presetSubtype="32" presetID="23" grpId="8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3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9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9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21900"/>
                            </p:stCondLst>
                            <p:childTnLst>
                              <p:par>
                                <p:cTn id="347" presetClass="entr" nodeType="afterEffect" presetID="10" grpId="8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8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9" dur="9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23100"/>
                            </p:stCondLst>
                            <p:childTnLst>
                              <p:par>
                                <p:cTn id="351" presetClass="entr" nodeType="afterEffect" presetSubtype="32" presetID="4" grpId="8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2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3" dur="7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3800"/>
                            </p:stCondLst>
                            <p:childTnLst>
                              <p:par>
                                <p:cTn id="355" presetClass="entr" nodeType="afterEffect" presetSubtype="32" presetID="23" grpId="8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9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9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24700"/>
                            </p:stCondLst>
                            <p:childTnLst>
                              <p:par>
                                <p:cTn id="360" presetClass="entr" nodeType="afterEffect" presetID="9" grpId="8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1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2" dur="8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5500"/>
                            </p:stCondLst>
                            <p:childTnLst>
                              <p:par>
                                <p:cTn id="364" presetClass="entr" nodeType="afterEffect" presetSubtype="32" presetID="23" grpId="8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5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9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9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26400"/>
                            </p:stCondLst>
                            <p:childTnLst>
                              <p:par>
                                <p:cTn id="369" presetClass="entr" nodeType="afterEffect" presetSubtype="32" presetID="23" grpId="8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9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9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7600"/>
                            </p:stCondLst>
                            <p:childTnLst>
                              <p:par>
                                <p:cTn id="374" presetClass="entr" nodeType="afterEffect" presetID="9" grpId="9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5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6" dur="9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28500"/>
                            </p:stCondLst>
                            <p:childTnLst>
                              <p:par>
                                <p:cTn id="378" presetClass="entr" nodeType="afterEffect" presetSubtype="32" presetID="23" grpId="9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9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9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9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9600"/>
                            </p:stCondLst>
                            <p:childTnLst>
                              <p:par>
                                <p:cTn id="383" presetClass="entr" nodeType="afterEffect" presetID="10" grpId="9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4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5" dur="9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30800"/>
                            </p:stCondLst>
                            <p:childTnLst>
                              <p:par>
                                <p:cTn id="387" presetClass="entr" nodeType="afterEffect" presetSubtype="32" presetID="4" grpId="9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8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89" dur="7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31500"/>
                            </p:stCondLst>
                            <p:childTnLst>
                              <p:par>
                                <p:cTn id="391" presetClass="entr" nodeType="afterEffect" presetSubtype="32" presetID="23" grpId="9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2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9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9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32400"/>
                            </p:stCondLst>
                            <p:childTnLst>
                              <p:par>
                                <p:cTn id="396" presetClass="entr" nodeType="afterEffect" presetID="9" grpId="9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7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8" dur="8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33600"/>
                            </p:stCondLst>
                            <p:childTnLst>
                              <p:par>
                                <p:cTn id="400" presetClass="entr" nodeType="afterEffect" presetSubtype="32" presetID="23" grpId="9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1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9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9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4500"/>
                            </p:stCondLst>
                            <p:childTnLst>
                              <p:par>
                                <p:cTn id="405" presetClass="entr" nodeType="afterEffect" presetSubtype="32" presetID="23" grpId="9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9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9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35700"/>
                            </p:stCondLst>
                            <p:childTnLst>
                              <p:par>
                                <p:cTn id="410" presetClass="entr" nodeType="afterEffect" presetID="10" grpId="9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1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2" dur="9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0" grpId="9"/>
      <p:bldP build="whole" bldLvl="1" animBg="1" rev="0" advAuto="0" spid="375" grpId="17"/>
      <p:bldP build="whole" bldLvl="1" animBg="1" rev="0" advAuto="0" spid="387" grpId="23"/>
      <p:bldP build="whole" bldLvl="1" animBg="1" rev="0" advAuto="0" spid="377" grpId="16"/>
      <p:bldP build="whole" bldLvl="1" animBg="1" rev="0" advAuto="0" spid="427" grpId="87"/>
      <p:bldP build="whole" bldLvl="1" animBg="1" rev="0" advAuto="0" spid="363" grpId="11"/>
      <p:bldP build="whole" bldLvl="1" animBg="1" rev="0" advAuto="0" spid="401" grpId="53"/>
      <p:bldP build="whole" bldLvl="1" animBg="1" rev="0" advAuto="0" spid="421" grpId="76"/>
      <p:bldP build="whole" bldLvl="1" animBg="1" rev="0" advAuto="0" spid="367" grpId="15"/>
      <p:bldP build="whole" bldLvl="1" animBg="1" rev="0" advAuto="0" spid="383" grpId="19"/>
      <p:bldP build="whole" bldLvl="1" animBg="1" rev="0" advAuto="0" spid="413" grpId="83"/>
      <p:bldP build="whole" bldLvl="1" animBg="1" rev="0" advAuto="0" spid="355" grpId="4"/>
      <p:bldP build="whole" bldLvl="1" animBg="1" rev="0" advAuto="0" spid="440" grpId="60"/>
      <p:bldP build="whole" bldLvl="1" animBg="1" rev="0" advAuto="0" spid="443" grpId="98"/>
      <p:bldP build="whole" bldLvl="1" animBg="1" rev="0" advAuto="0" spid="438" grpId="58"/>
      <p:bldP build="whole" bldLvl="1" animBg="1" rev="0" advAuto="0" spid="378" grpId="33"/>
      <p:bldP build="whole" bldLvl="1" animBg="1" rev="0" advAuto="0" spid="416" grpId="94"/>
      <p:bldP build="whole" bldLvl="1" animBg="1" rev="0" advAuto="0" spid="411" grpId="72"/>
      <p:bldP build="whole" bldLvl="1" animBg="1" rev="0" advAuto="0" spid="394" grpId="35"/>
      <p:bldP build="whole" bldLvl="1" animBg="1" rev="0" advAuto="0" spid="396" grpId="46"/>
      <p:bldP build="whole" bldLvl="1" animBg="1" rev="0" advAuto="0" spid="389" grpId="22"/>
      <p:bldP build="whole" bldLvl="1" animBg="1" rev="0" advAuto="0" spid="418" grpId="70"/>
      <p:bldP build="whole" bldLvl="1" animBg="1" rev="0" advAuto="0" spid="390" grpId="43"/>
      <p:bldP build="whole" bldLvl="1" animBg="1" rev="0" advAuto="0" spid="393" grpId="2"/>
      <p:bldP build="whole" bldLvl="1" animBg="1" rev="0" advAuto="0" spid="437" grpId="56"/>
      <p:bldP build="whole" bldLvl="1" animBg="1" rev="0" advAuto="0" spid="426" grpId="80"/>
      <p:bldP build="whole" bldLvl="1" animBg="1" rev="0" advAuto="0" spid="442" grpId="57"/>
      <p:bldP build="whole" bldLvl="1" animBg="1" rev="0" advAuto="0" spid="385" grpId="21"/>
      <p:bldP build="whole" bldLvl="1" animBg="1" rev="0" advAuto="0" spid="370" grpId="27"/>
      <p:bldP build="whole" bldLvl="1" animBg="1" rev="0" advAuto="0" spid="368" grpId="25"/>
      <p:bldP build="whole" bldLvl="1" animBg="1" rev="0" advAuto="0" spid="372" grpId="29"/>
      <p:bldP build="whole" bldLvl="1" animBg="1" rev="0" advAuto="0" spid="429" grpId="95"/>
      <p:bldP build="whole" bldLvl="1" animBg="1" rev="0" advAuto="0" spid="357" grpId="6"/>
      <p:bldP build="whole" bldLvl="1" animBg="1" rev="0" advAuto="0" spid="356" grpId="5"/>
      <p:bldP build="whole" bldLvl="1" animBg="1" rev="0" advAuto="0" spid="404" grpId="49"/>
      <p:bldP build="whole" bldLvl="1" animBg="1" rev="0" advAuto="0" spid="386" grpId="41"/>
      <p:bldP build="whole" bldLvl="1" animBg="1" rev="0" advAuto="0" spid="376" grpId="32"/>
      <p:bldP build="whole" bldLvl="1" animBg="1" rev="0" advAuto="0" spid="425" grpId="86"/>
      <p:bldP build="whole" bldLvl="1" animBg="1" rev="0" advAuto="0" spid="415" grpId="93"/>
      <p:bldP build="whole" bldLvl="1" animBg="1" rev="0" advAuto="0" spid="412" grpId="73"/>
      <p:bldP build="whole" bldLvl="1" animBg="1" rev="0" advAuto="0" spid="439" grpId="59"/>
      <p:bldP build="whole" bldLvl="1" animBg="1" rev="0" advAuto="0" spid="379" grpId="18"/>
      <p:bldP build="whole" bldLvl="1" animBg="1" rev="0" advAuto="0" spid="431" grpId="96"/>
      <p:bldP build="whole" bldLvl="1" animBg="1" rev="0" advAuto="0" spid="428" grpId="82"/>
      <p:bldP build="whole" bldLvl="1" animBg="1" rev="0" advAuto="0" spid="420" grpId="69"/>
      <p:bldP build="whole" bldLvl="1" animBg="1" rev="0" advAuto="0" spid="373" grpId="30"/>
      <p:bldP build="whole" bldLvl="1" animBg="1" rev="0" advAuto="0" spid="361" grpId="3"/>
      <p:bldP build="whole" bldLvl="1" animBg="1" rev="0" advAuto="0" spid="382" grpId="38"/>
      <p:bldP build="whole" bldLvl="1" animBg="1" rev="0" advAuto="0" spid="408" grpId="65"/>
      <p:bldP build="whole" bldLvl="1" animBg="1" rev="0" advAuto="0" spid="405" grpId="62"/>
      <p:bldP build="whole" bldLvl="1" animBg="1" rev="0" advAuto="0" spid="397" grpId="47"/>
      <p:bldP build="whole" bldLvl="1" animBg="1" rev="0" advAuto="0" spid="392" grpId="34"/>
      <p:bldP build="whole" bldLvl="1" animBg="1" rev="0" advAuto="0" spid="430" grpId="91"/>
      <p:bldP build="whole" bldLvl="1" animBg="1" rev="0" advAuto="0" spid="398" grpId="50"/>
      <p:bldP build="whole" bldLvl="1" animBg="1" rev="0" advAuto="0" spid="414" grpId="84"/>
      <p:bldP build="whole" bldLvl="1" animBg="1" rev="0" advAuto="0" spid="433" grpId="97"/>
      <p:bldP build="whole" bldLvl="1" animBg="1" rev="0" advAuto="0" spid="417" grpId="74"/>
      <p:bldP build="whole" bldLvl="1" animBg="1" rev="0" advAuto="0" spid="400" grpId="52"/>
      <p:bldP build="whole" bldLvl="1" animBg="1" rev="0" advAuto="0" spid="384" grpId="39"/>
      <p:bldP build="whole" bldLvl="1" animBg="1" rev="0" advAuto="0" spid="354" grpId="1"/>
      <p:bldP build="whole" bldLvl="1" animBg="1" rev="0" advAuto="0" spid="399" grpId="51"/>
      <p:bldP build="whole" bldLvl="1" animBg="1" rev="0" advAuto="0" spid="374" grpId="31"/>
      <p:bldP build="whole" bldLvl="1" animBg="1" rev="0" advAuto="0" spid="369" grpId="26"/>
      <p:bldP build="whole" bldLvl="1" animBg="1" rev="0" advAuto="0" spid="366" grpId="14"/>
      <p:bldP build="whole" bldLvl="1" animBg="1" rev="0" advAuto="0" spid="403" grpId="55"/>
      <p:bldP build="whole" bldLvl="1" animBg="1" rev="0" advAuto="0" spid="395" grpId="45"/>
      <p:bldP build="whole" bldLvl="1" animBg="1" rev="0" advAuto="0" spid="364" grpId="12"/>
      <p:bldP build="whole" bldLvl="1" animBg="1" rev="0" advAuto="0" spid="365" grpId="13"/>
      <p:bldP build="whole" bldLvl="1" animBg="1" rev="0" advAuto="0" spid="410" grpId="67"/>
      <p:bldP build="whole" bldLvl="1" animBg="1" rev="0" advAuto="0" spid="406" grpId="63"/>
      <p:bldP build="whole" bldLvl="1" animBg="1" rev="0" advAuto="0" spid="434" grpId="92"/>
      <p:bldP build="whole" bldLvl="1" animBg="1" rev="0" advAuto="0" spid="441" grpId="61"/>
      <p:bldP build="whole" bldLvl="1" animBg="1" rev="0" advAuto="0" spid="391" grpId="24"/>
      <p:bldP build="whole" bldLvl="1" animBg="1" rev="0" advAuto="0" spid="381" grpId="20"/>
      <p:bldP build="whole" bldLvl="1" animBg="1" rev="0" advAuto="0" spid="362" grpId="10"/>
      <p:bldP build="whole" bldLvl="1" animBg="1" rev="0" advAuto="0" spid="402" grpId="54"/>
      <p:bldP build="whole" bldLvl="1" animBg="1" rev="0" advAuto="0" spid="424" grpId="81"/>
      <p:bldP build="whole" bldLvl="1" animBg="1" rev="0" advAuto="0" spid="436" grpId="48"/>
      <p:bldP build="whole" bldLvl="1" animBg="1" rev="0" advAuto="0" spid="422" grpId="71"/>
      <p:bldP build="whole" bldLvl="1" animBg="1" rev="0" advAuto="0" spid="409" grpId="66"/>
      <p:bldP build="whole" bldLvl="1" animBg="1" rev="0" advAuto="0" spid="388" grpId="42"/>
      <p:bldP build="whole" bldLvl="1" animBg="1" rev="0" advAuto="0" spid="358" grpId="7"/>
      <p:bldP build="whole" bldLvl="1" animBg="1" rev="0" advAuto="0" spid="407" grpId="64"/>
      <p:bldP build="whole" bldLvl="1" animBg="1" rev="0" advAuto="0" spid="380" grpId="37"/>
      <p:bldP build="whole" bldLvl="1" animBg="1" rev="0" advAuto="0" spid="419" grpId="75"/>
      <p:bldP build="whole" bldLvl="1" animBg="1" rev="0" advAuto="0" spid="359" grpId="8"/>
      <p:bldP build="whole" bldLvl="1" animBg="1" rev="0" advAuto="0" spid="432" grpId="90"/>
      <p:bldP build="whole" bldLvl="1" animBg="1" rev="0" advAuto="0" spid="435" grpId="77"/>
      <p:bldP build="whole" bldLvl="1" animBg="1" rev="0" advAuto="0" spid="371" grpId="28"/>
      <p:bldP build="whole" bldLvl="1" animBg="1" rev="0" advAuto="0" spid="423" grpId="8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ounded Rectangle"/>
          <p:cNvSpPr/>
          <p:nvPr/>
        </p:nvSpPr>
        <p:spPr>
          <a:xfrm>
            <a:off x="8833247" y="6170598"/>
            <a:ext cx="1716678" cy="1057281"/>
          </a:xfrm>
          <a:prstGeom prst="roundRect">
            <a:avLst>
              <a:gd name="adj" fmla="val 18018"/>
            </a:avLst>
          </a:prstGeom>
          <a:solidFill>
            <a:srgbClr val="B38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6" name="READ"/>
          <p:cNvSpPr txBox="1"/>
          <p:nvPr/>
        </p:nvSpPr>
        <p:spPr>
          <a:xfrm>
            <a:off x="9252133" y="6432538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READ</a:t>
            </a:r>
          </a:p>
        </p:txBody>
      </p:sp>
      <p:sp>
        <p:nvSpPr>
          <p:cNvPr id="447" name="Rounded Rectangle"/>
          <p:cNvSpPr/>
          <p:nvPr/>
        </p:nvSpPr>
        <p:spPr>
          <a:xfrm>
            <a:off x="10977150" y="6170598"/>
            <a:ext cx="1716678" cy="1057281"/>
          </a:xfrm>
          <a:prstGeom prst="roundRect">
            <a:avLst>
              <a:gd name="adj" fmla="val 18018"/>
            </a:avLst>
          </a:prstGeom>
          <a:solidFill>
            <a:srgbClr val="B38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8" name="Rounded Rectangle"/>
          <p:cNvSpPr/>
          <p:nvPr/>
        </p:nvSpPr>
        <p:spPr>
          <a:xfrm>
            <a:off x="13121051" y="6170598"/>
            <a:ext cx="2429702" cy="1057281"/>
          </a:xfrm>
          <a:prstGeom prst="roundRect">
            <a:avLst>
              <a:gd name="adj" fmla="val 18018"/>
            </a:avLst>
          </a:prstGeom>
          <a:solidFill>
            <a:srgbClr val="B38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9" name="WRITE"/>
          <p:cNvSpPr txBox="1"/>
          <p:nvPr/>
        </p:nvSpPr>
        <p:spPr>
          <a:xfrm>
            <a:off x="11300461" y="6432538"/>
            <a:ext cx="10700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WRITE</a:t>
            </a:r>
          </a:p>
        </p:txBody>
      </p:sp>
      <p:sp>
        <p:nvSpPr>
          <p:cNvPr id="450" name="INCREMENT"/>
          <p:cNvSpPr txBox="1"/>
          <p:nvPr/>
        </p:nvSpPr>
        <p:spPr>
          <a:xfrm>
            <a:off x="13418573" y="6432538"/>
            <a:ext cx="183466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INCREMENT</a:t>
            </a:r>
          </a:p>
        </p:txBody>
      </p:sp>
      <p:sp>
        <p:nvSpPr>
          <p:cNvPr id="451" name="Line"/>
          <p:cNvSpPr/>
          <p:nvPr/>
        </p:nvSpPr>
        <p:spPr>
          <a:xfrm>
            <a:off x="9691585" y="5224874"/>
            <a:ext cx="1" cy="725984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2" name="Atomic"/>
          <p:cNvSpPr txBox="1"/>
          <p:nvPr/>
        </p:nvSpPr>
        <p:spPr>
          <a:xfrm>
            <a:off x="8976067" y="4560634"/>
            <a:ext cx="143103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Atomic</a:t>
            </a:r>
          </a:p>
        </p:txBody>
      </p:sp>
      <p:sp>
        <p:nvSpPr>
          <p:cNvPr id="453" name="Line"/>
          <p:cNvSpPr/>
          <p:nvPr/>
        </p:nvSpPr>
        <p:spPr>
          <a:xfrm>
            <a:off x="11835489" y="5224874"/>
            <a:ext cx="1" cy="725984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4" name="Not Atomic"/>
          <p:cNvSpPr txBox="1"/>
          <p:nvPr/>
        </p:nvSpPr>
        <p:spPr>
          <a:xfrm>
            <a:off x="10734018" y="4560634"/>
            <a:ext cx="2202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Not Atomic</a:t>
            </a:r>
          </a:p>
        </p:txBody>
      </p:sp>
      <p:sp>
        <p:nvSpPr>
          <p:cNvPr id="455" name="Line"/>
          <p:cNvSpPr/>
          <p:nvPr/>
        </p:nvSpPr>
        <p:spPr>
          <a:xfrm>
            <a:off x="14335903" y="5224874"/>
            <a:ext cx="1" cy="725984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6" name="Atomic"/>
          <p:cNvSpPr txBox="1"/>
          <p:nvPr/>
        </p:nvSpPr>
        <p:spPr>
          <a:xfrm>
            <a:off x="13620385" y="4560634"/>
            <a:ext cx="143103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Atomic</a:t>
            </a:r>
          </a:p>
        </p:txBody>
      </p:sp>
      <p:sp>
        <p:nvSpPr>
          <p:cNvPr id="457" name="IS THAT SO?"/>
          <p:cNvSpPr txBox="1"/>
          <p:nvPr/>
        </p:nvSpPr>
        <p:spPr>
          <a:xfrm>
            <a:off x="8964320" y="7593265"/>
            <a:ext cx="6455360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8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IS THAT SO?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6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6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600"/>
                            </p:stCondLst>
                            <p:childTnLst>
                              <p:par>
                                <p:cTn id="50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6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2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7" grpId="5"/>
      <p:bldP build="whole" bldLvl="1" animBg="1" rev="0" advAuto="0" spid="454" grpId="8"/>
      <p:bldP build="whole" bldLvl="1" animBg="1" rev="0" advAuto="0" spid="456" grpId="12"/>
      <p:bldP build="whole" bldLvl="1" animBg="1" rev="0" advAuto="0" spid="452" grpId="4"/>
      <p:bldP build="whole" bldLvl="1" animBg="1" rev="0" advAuto="0" spid="451" grpId="3"/>
      <p:bldP build="whole" bldLvl="1" animBg="1" rev="0" advAuto="0" spid="448" grpId="9"/>
      <p:bldP build="whole" bldLvl="1" animBg="1" rev="0" advAuto="0" spid="449" grpId="6"/>
      <p:bldP build="whole" bldLvl="1" animBg="1" rev="0" advAuto="0" spid="445" grpId="1"/>
      <p:bldP build="whole" bldLvl="1" animBg="1" rev="0" advAuto="0" spid="450" grpId="10"/>
      <p:bldP build="whole" bldLvl="1" animBg="1" rev="0" advAuto="0" spid="455" grpId="11"/>
      <p:bldP build="whole" bldLvl="1" animBg="1" rev="0" advAuto="0" spid="453" grpId="7"/>
      <p:bldP build="whole" bldLvl="1" animBg="1" rev="0" advAuto="0" spid="446" grpId="2"/>
      <p:bldP build="whole" bldLvl="1" animBg="1" rev="0" advAuto="0" spid="457" grpId="1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Rounded Rectangle"/>
          <p:cNvSpPr/>
          <p:nvPr/>
        </p:nvSpPr>
        <p:spPr>
          <a:xfrm>
            <a:off x="2668210" y="10461291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0" name="Rounded Rectangle"/>
          <p:cNvSpPr/>
          <p:nvPr/>
        </p:nvSpPr>
        <p:spPr>
          <a:xfrm>
            <a:off x="2677237" y="2069476"/>
            <a:ext cx="2058006" cy="1250789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1" name="G1"/>
          <p:cNvSpPr txBox="1"/>
          <p:nvPr/>
        </p:nvSpPr>
        <p:spPr>
          <a:xfrm>
            <a:off x="3381478" y="2339270"/>
            <a:ext cx="649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462" name="Rounded Rectangle"/>
          <p:cNvSpPr/>
          <p:nvPr/>
        </p:nvSpPr>
        <p:spPr>
          <a:xfrm>
            <a:off x="5012073" y="2069476"/>
            <a:ext cx="2058006" cy="1250789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3" name="G2"/>
          <p:cNvSpPr txBox="1"/>
          <p:nvPr/>
        </p:nvSpPr>
        <p:spPr>
          <a:xfrm>
            <a:off x="5716314" y="2339270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464" name="Rounded Rectangle"/>
          <p:cNvSpPr/>
          <p:nvPr/>
        </p:nvSpPr>
        <p:spPr>
          <a:xfrm>
            <a:off x="7346911" y="2069476"/>
            <a:ext cx="2058006" cy="1250789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5" name="G3"/>
          <p:cNvSpPr txBox="1"/>
          <p:nvPr/>
        </p:nvSpPr>
        <p:spPr>
          <a:xfrm>
            <a:off x="8051151" y="2339270"/>
            <a:ext cx="649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466" name="0"/>
          <p:cNvSpPr txBox="1"/>
          <p:nvPr/>
        </p:nvSpPr>
        <p:spPr>
          <a:xfrm>
            <a:off x="5962157" y="10698308"/>
            <a:ext cx="42545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7" name="Rounded Rectangle"/>
          <p:cNvSpPr/>
          <p:nvPr/>
        </p:nvSpPr>
        <p:spPr>
          <a:xfrm>
            <a:off x="2677237" y="35949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8" name="i++"/>
          <p:cNvSpPr txBox="1"/>
          <p:nvPr/>
        </p:nvSpPr>
        <p:spPr>
          <a:xfrm>
            <a:off x="3362363" y="3683847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469" name="Rounded Rectangle"/>
          <p:cNvSpPr/>
          <p:nvPr/>
        </p:nvSpPr>
        <p:spPr>
          <a:xfrm>
            <a:off x="5012073" y="35949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0" name="i++"/>
          <p:cNvSpPr txBox="1"/>
          <p:nvPr/>
        </p:nvSpPr>
        <p:spPr>
          <a:xfrm>
            <a:off x="5697199" y="3683847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471" name="Rounded Rectangle"/>
          <p:cNvSpPr/>
          <p:nvPr/>
        </p:nvSpPr>
        <p:spPr>
          <a:xfrm>
            <a:off x="7346911" y="35949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2" name="i++"/>
          <p:cNvSpPr txBox="1"/>
          <p:nvPr/>
        </p:nvSpPr>
        <p:spPr>
          <a:xfrm>
            <a:off x="8032036" y="3683847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473" name="Rounded Rectangle"/>
          <p:cNvSpPr/>
          <p:nvPr/>
        </p:nvSpPr>
        <p:spPr>
          <a:xfrm>
            <a:off x="2677236" y="35949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4" name="+1"/>
          <p:cNvSpPr txBox="1"/>
          <p:nvPr/>
        </p:nvSpPr>
        <p:spPr>
          <a:xfrm>
            <a:off x="3432237" y="3683847"/>
            <a:ext cx="5480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2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475" name="Rounded Rectangle"/>
          <p:cNvSpPr/>
          <p:nvPr/>
        </p:nvSpPr>
        <p:spPr>
          <a:xfrm>
            <a:off x="5012073" y="35949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6" name="+1"/>
          <p:cNvSpPr txBox="1"/>
          <p:nvPr/>
        </p:nvSpPr>
        <p:spPr>
          <a:xfrm>
            <a:off x="5767073" y="3683847"/>
            <a:ext cx="5480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2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477" name="Rounded Rectangle"/>
          <p:cNvSpPr/>
          <p:nvPr/>
        </p:nvSpPr>
        <p:spPr>
          <a:xfrm>
            <a:off x="7346909" y="359494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8" name="+1"/>
          <p:cNvSpPr txBox="1"/>
          <p:nvPr/>
        </p:nvSpPr>
        <p:spPr>
          <a:xfrm>
            <a:off x="8101909" y="3683847"/>
            <a:ext cx="5480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2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479" name="Line"/>
          <p:cNvSpPr/>
          <p:nvPr/>
        </p:nvSpPr>
        <p:spPr>
          <a:xfrm>
            <a:off x="3917555" y="51405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0" name="READ"/>
          <p:cNvSpPr txBox="1"/>
          <p:nvPr/>
        </p:nvSpPr>
        <p:spPr>
          <a:xfrm rot="16200000">
            <a:off x="2881594" y="5523724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READ</a:t>
            </a:r>
          </a:p>
        </p:txBody>
      </p:sp>
      <p:sp>
        <p:nvSpPr>
          <p:cNvPr id="481" name="WRITE"/>
          <p:cNvSpPr txBox="1"/>
          <p:nvPr/>
        </p:nvSpPr>
        <p:spPr>
          <a:xfrm rot="16200000">
            <a:off x="3728440" y="5276332"/>
            <a:ext cx="8789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WRITE</a:t>
            </a:r>
          </a:p>
        </p:txBody>
      </p:sp>
      <p:sp>
        <p:nvSpPr>
          <p:cNvPr id="482" name="Line"/>
          <p:cNvSpPr/>
          <p:nvPr/>
        </p:nvSpPr>
        <p:spPr>
          <a:xfrm>
            <a:off x="3523740" y="51405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3" name="1"/>
          <p:cNvSpPr txBox="1"/>
          <p:nvPr/>
        </p:nvSpPr>
        <p:spPr>
          <a:xfrm>
            <a:off x="3727054" y="6257897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4" name="0"/>
          <p:cNvSpPr txBox="1"/>
          <p:nvPr/>
        </p:nvSpPr>
        <p:spPr>
          <a:xfrm>
            <a:off x="3333241" y="4488637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85" name="Line"/>
          <p:cNvSpPr/>
          <p:nvPr/>
        </p:nvSpPr>
        <p:spPr>
          <a:xfrm>
            <a:off x="6252391" y="51405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6" name="READ"/>
          <p:cNvSpPr txBox="1"/>
          <p:nvPr/>
        </p:nvSpPr>
        <p:spPr>
          <a:xfrm rot="16200000">
            <a:off x="5216430" y="5523724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READ</a:t>
            </a:r>
          </a:p>
        </p:txBody>
      </p:sp>
      <p:sp>
        <p:nvSpPr>
          <p:cNvPr id="487" name="WRITE"/>
          <p:cNvSpPr txBox="1"/>
          <p:nvPr/>
        </p:nvSpPr>
        <p:spPr>
          <a:xfrm rot="16200000">
            <a:off x="6063277" y="5276331"/>
            <a:ext cx="8789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WRITE</a:t>
            </a:r>
          </a:p>
        </p:txBody>
      </p:sp>
      <p:sp>
        <p:nvSpPr>
          <p:cNvPr id="488" name="Line"/>
          <p:cNvSpPr/>
          <p:nvPr/>
        </p:nvSpPr>
        <p:spPr>
          <a:xfrm>
            <a:off x="5858576" y="51405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9" name="1"/>
          <p:cNvSpPr txBox="1"/>
          <p:nvPr/>
        </p:nvSpPr>
        <p:spPr>
          <a:xfrm>
            <a:off x="6061891" y="6257897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0" name="0"/>
          <p:cNvSpPr txBox="1"/>
          <p:nvPr/>
        </p:nvSpPr>
        <p:spPr>
          <a:xfrm>
            <a:off x="5668077" y="4488638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91" name="Line"/>
          <p:cNvSpPr/>
          <p:nvPr/>
        </p:nvSpPr>
        <p:spPr>
          <a:xfrm>
            <a:off x="8587228" y="51405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2" name="READ"/>
          <p:cNvSpPr txBox="1"/>
          <p:nvPr/>
        </p:nvSpPr>
        <p:spPr>
          <a:xfrm rot="16200000">
            <a:off x="7551267" y="5523724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READ</a:t>
            </a:r>
          </a:p>
        </p:txBody>
      </p:sp>
      <p:sp>
        <p:nvSpPr>
          <p:cNvPr id="493" name="WRITE"/>
          <p:cNvSpPr txBox="1"/>
          <p:nvPr/>
        </p:nvSpPr>
        <p:spPr>
          <a:xfrm rot="16200000">
            <a:off x="8398113" y="5276331"/>
            <a:ext cx="8789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WRITE</a:t>
            </a:r>
          </a:p>
        </p:txBody>
      </p:sp>
      <p:sp>
        <p:nvSpPr>
          <p:cNvPr id="494" name="Line"/>
          <p:cNvSpPr/>
          <p:nvPr/>
        </p:nvSpPr>
        <p:spPr>
          <a:xfrm>
            <a:off x="8193414" y="5140579"/>
            <a:ext cx="1" cy="105728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5" name="2"/>
          <p:cNvSpPr txBox="1"/>
          <p:nvPr/>
        </p:nvSpPr>
        <p:spPr>
          <a:xfrm>
            <a:off x="8396727" y="6257897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6" name="1"/>
          <p:cNvSpPr txBox="1"/>
          <p:nvPr/>
        </p:nvSpPr>
        <p:spPr>
          <a:xfrm>
            <a:off x="8002914" y="4488638"/>
            <a:ext cx="3810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7" name="Rounded Rectangle"/>
          <p:cNvSpPr/>
          <p:nvPr/>
        </p:nvSpPr>
        <p:spPr>
          <a:xfrm>
            <a:off x="2668210" y="10461291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8" name="var i"/>
          <p:cNvSpPr txBox="1"/>
          <p:nvPr/>
        </p:nvSpPr>
        <p:spPr>
          <a:xfrm>
            <a:off x="5544278" y="9872366"/>
            <a:ext cx="12612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var i</a:t>
            </a:r>
          </a:p>
        </p:txBody>
      </p:sp>
      <p:sp>
        <p:nvSpPr>
          <p:cNvPr id="499" name="Rounded Rectangle"/>
          <p:cNvSpPr/>
          <p:nvPr/>
        </p:nvSpPr>
        <p:spPr>
          <a:xfrm>
            <a:off x="2677237" y="7013386"/>
            <a:ext cx="6727678" cy="2615919"/>
          </a:xfrm>
          <a:prstGeom prst="roundRect">
            <a:avLst>
              <a:gd name="adj" fmla="val 982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0" name="Rounded Rectangle"/>
          <p:cNvSpPr/>
          <p:nvPr/>
        </p:nvSpPr>
        <p:spPr>
          <a:xfrm>
            <a:off x="3017882" y="7346662"/>
            <a:ext cx="6046389" cy="878905"/>
          </a:xfrm>
          <a:prstGeom prst="roundRect">
            <a:avLst>
              <a:gd name="adj" fmla="val 14788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1" name="lock"/>
          <p:cNvSpPr txBox="1"/>
          <p:nvPr/>
        </p:nvSpPr>
        <p:spPr>
          <a:xfrm>
            <a:off x="5525165" y="7474964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lock</a:t>
            </a:r>
          </a:p>
        </p:txBody>
      </p:sp>
      <p:sp>
        <p:nvSpPr>
          <p:cNvPr id="502" name="Rounded Rectangle"/>
          <p:cNvSpPr/>
          <p:nvPr/>
        </p:nvSpPr>
        <p:spPr>
          <a:xfrm>
            <a:off x="3017882" y="8414968"/>
            <a:ext cx="6046389" cy="878906"/>
          </a:xfrm>
          <a:prstGeom prst="roundRect">
            <a:avLst>
              <a:gd name="adj" fmla="val 14788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3" name="unlock"/>
          <p:cNvSpPr txBox="1"/>
          <p:nvPr/>
        </p:nvSpPr>
        <p:spPr>
          <a:xfrm>
            <a:off x="5295783" y="8543270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unlock</a:t>
            </a:r>
          </a:p>
        </p:txBody>
      </p:sp>
      <p:sp>
        <p:nvSpPr>
          <p:cNvPr id="504" name="MUTEX"/>
          <p:cNvSpPr txBox="1"/>
          <p:nvPr/>
        </p:nvSpPr>
        <p:spPr>
          <a:xfrm rot="16200000">
            <a:off x="9146575" y="7864146"/>
            <a:ext cx="191112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700"/>
            </a:lvl1pPr>
          </a:lstStyle>
          <a:p>
            <a:pPr/>
            <a:r>
              <a:t>MUTEX</a:t>
            </a:r>
          </a:p>
        </p:txBody>
      </p:sp>
      <p:sp>
        <p:nvSpPr>
          <p:cNvPr id="505" name="2"/>
          <p:cNvSpPr txBox="1"/>
          <p:nvPr/>
        </p:nvSpPr>
        <p:spPr>
          <a:xfrm>
            <a:off x="6039666" y="10698307"/>
            <a:ext cx="42545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35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7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7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9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9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7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00"/>
                            </p:stCondLst>
                            <p:childTnLst>
                              <p:par>
                                <p:cTn id="41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9" dur="7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Class="entr" nodeType="afterEffect" presetSubtype="32" presetID="23" grpId="11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9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Class="entr" nodeType="afterEffect" presetSubtype="32" presetID="4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" dur="7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900"/>
                            </p:stCondLst>
                            <p:childTnLst>
                              <p:par>
                                <p:cTn id="60" presetClass="entr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9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800"/>
                            </p:stCondLst>
                            <p:childTnLst>
                              <p:par>
                                <p:cTn id="65" presetClass="entr" nodeType="afterEffect" presetSubtype="32" presetID="4" grpId="1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7" dur="7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Class="entr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900"/>
                            </p:stCondLst>
                            <p:childTnLst>
                              <p:par>
                                <p:cTn id="74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6" dur="7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600"/>
                            </p:stCondLst>
                            <p:childTnLst>
                              <p:par>
                                <p:cTn id="78" presetClass="entr" nodeType="after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9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Class="entr" nodeType="afterEffect" presetSubtype="32" presetID="4" grpId="1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5" dur="7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9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400"/>
                            </p:stCondLst>
                            <p:childTnLst>
                              <p:par>
                                <p:cTn id="92" presetClass="entr" nodeType="afterEffect" presetSubtype="32" presetID="4" grpId="2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4" dur="7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400"/>
                            </p:stCondLst>
                            <p:childTnLst>
                              <p:par>
                                <p:cTn id="96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9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1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9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200"/>
                            </p:stCondLst>
                            <p:childTnLst>
                              <p:par>
                                <p:cTn id="105" presetClass="entr" nodeType="afterEffect" presetSubtype="32" presetID="23" grpId="2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9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300"/>
                            </p:stCondLst>
                            <p:childTnLst>
                              <p:par>
                                <p:cTn id="110" presetClass="entr" nodeType="afterEffect" presetID="10" grpId="2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2" dur="9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4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6" dur="9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400"/>
                            </p:stCondLst>
                            <p:childTnLst>
                              <p:par>
                                <p:cTn id="118" presetClass="entr" nodeType="afterEffect" presetSubtype="32" presetID="23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9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3" presetClass="entr" nodeType="afterEffect" presetID="10" grpId="3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5" dur="9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ntr" nodeType="clickEffect" presetSubtype="32" presetID="4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7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"/>
                            </p:stCondLst>
                            <p:childTnLst>
                              <p:par>
                                <p:cTn id="132" presetClass="entr" nodeType="afterEffect" presetSubtype="32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9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00"/>
                            </p:stCondLst>
                            <p:childTnLst>
                              <p:par>
                                <p:cTn id="137" presetClass="entr" nodeType="after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9" dur="8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400"/>
                            </p:stCondLst>
                            <p:childTnLst>
                              <p:par>
                                <p:cTn id="141" presetClass="entr" nodeType="afterEffect" presetSubtype="32" presetID="23" grpId="3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9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00"/>
                            </p:stCondLst>
                            <p:childTnLst>
                              <p:par>
                                <p:cTn id="146" presetClass="entr" nodeType="afterEffect" presetSubtype="32" presetID="23" grpId="3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9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700"/>
                            </p:stCondLst>
                            <p:childTnLst>
                              <p:par>
                                <p:cTn id="151" presetClass="entr" nodeType="afterEffect" presetSubtype="32" presetID="4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3" dur="7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Class="entr" nodeType="clickEffect" presetSubtype="32" presetID="4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8" dur="7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00"/>
                            </p:stCondLst>
                            <p:childTnLst>
                              <p:par>
                                <p:cTn id="160" presetClass="entr" nodeType="afterEffect" presetSubtype="32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9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9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600"/>
                            </p:stCondLst>
                            <p:childTnLst>
                              <p:par>
                                <p:cTn id="165" presetClass="entr" nodeType="afterEffect" presetID="9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7" dur="8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400"/>
                            </p:stCondLst>
                            <p:childTnLst>
                              <p:par>
                                <p:cTn id="169" presetClass="entr" nodeType="afterEffect" presetSubtype="32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9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9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300"/>
                            </p:stCondLst>
                            <p:childTnLst>
                              <p:par>
                                <p:cTn id="174" presetClass="entr" nodeType="afterEffect" presetSubtype="32" presetID="23" grpId="4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9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9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0"/>
                            </p:stCondLst>
                            <p:childTnLst>
                              <p:par>
                                <p:cTn id="179" presetClass="entr" nodeType="afterEffect" presetID="9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1" dur="9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400"/>
                            </p:stCondLst>
                            <p:childTnLst>
                              <p:par>
                                <p:cTn id="183" presetClass="entr" nodeType="afterEffect" presetSubtype="32" presetID="23" grpId="4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9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9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8" presetClass="entr" nodeType="afterEffect" presetID="10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0" dur="9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32" presetID="4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5" dur="7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00"/>
                            </p:stCondLst>
                            <p:childTnLst>
                              <p:par>
                                <p:cTn id="197" presetClass="entr" nodeType="afterEffect" presetSubtype="32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9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9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600"/>
                            </p:stCondLst>
                            <p:childTnLst>
                              <p:par>
                                <p:cTn id="202" presetClass="entr" nodeType="afterEffect" presetID="9" grpId="5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4" dur="8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800"/>
                            </p:stCondLst>
                            <p:childTnLst>
                              <p:par>
                                <p:cTn id="206" presetClass="entr" nodeType="afterEffect" presetSubtype="32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9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9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1" presetClass="entr" nodeType="afterEffect" presetSubtype="32" presetID="23" grpId="5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9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9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900"/>
                            </p:stCondLst>
                            <p:childTnLst>
                              <p:par>
                                <p:cTn id="216" presetClass="entr" nodeType="afterEffect" presetID="10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8" dur="9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4" grpId="11"/>
      <p:bldP build="whole" bldLvl="1" animBg="1" rev="0" advAuto="0" spid="472" grpId="21"/>
      <p:bldP build="whole" bldLvl="1" animBg="1" rev="0" advAuto="0" spid="469" grpId="18"/>
      <p:bldP build="whole" bldLvl="1" animBg="1" rev="0" advAuto="0" spid="496" grpId="50"/>
      <p:bldP build="whole" bldLvl="1" animBg="1" rev="0" advAuto="0" spid="481" grpId="36"/>
      <p:bldP build="whole" bldLvl="1" animBg="1" rev="0" advAuto="0" spid="463" grpId="7"/>
      <p:bldP build="whole" bldLvl="1" animBg="1" rev="0" advAuto="0" spid="460" grpId="4"/>
      <p:bldP build="whole" bldLvl="1" animBg="1" rev="0" advAuto="0" spid="499" grpId="10"/>
      <p:bldP build="whole" bldLvl="1" animBg="1" rev="0" advAuto="0" spid="461" grpId="5"/>
      <p:bldP build="whole" bldLvl="1" animBg="1" rev="0" advAuto="0" spid="477" grpId="52"/>
      <p:bldP build="whole" bldLvl="1" animBg="1" rev="0" advAuto="0" spid="492" grpId="49"/>
      <p:bldP build="whole" bldLvl="1" animBg="1" rev="0" advAuto="0" spid="476" grpId="41"/>
      <p:bldP build="whole" bldLvl="1" animBg="1" rev="0" advAuto="0" spid="487" grpId="44"/>
      <p:bldP build="whole" bldLvl="1" animBg="1" rev="0" advAuto="0" spid="470" grpId="19"/>
      <p:bldP build="whole" bldLvl="1" animBg="1" rev="0" advAuto="0" spid="478" grpId="53"/>
      <p:bldP build="whole" bldLvl="1" animBg="1" rev="0" advAuto="0" spid="462" grpId="6"/>
      <p:bldP build="whole" bldLvl="1" animBg="1" rev="0" advAuto="0" spid="467" grpId="16"/>
      <p:bldP build="whole" bldLvl="1" animBg="1" rev="0" advAuto="0" spid="503" grpId="15"/>
      <p:bldP build="whole" bldLvl="1" animBg="1" rev="0" advAuto="0" spid="485" grpId="43"/>
      <p:bldP build="whole" bldLvl="1" animBg="1" rev="0" advAuto="0" spid="459" grpId="1"/>
      <p:bldP build="whole" bldLvl="1" animBg="1" rev="0" advAuto="0" spid="474" grpId="33"/>
      <p:bldP build="whole" bldLvl="1" animBg="1" rev="0" advAuto="0" spid="464" grpId="8"/>
      <p:bldP build="whole" bldLvl="1" animBg="1" rev="0" advAuto="0" spid="489" grpId="45"/>
      <p:bldP build="whole" bldLvl="1" animBg="1" rev="0" advAuto="0" spid="471" grpId="20"/>
      <p:bldP build="whole" bldLvl="1" animBg="1" rev="0" advAuto="0" spid="497" grpId="38"/>
      <p:bldP build="whole" bldLvl="1" animBg="1" rev="0" advAuto="0" spid="488" grpId="28"/>
      <p:bldP build="whole" bldLvl="1" animBg="1" rev="0" advAuto="0" spid="475" grpId="40"/>
      <p:bldP build="whole" bldLvl="1" animBg="1" rev="0" advAuto="0" spid="468" grpId="17"/>
      <p:bldP build="whole" bldLvl="1" animBg="1" rev="0" advAuto="0" spid="491" grpId="55"/>
      <p:bldP build="whole" bldLvl="1" animBg="1" rev="0" advAuto="0" spid="501" grpId="13"/>
      <p:bldP build="whole" bldLvl="1" animBg="1" rev="0" advAuto="0" spid="483" grpId="37"/>
      <p:bldP build="whole" bldLvl="1" animBg="1" rev="0" advAuto="0" spid="498" grpId="2"/>
      <p:bldP build="whole" bldLvl="1" animBg="1" rev="0" advAuto="0" spid="479" grpId="35"/>
      <p:bldP build="whole" bldLvl="1" animBg="1" rev="0" advAuto="0" spid="486" grpId="29"/>
      <p:bldP build="whole" bldLvl="1" animBg="1" rev="0" advAuto="0" spid="500" grpId="12"/>
      <p:bldP build="whole" bldLvl="1" animBg="1" rev="0" advAuto="0" spid="480" grpId="24"/>
      <p:bldP build="whole" bldLvl="1" animBg="1" rev="0" advAuto="0" spid="466" grpId="3"/>
      <p:bldP build="whole" bldLvl="1" animBg="1" rev="0" advAuto="0" spid="490" grpId="30"/>
      <p:bldP build="whole" bldLvl="1" animBg="1" rev="0" advAuto="0" spid="465" grpId="9"/>
      <p:bldP build="whole" bldLvl="1" animBg="1" rev="0" advAuto="0" spid="482" grpId="23"/>
      <p:bldP build="whole" bldLvl="1" animBg="1" rev="0" advAuto="0" spid="502" grpId="14"/>
      <p:bldP build="whole" bldLvl="1" animBg="1" rev="0" advAuto="0" spid="494" grpId="48"/>
      <p:bldP build="whole" bldLvl="1" animBg="1" rev="0" advAuto="0" spid="473" grpId="32"/>
      <p:bldP build="whole" bldLvl="1" animBg="1" rev="0" advAuto="0" spid="493" grpId="56"/>
      <p:bldP build="whole" bldLvl="1" animBg="1" rev="0" advAuto="0" spid="495" grpId="57"/>
      <p:bldP build="whole" bldLvl="1" animBg="1" rev="0" advAuto="0" spid="505" grpId="58"/>
      <p:bldP build="whole" bldLvl="1" animBg="1" rev="0" advAuto="0" spid="484" grpId="2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ounded Rectangle"/>
          <p:cNvSpPr/>
          <p:nvPr/>
        </p:nvSpPr>
        <p:spPr>
          <a:xfrm>
            <a:off x="8836897" y="5750685"/>
            <a:ext cx="6710206" cy="3251193"/>
          </a:xfrm>
          <a:prstGeom prst="roundRect">
            <a:avLst>
              <a:gd name="adj" fmla="val 9618"/>
            </a:avLst>
          </a:prstGeom>
          <a:solidFill>
            <a:srgbClr val="FF80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8" name="Square"/>
          <p:cNvSpPr/>
          <p:nvPr/>
        </p:nvSpPr>
        <p:spPr>
          <a:xfrm>
            <a:off x="9316977" y="7426448"/>
            <a:ext cx="1127481" cy="11274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9" name="G1"/>
          <p:cNvSpPr txBox="1"/>
          <p:nvPr/>
        </p:nvSpPr>
        <p:spPr>
          <a:xfrm>
            <a:off x="9632416" y="7723488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510" name="Rounded Rectangle"/>
          <p:cNvSpPr/>
          <p:nvPr/>
        </p:nvSpPr>
        <p:spPr>
          <a:xfrm>
            <a:off x="10701883" y="7518286"/>
            <a:ext cx="2062488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1" name="read x"/>
          <p:cNvSpPr txBox="1"/>
          <p:nvPr/>
        </p:nvSpPr>
        <p:spPr>
          <a:xfrm>
            <a:off x="11102523" y="7723488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12" name="Rounded Rectangle"/>
          <p:cNvSpPr/>
          <p:nvPr/>
        </p:nvSpPr>
        <p:spPr>
          <a:xfrm>
            <a:off x="12959762" y="7518286"/>
            <a:ext cx="2062488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3" name="write x"/>
          <p:cNvSpPr txBox="1"/>
          <p:nvPr/>
        </p:nvSpPr>
        <p:spPr>
          <a:xfrm>
            <a:off x="13264827" y="7723488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14" name="Terminator"/>
          <p:cNvSpPr/>
          <p:nvPr/>
        </p:nvSpPr>
        <p:spPr>
          <a:xfrm>
            <a:off x="11245957" y="6217371"/>
            <a:ext cx="1892086" cy="946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5" name="var x"/>
          <p:cNvSpPr txBox="1"/>
          <p:nvPr/>
        </p:nvSpPr>
        <p:spPr>
          <a:xfrm>
            <a:off x="11656972" y="6423692"/>
            <a:ext cx="10700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var x</a:t>
            </a:r>
          </a:p>
        </p:txBody>
      </p:sp>
      <p:sp>
        <p:nvSpPr>
          <p:cNvPr id="516" name="Single Go Routine Context"/>
          <p:cNvSpPr txBox="1"/>
          <p:nvPr/>
        </p:nvSpPr>
        <p:spPr>
          <a:xfrm>
            <a:off x="8311827" y="4714123"/>
            <a:ext cx="776034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Single Go Routine Context</a:t>
            </a:r>
          </a:p>
        </p:txBody>
      </p:sp>
      <p:pic>
        <p:nvPicPr>
          <p:cNvPr id="517" name="padlock.png" descr="padl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4500" y="9679504"/>
            <a:ext cx="635000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Rounded Rectangle"/>
          <p:cNvSpPr/>
          <p:nvPr/>
        </p:nvSpPr>
        <p:spPr>
          <a:xfrm>
            <a:off x="10694047" y="10566896"/>
            <a:ext cx="2995905" cy="1127481"/>
          </a:xfrm>
          <a:prstGeom prst="roundRect">
            <a:avLst>
              <a:gd name="adj" fmla="val 2722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9" name="NO MUTEX"/>
          <p:cNvSpPr txBox="1"/>
          <p:nvPr/>
        </p:nvSpPr>
        <p:spPr>
          <a:xfrm>
            <a:off x="11370245" y="10863936"/>
            <a:ext cx="16435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NO MUTEX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6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1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8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8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6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"/>
                            </p:stCondLst>
                            <p:childTnLst>
                              <p:par>
                                <p:cTn id="55" presetClass="entr" nodeType="after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7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"/>
                            </p:stCondLst>
                            <p:childTnLst>
                              <p:par>
                                <p:cTn id="59" presetClass="entr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7" grpId="2"/>
      <p:bldP build="whole" bldLvl="1" animBg="1" rev="0" advAuto="0" spid="508" grpId="5"/>
      <p:bldP build="whole" bldLvl="1" animBg="1" rev="0" advAuto="0" spid="511" grpId="8"/>
      <p:bldP build="whole" bldLvl="1" animBg="1" rev="0" advAuto="0" spid="513" grpId="10"/>
      <p:bldP build="whole" bldLvl="1" animBg="1" rev="0" advAuto="0" spid="516" grpId="1"/>
      <p:bldP build="whole" bldLvl="1" animBg="1" rev="0" advAuto="0" spid="514" grpId="3"/>
      <p:bldP build="whole" bldLvl="1" animBg="1" rev="0" advAuto="0" spid="515" grpId="4"/>
      <p:bldP build="whole" bldLvl="1" animBg="1" rev="0" advAuto="0" spid="510" grpId="7"/>
      <p:bldP build="whole" bldLvl="1" animBg="1" rev="0" advAuto="0" spid="518" grpId="12"/>
      <p:bldP build="whole" bldLvl="1" animBg="1" rev="0" advAuto="0" spid="512" grpId="9"/>
      <p:bldP build="whole" bldLvl="1" animBg="1" rev="0" advAuto="0" spid="517" grpId="11"/>
      <p:bldP build="whole" bldLvl="1" animBg="1" rev="0" advAuto="0" spid="509" grpId="6"/>
      <p:bldP build="whole" bldLvl="1" animBg="1" rev="0" advAuto="0" spid="519" grpId="1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Rounded Rectangle"/>
          <p:cNvSpPr/>
          <p:nvPr/>
        </p:nvSpPr>
        <p:spPr>
          <a:xfrm>
            <a:off x="9552713" y="4945429"/>
            <a:ext cx="5278574" cy="4916043"/>
          </a:xfrm>
          <a:prstGeom prst="roundRect">
            <a:avLst>
              <a:gd name="adj" fmla="val 6361"/>
            </a:avLst>
          </a:prstGeom>
          <a:solidFill>
            <a:srgbClr val="FF80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2" name="Rectangle"/>
          <p:cNvSpPr/>
          <p:nvPr/>
        </p:nvSpPr>
        <p:spPr>
          <a:xfrm>
            <a:off x="10032793" y="6753979"/>
            <a:ext cx="1892085" cy="11274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3" name="G1"/>
          <p:cNvSpPr txBox="1"/>
          <p:nvPr/>
        </p:nvSpPr>
        <p:spPr>
          <a:xfrm>
            <a:off x="10730534" y="7051020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524" name="Rounded Rectangle"/>
          <p:cNvSpPr/>
          <p:nvPr/>
        </p:nvSpPr>
        <p:spPr>
          <a:xfrm>
            <a:off x="12218520" y="6845817"/>
            <a:ext cx="2062488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5" name="read x"/>
          <p:cNvSpPr txBox="1"/>
          <p:nvPr/>
        </p:nvSpPr>
        <p:spPr>
          <a:xfrm>
            <a:off x="12619160" y="7051020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26" name="Terminator"/>
          <p:cNvSpPr/>
          <p:nvPr/>
        </p:nvSpPr>
        <p:spPr>
          <a:xfrm>
            <a:off x="11245957" y="5417903"/>
            <a:ext cx="1892086" cy="946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7" name="var x"/>
          <p:cNvSpPr txBox="1"/>
          <p:nvPr/>
        </p:nvSpPr>
        <p:spPr>
          <a:xfrm>
            <a:off x="11656972" y="5624224"/>
            <a:ext cx="10700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var x</a:t>
            </a:r>
          </a:p>
        </p:txBody>
      </p:sp>
      <p:sp>
        <p:nvSpPr>
          <p:cNvPr id="528" name="Rectangle"/>
          <p:cNvSpPr/>
          <p:nvPr/>
        </p:nvSpPr>
        <p:spPr>
          <a:xfrm>
            <a:off x="10055179" y="8184966"/>
            <a:ext cx="1892086" cy="11274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9" name="Main G"/>
          <p:cNvSpPr txBox="1"/>
          <p:nvPr/>
        </p:nvSpPr>
        <p:spPr>
          <a:xfrm>
            <a:off x="10370618" y="8482007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Main G</a:t>
            </a:r>
          </a:p>
        </p:txBody>
      </p:sp>
      <p:sp>
        <p:nvSpPr>
          <p:cNvPr id="530" name="Rounded Rectangle"/>
          <p:cNvSpPr/>
          <p:nvPr/>
        </p:nvSpPr>
        <p:spPr>
          <a:xfrm>
            <a:off x="12218520" y="8276804"/>
            <a:ext cx="2062488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1" name="write x"/>
          <p:cNvSpPr txBox="1"/>
          <p:nvPr/>
        </p:nvSpPr>
        <p:spPr>
          <a:xfrm>
            <a:off x="12523584" y="8482007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32" name="Main Go Routine Context"/>
          <p:cNvSpPr txBox="1"/>
          <p:nvPr/>
        </p:nvSpPr>
        <p:spPr>
          <a:xfrm>
            <a:off x="8617669" y="3854528"/>
            <a:ext cx="714866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Main Go Routine Context</a:t>
            </a:r>
          </a:p>
        </p:txBody>
      </p:sp>
      <p:sp>
        <p:nvSpPr>
          <p:cNvPr id="533" name="Line"/>
          <p:cNvSpPr/>
          <p:nvPr/>
        </p:nvSpPr>
        <p:spPr>
          <a:xfrm flipH="1">
            <a:off x="15115252" y="8035203"/>
            <a:ext cx="1070057" cy="1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534" name="padlock.png" descr="padlo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49725" y="6581024"/>
            <a:ext cx="6350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Rounded Rectangle"/>
          <p:cNvSpPr/>
          <p:nvPr/>
        </p:nvSpPr>
        <p:spPr>
          <a:xfrm>
            <a:off x="16469272" y="7509965"/>
            <a:ext cx="2995905" cy="1044383"/>
          </a:xfrm>
          <a:prstGeom prst="roundRect">
            <a:avLst>
              <a:gd name="adj" fmla="val 2939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6" name="NEEDS MUTEX"/>
          <p:cNvSpPr txBox="1"/>
          <p:nvPr/>
        </p:nvSpPr>
        <p:spPr>
          <a:xfrm>
            <a:off x="16858744" y="7765456"/>
            <a:ext cx="221696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NEEDS MUTEX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6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1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8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4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3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4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9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"/>
                            </p:stCondLst>
                            <p:childTnLst>
                              <p:par>
                                <p:cTn id="64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6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200"/>
                            </p:stCondLst>
                            <p:childTnLst>
                              <p:par>
                                <p:cTn id="72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9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3" grpId="13"/>
      <p:bldP build="whole" bldLvl="1" animBg="1" rev="0" advAuto="0" spid="523" grpId="6"/>
      <p:bldP build="whole" bldLvl="1" animBg="1" rev="0" advAuto="0" spid="529" grpId="10"/>
      <p:bldP build="whole" bldLvl="1" animBg="1" rev="0" advAuto="0" spid="531" grpId="12"/>
      <p:bldP build="whole" bldLvl="1" animBg="1" rev="0" advAuto="0" spid="532" grpId="1"/>
      <p:bldP build="whole" bldLvl="1" animBg="1" rev="0" advAuto="0" spid="530" grpId="11"/>
      <p:bldP build="whole" bldLvl="1" animBg="1" rev="0" advAuto="0" spid="524" grpId="7"/>
      <p:bldP build="whole" bldLvl="1" animBg="1" rev="0" advAuto="0" spid="535" grpId="15"/>
      <p:bldP build="whole" bldLvl="1" animBg="1" rev="0" advAuto="0" spid="528" grpId="9"/>
      <p:bldP build="whole" bldLvl="1" animBg="1" rev="0" advAuto="0" spid="526" grpId="3"/>
      <p:bldP build="whole" bldLvl="1" animBg="1" rev="0" advAuto="0" spid="534" grpId="14"/>
      <p:bldP build="whole" bldLvl="1" animBg="1" rev="0" advAuto="0" spid="525" grpId="8"/>
      <p:bldP build="whole" bldLvl="1" animBg="1" rev="0" advAuto="0" spid="522" grpId="5"/>
      <p:bldP build="whole" bldLvl="1" animBg="1" rev="0" advAuto="0" spid="527" grpId="4"/>
      <p:bldP build="whole" bldLvl="1" animBg="1" rev="0" advAuto="0" spid="521" grpId="2"/>
      <p:bldP build="whole" bldLvl="1" animBg="1" rev="0" advAuto="0" spid="536" grpId="1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ounded Rectangle"/>
          <p:cNvSpPr/>
          <p:nvPr/>
        </p:nvSpPr>
        <p:spPr>
          <a:xfrm>
            <a:off x="9965456" y="3345289"/>
            <a:ext cx="4453088" cy="6293250"/>
          </a:xfrm>
          <a:prstGeom prst="roundRect">
            <a:avLst>
              <a:gd name="adj" fmla="val 7022"/>
            </a:avLst>
          </a:prstGeom>
          <a:solidFill>
            <a:srgbClr val="FF80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9" name="Square"/>
          <p:cNvSpPr/>
          <p:nvPr/>
        </p:nvSpPr>
        <p:spPr>
          <a:xfrm>
            <a:off x="10445536" y="5197532"/>
            <a:ext cx="1127481" cy="11274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0" name="G1"/>
          <p:cNvSpPr txBox="1"/>
          <p:nvPr/>
        </p:nvSpPr>
        <p:spPr>
          <a:xfrm>
            <a:off x="10760974" y="5494573"/>
            <a:ext cx="4966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541" name="Rounded Rectangle"/>
          <p:cNvSpPr/>
          <p:nvPr/>
        </p:nvSpPr>
        <p:spPr>
          <a:xfrm>
            <a:off x="11830442" y="5289370"/>
            <a:ext cx="2062488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2" name="read x"/>
          <p:cNvSpPr txBox="1"/>
          <p:nvPr/>
        </p:nvSpPr>
        <p:spPr>
          <a:xfrm>
            <a:off x="12231082" y="5494573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43" name="Terminator"/>
          <p:cNvSpPr/>
          <p:nvPr/>
        </p:nvSpPr>
        <p:spPr>
          <a:xfrm>
            <a:off x="11245957" y="3861455"/>
            <a:ext cx="1892086" cy="946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4" name="var x"/>
          <p:cNvSpPr txBox="1"/>
          <p:nvPr/>
        </p:nvSpPr>
        <p:spPr>
          <a:xfrm>
            <a:off x="11656972" y="4067776"/>
            <a:ext cx="10700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var x</a:t>
            </a:r>
          </a:p>
        </p:txBody>
      </p:sp>
      <p:sp>
        <p:nvSpPr>
          <p:cNvPr id="545" name="Square"/>
          <p:cNvSpPr/>
          <p:nvPr/>
        </p:nvSpPr>
        <p:spPr>
          <a:xfrm>
            <a:off x="10445536" y="6588047"/>
            <a:ext cx="1127481" cy="11274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6" name="G2"/>
          <p:cNvSpPr txBox="1"/>
          <p:nvPr/>
        </p:nvSpPr>
        <p:spPr>
          <a:xfrm>
            <a:off x="10760975" y="6885087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547" name="Rounded Rectangle"/>
          <p:cNvSpPr/>
          <p:nvPr/>
        </p:nvSpPr>
        <p:spPr>
          <a:xfrm>
            <a:off x="11830442" y="6679885"/>
            <a:ext cx="2062488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8" name="read x"/>
          <p:cNvSpPr txBox="1"/>
          <p:nvPr/>
        </p:nvSpPr>
        <p:spPr>
          <a:xfrm>
            <a:off x="12231082" y="6885087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49" name="Square"/>
          <p:cNvSpPr/>
          <p:nvPr/>
        </p:nvSpPr>
        <p:spPr>
          <a:xfrm>
            <a:off x="10445536" y="7978562"/>
            <a:ext cx="1127481" cy="11274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50" name="G3"/>
          <p:cNvSpPr txBox="1"/>
          <p:nvPr/>
        </p:nvSpPr>
        <p:spPr>
          <a:xfrm>
            <a:off x="10760975" y="8275602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551" name="Rounded Rectangle"/>
          <p:cNvSpPr/>
          <p:nvPr/>
        </p:nvSpPr>
        <p:spPr>
          <a:xfrm>
            <a:off x="11830442" y="8070400"/>
            <a:ext cx="2062488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52" name="read x"/>
          <p:cNvSpPr txBox="1"/>
          <p:nvPr/>
        </p:nvSpPr>
        <p:spPr>
          <a:xfrm>
            <a:off x="12231082" y="8275602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53" name="Multiple Go Routines…"/>
          <p:cNvSpPr txBox="1"/>
          <p:nvPr/>
        </p:nvSpPr>
        <p:spPr>
          <a:xfrm>
            <a:off x="9076431" y="1646743"/>
            <a:ext cx="623113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4000"/>
            </a:pPr>
            <a:r>
              <a:t>Multiple Go Routines</a:t>
            </a:r>
          </a:p>
          <a:p>
            <a:pPr algn="ctr">
              <a:spcBef>
                <a:spcPts val="0"/>
              </a:spcBef>
              <a:defRPr sz="4000"/>
            </a:pPr>
            <a:r>
              <a:t>Read Only Context</a:t>
            </a:r>
          </a:p>
        </p:txBody>
      </p:sp>
      <p:pic>
        <p:nvPicPr>
          <p:cNvPr id="554" name="padlock.png" descr="padl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6400" y="10036157"/>
            <a:ext cx="635000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Rounded Rectangle"/>
          <p:cNvSpPr/>
          <p:nvPr/>
        </p:nvSpPr>
        <p:spPr>
          <a:xfrm>
            <a:off x="10694047" y="10941775"/>
            <a:ext cx="2995905" cy="1127481"/>
          </a:xfrm>
          <a:prstGeom prst="roundRect">
            <a:avLst>
              <a:gd name="adj" fmla="val 2722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56" name="NO MUTEX"/>
          <p:cNvSpPr txBox="1"/>
          <p:nvPr/>
        </p:nvSpPr>
        <p:spPr>
          <a:xfrm>
            <a:off x="11370245" y="11238815"/>
            <a:ext cx="16435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NO MUTEX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6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1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1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1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1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9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72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9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6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"/>
                            </p:stCondLst>
                            <p:childTnLst>
                              <p:par>
                                <p:cTn id="82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4" dur="7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"/>
                            </p:stCondLst>
                            <p:childTnLst>
                              <p:par>
                                <p:cTn id="86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9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5" grpId="9"/>
      <p:bldP build="whole" bldLvl="1" animBg="1" rev="0" advAuto="0" spid="548" grpId="12"/>
      <p:bldP build="whole" bldLvl="1" animBg="1" rev="0" advAuto="0" spid="554" grpId="17"/>
      <p:bldP build="whole" bldLvl="1" animBg="1" rev="0" advAuto="0" spid="542" grpId="8"/>
      <p:bldP build="whole" bldLvl="1" animBg="1" rev="0" advAuto="0" spid="538" grpId="2"/>
      <p:bldP build="whole" bldLvl="1" animBg="1" rev="0" advAuto="0" spid="539" grpId="5"/>
      <p:bldP build="whole" bldLvl="1" animBg="1" rev="0" advAuto="0" spid="547" grpId="11"/>
      <p:bldP build="whole" bldLvl="1" animBg="1" rev="0" advAuto="0" spid="546" grpId="10"/>
      <p:bldP build="whole" bldLvl="1" animBg="1" rev="0" advAuto="0" spid="549" grpId="13"/>
      <p:bldP build="whole" bldLvl="1" animBg="1" rev="0" advAuto="0" spid="550" grpId="14"/>
      <p:bldP build="whole" bldLvl="1" animBg="1" rev="0" advAuto="0" spid="540" grpId="6"/>
      <p:bldP build="whole" bldLvl="1" animBg="1" rev="0" advAuto="0" spid="552" grpId="16"/>
      <p:bldP build="whole" bldLvl="1" animBg="1" rev="0" advAuto="0" spid="555" grpId="18"/>
      <p:bldP build="whole" bldLvl="1" animBg="1" rev="0" advAuto="0" spid="556" grpId="19"/>
      <p:bldP build="whole" bldLvl="1" animBg="1" rev="0" advAuto="0" spid="553" grpId="1"/>
      <p:bldP build="whole" bldLvl="1" animBg="1" rev="0" advAuto="0" spid="544" grpId="4"/>
      <p:bldP build="whole" bldLvl="1" animBg="1" rev="0" advAuto="0" spid="543" grpId="3"/>
      <p:bldP build="whole" bldLvl="1" animBg="1" rev="0" advAuto="0" spid="541" grpId="7"/>
      <p:bldP build="whole" bldLvl="1" animBg="1" rev="0" advAuto="0" spid="551" grpId="1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Rounded Rectangle"/>
          <p:cNvSpPr/>
          <p:nvPr/>
        </p:nvSpPr>
        <p:spPr>
          <a:xfrm>
            <a:off x="8836897" y="3433529"/>
            <a:ext cx="6710206" cy="6116770"/>
          </a:xfrm>
          <a:prstGeom prst="roundRect">
            <a:avLst>
              <a:gd name="adj" fmla="val 5112"/>
            </a:avLst>
          </a:prstGeom>
          <a:solidFill>
            <a:srgbClr val="FF80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59" name="Square"/>
          <p:cNvSpPr/>
          <p:nvPr/>
        </p:nvSpPr>
        <p:spPr>
          <a:xfrm>
            <a:off x="9316977" y="5109292"/>
            <a:ext cx="1127481" cy="11274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0" name="G1"/>
          <p:cNvSpPr txBox="1"/>
          <p:nvPr/>
        </p:nvSpPr>
        <p:spPr>
          <a:xfrm>
            <a:off x="9632415" y="5406333"/>
            <a:ext cx="4966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561" name="Rounded Rectangle"/>
          <p:cNvSpPr/>
          <p:nvPr/>
        </p:nvSpPr>
        <p:spPr>
          <a:xfrm>
            <a:off x="10701883" y="5201130"/>
            <a:ext cx="2062488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2" name="read x"/>
          <p:cNvSpPr txBox="1"/>
          <p:nvPr/>
        </p:nvSpPr>
        <p:spPr>
          <a:xfrm>
            <a:off x="11102523" y="5406333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63" name="Rounded Rectangle"/>
          <p:cNvSpPr/>
          <p:nvPr/>
        </p:nvSpPr>
        <p:spPr>
          <a:xfrm>
            <a:off x="12959762" y="5201130"/>
            <a:ext cx="2062488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4" name="write x"/>
          <p:cNvSpPr txBox="1"/>
          <p:nvPr/>
        </p:nvSpPr>
        <p:spPr>
          <a:xfrm>
            <a:off x="13264825" y="5406333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65" name="Terminator"/>
          <p:cNvSpPr/>
          <p:nvPr/>
        </p:nvSpPr>
        <p:spPr>
          <a:xfrm>
            <a:off x="11245957" y="3900215"/>
            <a:ext cx="1892086" cy="946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6" name="var x"/>
          <p:cNvSpPr txBox="1"/>
          <p:nvPr/>
        </p:nvSpPr>
        <p:spPr>
          <a:xfrm>
            <a:off x="11656972" y="4106536"/>
            <a:ext cx="10700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var x</a:t>
            </a:r>
          </a:p>
        </p:txBody>
      </p:sp>
      <p:sp>
        <p:nvSpPr>
          <p:cNvPr id="567" name="Square"/>
          <p:cNvSpPr/>
          <p:nvPr/>
        </p:nvSpPr>
        <p:spPr>
          <a:xfrm>
            <a:off x="9316977" y="6499807"/>
            <a:ext cx="1127481" cy="11274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8" name="G2"/>
          <p:cNvSpPr txBox="1"/>
          <p:nvPr/>
        </p:nvSpPr>
        <p:spPr>
          <a:xfrm>
            <a:off x="9632416" y="6796847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569" name="Rounded Rectangle"/>
          <p:cNvSpPr/>
          <p:nvPr/>
        </p:nvSpPr>
        <p:spPr>
          <a:xfrm>
            <a:off x="10701883" y="6591645"/>
            <a:ext cx="2062488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0" name="read x"/>
          <p:cNvSpPr txBox="1"/>
          <p:nvPr/>
        </p:nvSpPr>
        <p:spPr>
          <a:xfrm>
            <a:off x="11102523" y="6796847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71" name="Rounded Rectangle"/>
          <p:cNvSpPr/>
          <p:nvPr/>
        </p:nvSpPr>
        <p:spPr>
          <a:xfrm>
            <a:off x="12959762" y="6591645"/>
            <a:ext cx="2062488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2" name="write x"/>
          <p:cNvSpPr txBox="1"/>
          <p:nvPr/>
        </p:nvSpPr>
        <p:spPr>
          <a:xfrm>
            <a:off x="13264825" y="6796847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73" name="Square"/>
          <p:cNvSpPr/>
          <p:nvPr/>
        </p:nvSpPr>
        <p:spPr>
          <a:xfrm>
            <a:off x="9316977" y="7890323"/>
            <a:ext cx="1127481" cy="11274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4" name="G3"/>
          <p:cNvSpPr txBox="1"/>
          <p:nvPr/>
        </p:nvSpPr>
        <p:spPr>
          <a:xfrm>
            <a:off x="9632416" y="8187363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575" name="Rounded Rectangle"/>
          <p:cNvSpPr/>
          <p:nvPr/>
        </p:nvSpPr>
        <p:spPr>
          <a:xfrm>
            <a:off x="10701883" y="7982160"/>
            <a:ext cx="2062488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6" name="read x"/>
          <p:cNvSpPr txBox="1"/>
          <p:nvPr/>
        </p:nvSpPr>
        <p:spPr>
          <a:xfrm>
            <a:off x="11102523" y="8187363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77" name="Rounded Rectangle"/>
          <p:cNvSpPr/>
          <p:nvPr/>
        </p:nvSpPr>
        <p:spPr>
          <a:xfrm>
            <a:off x="12959762" y="7982160"/>
            <a:ext cx="2062488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8" name="write x"/>
          <p:cNvSpPr txBox="1"/>
          <p:nvPr/>
        </p:nvSpPr>
        <p:spPr>
          <a:xfrm>
            <a:off x="13264825" y="8187363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79" name="Multiple Go Routines…"/>
          <p:cNvSpPr txBox="1"/>
          <p:nvPr/>
        </p:nvSpPr>
        <p:spPr>
          <a:xfrm>
            <a:off x="9076431" y="1685503"/>
            <a:ext cx="623113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4000"/>
            </a:pPr>
            <a:r>
              <a:t>Multiple Go Routines</a:t>
            </a:r>
          </a:p>
          <a:p>
            <a:pPr algn="ctr">
              <a:spcBef>
                <a:spcPts val="0"/>
              </a:spcBef>
              <a:defRPr sz="4000"/>
            </a:pPr>
            <a:r>
              <a:t>Read Write Context</a:t>
            </a:r>
          </a:p>
        </p:txBody>
      </p:sp>
      <p:pic>
        <p:nvPicPr>
          <p:cNvPr id="580" name="padlock.png" descr="padl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4500" y="10053724"/>
            <a:ext cx="635000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Rounded Rectangle"/>
          <p:cNvSpPr/>
          <p:nvPr/>
        </p:nvSpPr>
        <p:spPr>
          <a:xfrm>
            <a:off x="10694047" y="10903015"/>
            <a:ext cx="2995905" cy="1127482"/>
          </a:xfrm>
          <a:prstGeom prst="roundRect">
            <a:avLst>
              <a:gd name="adj" fmla="val 2722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82" name="NEEDS MUTEX"/>
          <p:cNvSpPr txBox="1"/>
          <p:nvPr/>
        </p:nvSpPr>
        <p:spPr>
          <a:xfrm>
            <a:off x="11083518" y="11200055"/>
            <a:ext cx="221696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NEEDS MUTEX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6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1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1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1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1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1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100"/>
                            </p:stCondLst>
                            <p:childTnLst>
                              <p:par>
                                <p:cTn id="72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9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Class="entr" nodeType="afterEffect" presetSubtype="32" presetID="4" grpId="1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7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000"/>
                            </p:stCondLst>
                            <p:childTnLst>
                              <p:par>
                                <p:cTn id="81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900"/>
                            </p:stCondLst>
                            <p:childTnLst>
                              <p:par>
                                <p:cTn id="86" presetClass="entr" nodeType="afterEffect" presetSubtype="32" presetID="4" grpId="19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8" dur="7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000"/>
                            </p:stCondLst>
                            <p:childTnLst>
                              <p:par>
                                <p:cTn id="90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9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900"/>
                            </p:stCondLst>
                            <p:childTnLst>
                              <p:par>
                                <p:cTn id="95" presetClass="entr" nodeType="afterEffect" presetSubtype="32" presetID="4" grpId="21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7" dur="7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0"/>
                            </p:stCondLst>
                            <p:childTnLst>
                              <p:par>
                                <p:cTn id="99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9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7" dur="6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"/>
                            </p:stCondLst>
                            <p:childTnLst>
                              <p:par>
                                <p:cTn id="109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1" dur="7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13" presetClass="entr" nodeType="after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9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8" grpId="2"/>
      <p:bldP build="whole" bldLvl="1" animBg="1" rev="0" advAuto="0" spid="568" grpId="12"/>
      <p:bldP build="whole" bldLvl="1" animBg="1" rev="0" advAuto="0" spid="580" grpId="23"/>
      <p:bldP build="whole" bldLvl="1" animBg="1" rev="0" advAuto="0" spid="566" grpId="4"/>
      <p:bldP build="whole" bldLvl="1" animBg="1" rev="0" advAuto="0" spid="569" grpId="13"/>
      <p:bldP build="whole" bldLvl="1" animBg="1" rev="0" advAuto="0" spid="571" grpId="15"/>
      <p:bldP build="whole" bldLvl="1" animBg="1" rev="0" advAuto="0" spid="567" grpId="11"/>
      <p:bldP build="whole" bldLvl="1" animBg="1" rev="0" advAuto="0" spid="572" grpId="16"/>
      <p:bldP build="whole" bldLvl="1" animBg="1" rev="0" advAuto="0" spid="565" grpId="3"/>
      <p:bldP build="whole" bldLvl="1" animBg="1" rev="0" advAuto="0" spid="562" grpId="8"/>
      <p:bldP build="whole" bldLvl="1" animBg="1" rev="0" advAuto="0" spid="582" grpId="25"/>
      <p:bldP build="whole" bldLvl="1" animBg="1" rev="0" advAuto="0" spid="575" grpId="19"/>
      <p:bldP build="whole" bldLvl="1" animBg="1" rev="0" advAuto="0" spid="560" grpId="6"/>
      <p:bldP build="whole" bldLvl="1" animBg="1" rev="0" advAuto="0" spid="574" grpId="18"/>
      <p:bldP build="whole" bldLvl="1" animBg="1" rev="0" advAuto="0" spid="564" grpId="10"/>
      <p:bldP build="whole" bldLvl="1" animBg="1" rev="0" advAuto="0" spid="573" grpId="17"/>
      <p:bldP build="whole" bldLvl="1" animBg="1" rev="0" advAuto="0" spid="579" grpId="1"/>
      <p:bldP build="whole" bldLvl="1" animBg="1" rev="0" advAuto="0" spid="578" grpId="22"/>
      <p:bldP build="whole" bldLvl="1" animBg="1" rev="0" advAuto="0" spid="581" grpId="24"/>
      <p:bldP build="whole" bldLvl="1" animBg="1" rev="0" advAuto="0" spid="559" grpId="5"/>
      <p:bldP build="whole" bldLvl="1" animBg="1" rev="0" advAuto="0" spid="563" grpId="9"/>
      <p:bldP build="whole" bldLvl="1" animBg="1" rev="0" advAuto="0" spid="570" grpId="14"/>
      <p:bldP build="whole" bldLvl="1" animBg="1" rev="0" advAuto="0" spid="577" grpId="21"/>
      <p:bldP build="whole" bldLvl="1" animBg="1" rev="0" advAuto="0" spid="561" grpId="7"/>
      <p:bldP build="whole" bldLvl="1" animBg="1" rev="0" advAuto="0" spid="576" grpId="2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Rounded Rectangle"/>
          <p:cNvSpPr/>
          <p:nvPr/>
        </p:nvSpPr>
        <p:spPr>
          <a:xfrm>
            <a:off x="16934070" y="10296192"/>
            <a:ext cx="2883448" cy="2631838"/>
          </a:xfrm>
          <a:prstGeom prst="roundRect">
            <a:avLst>
              <a:gd name="adj" fmla="val 953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85" name="Rounded Rectangle"/>
          <p:cNvSpPr/>
          <p:nvPr/>
        </p:nvSpPr>
        <p:spPr>
          <a:xfrm>
            <a:off x="4762872" y="10296192"/>
            <a:ext cx="5754842" cy="2631838"/>
          </a:xfrm>
          <a:prstGeom prst="roundRect">
            <a:avLst>
              <a:gd name="adj" fmla="val 953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86" name="Rounded Rectangle"/>
          <p:cNvSpPr/>
          <p:nvPr/>
        </p:nvSpPr>
        <p:spPr>
          <a:xfrm>
            <a:off x="3198428" y="2728101"/>
            <a:ext cx="7513930" cy="6116770"/>
          </a:xfrm>
          <a:prstGeom prst="roundRect">
            <a:avLst>
              <a:gd name="adj" fmla="val 5112"/>
            </a:avLst>
          </a:prstGeom>
          <a:solidFill>
            <a:srgbClr val="FF80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87" name="Square"/>
          <p:cNvSpPr/>
          <p:nvPr/>
        </p:nvSpPr>
        <p:spPr>
          <a:xfrm>
            <a:off x="3574503" y="4403864"/>
            <a:ext cx="1127481" cy="11274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88" name="G1"/>
          <p:cNvSpPr txBox="1"/>
          <p:nvPr/>
        </p:nvSpPr>
        <p:spPr>
          <a:xfrm>
            <a:off x="3889942" y="4700905"/>
            <a:ext cx="4966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589" name="Rounded Rectangle"/>
          <p:cNvSpPr/>
          <p:nvPr/>
        </p:nvSpPr>
        <p:spPr>
          <a:xfrm>
            <a:off x="5226109" y="4495703"/>
            <a:ext cx="2062488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0" name="read x"/>
          <p:cNvSpPr txBox="1"/>
          <p:nvPr/>
        </p:nvSpPr>
        <p:spPr>
          <a:xfrm>
            <a:off x="5626749" y="4700905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91" name="Rounded Rectangle"/>
          <p:cNvSpPr/>
          <p:nvPr/>
        </p:nvSpPr>
        <p:spPr>
          <a:xfrm>
            <a:off x="7991988" y="4495703"/>
            <a:ext cx="2062489" cy="943805"/>
          </a:xfrm>
          <a:prstGeom prst="roundRect">
            <a:avLst>
              <a:gd name="adj" fmla="val 27228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2" name="write x"/>
          <p:cNvSpPr txBox="1"/>
          <p:nvPr/>
        </p:nvSpPr>
        <p:spPr>
          <a:xfrm>
            <a:off x="8297054" y="4700905"/>
            <a:ext cx="145235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93" name="Terminator"/>
          <p:cNvSpPr/>
          <p:nvPr/>
        </p:nvSpPr>
        <p:spPr>
          <a:xfrm>
            <a:off x="6619185" y="3194788"/>
            <a:ext cx="1892085" cy="946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4" name="var x"/>
          <p:cNvSpPr txBox="1"/>
          <p:nvPr/>
        </p:nvSpPr>
        <p:spPr>
          <a:xfrm>
            <a:off x="7030198" y="3401109"/>
            <a:ext cx="10700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var x</a:t>
            </a:r>
          </a:p>
        </p:txBody>
      </p:sp>
      <p:sp>
        <p:nvSpPr>
          <p:cNvPr id="595" name="Square"/>
          <p:cNvSpPr/>
          <p:nvPr/>
        </p:nvSpPr>
        <p:spPr>
          <a:xfrm>
            <a:off x="3574503" y="5794379"/>
            <a:ext cx="1127481" cy="11274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6" name="G2"/>
          <p:cNvSpPr txBox="1"/>
          <p:nvPr/>
        </p:nvSpPr>
        <p:spPr>
          <a:xfrm>
            <a:off x="3889942" y="6091419"/>
            <a:ext cx="4966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597" name="Rounded Rectangle"/>
          <p:cNvSpPr/>
          <p:nvPr/>
        </p:nvSpPr>
        <p:spPr>
          <a:xfrm>
            <a:off x="5226109" y="5886217"/>
            <a:ext cx="2062488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8" name="read x"/>
          <p:cNvSpPr txBox="1"/>
          <p:nvPr/>
        </p:nvSpPr>
        <p:spPr>
          <a:xfrm>
            <a:off x="5626749" y="6091419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599" name="Rounded Rectangle"/>
          <p:cNvSpPr/>
          <p:nvPr/>
        </p:nvSpPr>
        <p:spPr>
          <a:xfrm>
            <a:off x="7991988" y="5886217"/>
            <a:ext cx="2062489" cy="943805"/>
          </a:xfrm>
          <a:prstGeom prst="roundRect">
            <a:avLst>
              <a:gd name="adj" fmla="val 27228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00" name="write x"/>
          <p:cNvSpPr txBox="1"/>
          <p:nvPr/>
        </p:nvSpPr>
        <p:spPr>
          <a:xfrm>
            <a:off x="8297054" y="6091419"/>
            <a:ext cx="145235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601" name="Square"/>
          <p:cNvSpPr/>
          <p:nvPr/>
        </p:nvSpPr>
        <p:spPr>
          <a:xfrm>
            <a:off x="3574503" y="7184894"/>
            <a:ext cx="1127481" cy="11274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02" name="G3"/>
          <p:cNvSpPr txBox="1"/>
          <p:nvPr/>
        </p:nvSpPr>
        <p:spPr>
          <a:xfrm>
            <a:off x="3889942" y="7481934"/>
            <a:ext cx="4966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603" name="Rounded Rectangle"/>
          <p:cNvSpPr/>
          <p:nvPr/>
        </p:nvSpPr>
        <p:spPr>
          <a:xfrm>
            <a:off x="5226109" y="7276732"/>
            <a:ext cx="2062488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04" name="read x"/>
          <p:cNvSpPr txBox="1"/>
          <p:nvPr/>
        </p:nvSpPr>
        <p:spPr>
          <a:xfrm>
            <a:off x="5626749" y="7481934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605" name="Rounded Rectangle"/>
          <p:cNvSpPr/>
          <p:nvPr/>
        </p:nvSpPr>
        <p:spPr>
          <a:xfrm>
            <a:off x="7991988" y="7276732"/>
            <a:ext cx="2062489" cy="943806"/>
          </a:xfrm>
          <a:prstGeom prst="roundRect">
            <a:avLst>
              <a:gd name="adj" fmla="val 27228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06" name="write x"/>
          <p:cNvSpPr txBox="1"/>
          <p:nvPr/>
        </p:nvSpPr>
        <p:spPr>
          <a:xfrm>
            <a:off x="8297054" y="7481934"/>
            <a:ext cx="145235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607" name="Fine Grained Context"/>
          <p:cNvSpPr txBox="1"/>
          <p:nvPr/>
        </p:nvSpPr>
        <p:spPr>
          <a:xfrm>
            <a:off x="3839825" y="1665876"/>
            <a:ext cx="623113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Fine Grained Context</a:t>
            </a:r>
          </a:p>
        </p:txBody>
      </p:sp>
      <p:sp>
        <p:nvSpPr>
          <p:cNvPr id="608" name="Rounded Rectangle"/>
          <p:cNvSpPr/>
          <p:nvPr/>
        </p:nvSpPr>
        <p:spPr>
          <a:xfrm>
            <a:off x="14220197" y="2728101"/>
            <a:ext cx="6965375" cy="6116770"/>
          </a:xfrm>
          <a:prstGeom prst="roundRect">
            <a:avLst>
              <a:gd name="adj" fmla="val 5112"/>
            </a:avLst>
          </a:prstGeom>
          <a:solidFill>
            <a:srgbClr val="FF80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09" name="Square"/>
          <p:cNvSpPr/>
          <p:nvPr/>
        </p:nvSpPr>
        <p:spPr>
          <a:xfrm>
            <a:off x="14535760" y="4403864"/>
            <a:ext cx="1127482" cy="11274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10" name="G1"/>
          <p:cNvSpPr txBox="1"/>
          <p:nvPr/>
        </p:nvSpPr>
        <p:spPr>
          <a:xfrm>
            <a:off x="14851200" y="4700905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611" name="Rounded Rectangle"/>
          <p:cNvSpPr/>
          <p:nvPr/>
        </p:nvSpPr>
        <p:spPr>
          <a:xfrm>
            <a:off x="16212766" y="4495703"/>
            <a:ext cx="2062489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12" name="read x"/>
          <p:cNvSpPr txBox="1"/>
          <p:nvPr/>
        </p:nvSpPr>
        <p:spPr>
          <a:xfrm>
            <a:off x="16613407" y="4700905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613" name="Rounded Rectangle"/>
          <p:cNvSpPr/>
          <p:nvPr/>
        </p:nvSpPr>
        <p:spPr>
          <a:xfrm>
            <a:off x="18470646" y="4495703"/>
            <a:ext cx="2062488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14" name="write x"/>
          <p:cNvSpPr txBox="1"/>
          <p:nvPr/>
        </p:nvSpPr>
        <p:spPr>
          <a:xfrm>
            <a:off x="18775711" y="4700905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615" name="Terminator"/>
          <p:cNvSpPr/>
          <p:nvPr/>
        </p:nvSpPr>
        <p:spPr>
          <a:xfrm>
            <a:off x="17429751" y="3194788"/>
            <a:ext cx="1892086" cy="946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16" name="var x"/>
          <p:cNvSpPr txBox="1"/>
          <p:nvPr/>
        </p:nvSpPr>
        <p:spPr>
          <a:xfrm>
            <a:off x="17840765" y="3401109"/>
            <a:ext cx="10700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var x</a:t>
            </a:r>
          </a:p>
        </p:txBody>
      </p:sp>
      <p:sp>
        <p:nvSpPr>
          <p:cNvPr id="617" name="Square"/>
          <p:cNvSpPr/>
          <p:nvPr/>
        </p:nvSpPr>
        <p:spPr>
          <a:xfrm>
            <a:off x="14535760" y="5794379"/>
            <a:ext cx="1127482" cy="11274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18" name="G2"/>
          <p:cNvSpPr txBox="1"/>
          <p:nvPr/>
        </p:nvSpPr>
        <p:spPr>
          <a:xfrm>
            <a:off x="14851200" y="6091419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619" name="Rounded Rectangle"/>
          <p:cNvSpPr/>
          <p:nvPr/>
        </p:nvSpPr>
        <p:spPr>
          <a:xfrm>
            <a:off x="16212766" y="5886217"/>
            <a:ext cx="2062489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20" name="read x"/>
          <p:cNvSpPr txBox="1"/>
          <p:nvPr/>
        </p:nvSpPr>
        <p:spPr>
          <a:xfrm>
            <a:off x="16613407" y="6091419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621" name="Rounded Rectangle"/>
          <p:cNvSpPr/>
          <p:nvPr/>
        </p:nvSpPr>
        <p:spPr>
          <a:xfrm>
            <a:off x="18470646" y="5886217"/>
            <a:ext cx="2062488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22" name="write x"/>
          <p:cNvSpPr txBox="1"/>
          <p:nvPr/>
        </p:nvSpPr>
        <p:spPr>
          <a:xfrm>
            <a:off x="18775711" y="6091419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623" name="Square"/>
          <p:cNvSpPr/>
          <p:nvPr/>
        </p:nvSpPr>
        <p:spPr>
          <a:xfrm>
            <a:off x="14535760" y="7184894"/>
            <a:ext cx="1127482" cy="11274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24" name="G3"/>
          <p:cNvSpPr txBox="1"/>
          <p:nvPr/>
        </p:nvSpPr>
        <p:spPr>
          <a:xfrm>
            <a:off x="14851200" y="748193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625" name="Rounded Rectangle"/>
          <p:cNvSpPr/>
          <p:nvPr/>
        </p:nvSpPr>
        <p:spPr>
          <a:xfrm>
            <a:off x="16212766" y="7276732"/>
            <a:ext cx="2062489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26" name="read x"/>
          <p:cNvSpPr txBox="1"/>
          <p:nvPr/>
        </p:nvSpPr>
        <p:spPr>
          <a:xfrm>
            <a:off x="16613407" y="7481934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627" name="Rounded Rectangle"/>
          <p:cNvSpPr/>
          <p:nvPr/>
        </p:nvSpPr>
        <p:spPr>
          <a:xfrm>
            <a:off x="18470646" y="7276732"/>
            <a:ext cx="2062488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28" name="write x"/>
          <p:cNvSpPr txBox="1"/>
          <p:nvPr/>
        </p:nvSpPr>
        <p:spPr>
          <a:xfrm>
            <a:off x="18775711" y="7481934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x</a:t>
            </a:r>
          </a:p>
        </p:txBody>
      </p:sp>
      <p:sp>
        <p:nvSpPr>
          <p:cNvPr id="629" name="Coarse Grained Context"/>
          <p:cNvSpPr txBox="1"/>
          <p:nvPr/>
        </p:nvSpPr>
        <p:spPr>
          <a:xfrm>
            <a:off x="14281474" y="1665876"/>
            <a:ext cx="684282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Coarse Grained Context</a:t>
            </a:r>
          </a:p>
        </p:txBody>
      </p:sp>
      <p:sp>
        <p:nvSpPr>
          <p:cNvPr id="630" name="Line"/>
          <p:cNvSpPr/>
          <p:nvPr/>
        </p:nvSpPr>
        <p:spPr>
          <a:xfrm flipH="1">
            <a:off x="11344512" y="5786486"/>
            <a:ext cx="2241083" cy="1"/>
          </a:xfrm>
          <a:prstGeom prst="line">
            <a:avLst/>
          </a:prstGeom>
          <a:ln w="1270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1" name="Rounded Rectangle"/>
          <p:cNvSpPr/>
          <p:nvPr/>
        </p:nvSpPr>
        <p:spPr>
          <a:xfrm>
            <a:off x="15977548" y="4303511"/>
            <a:ext cx="4796493" cy="4160018"/>
          </a:xfrm>
          <a:prstGeom prst="roundRect">
            <a:avLst>
              <a:gd name="adj" fmla="val 5521"/>
            </a:avLst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2" name="Rounded Rectangle"/>
          <p:cNvSpPr/>
          <p:nvPr/>
        </p:nvSpPr>
        <p:spPr>
          <a:xfrm>
            <a:off x="5051073" y="4347776"/>
            <a:ext cx="2412561" cy="4071489"/>
          </a:xfrm>
          <a:prstGeom prst="roundRect">
            <a:avLst>
              <a:gd name="adj" fmla="val 9520"/>
            </a:avLst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3" name="Rounded Rectangle"/>
          <p:cNvSpPr/>
          <p:nvPr/>
        </p:nvSpPr>
        <p:spPr>
          <a:xfrm>
            <a:off x="7816952" y="4347776"/>
            <a:ext cx="2412561" cy="4071489"/>
          </a:xfrm>
          <a:prstGeom prst="roundRect">
            <a:avLst>
              <a:gd name="adj" fmla="val 9520"/>
            </a:avLst>
          </a:prstGeom>
          <a:ln w="50800">
            <a:solidFill>
              <a:srgbClr val="263238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4" name="Rounded Rectangle"/>
          <p:cNvSpPr/>
          <p:nvPr/>
        </p:nvSpPr>
        <p:spPr>
          <a:xfrm>
            <a:off x="5301174" y="10686574"/>
            <a:ext cx="2062488" cy="848431"/>
          </a:xfrm>
          <a:prstGeom prst="roundRect">
            <a:avLst>
              <a:gd name="adj" fmla="val 30288"/>
            </a:avLst>
          </a:pr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5" name="lock"/>
          <p:cNvSpPr txBox="1"/>
          <p:nvPr/>
        </p:nvSpPr>
        <p:spPr>
          <a:xfrm>
            <a:off x="5892966" y="10844089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lock</a:t>
            </a:r>
          </a:p>
        </p:txBody>
      </p:sp>
      <p:sp>
        <p:nvSpPr>
          <p:cNvPr id="636" name="Rounded Rectangle"/>
          <p:cNvSpPr/>
          <p:nvPr/>
        </p:nvSpPr>
        <p:spPr>
          <a:xfrm>
            <a:off x="5301174" y="11709694"/>
            <a:ext cx="2062488" cy="848431"/>
          </a:xfrm>
          <a:prstGeom prst="roundRect">
            <a:avLst>
              <a:gd name="adj" fmla="val 30288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7" name="unlock"/>
          <p:cNvSpPr txBox="1"/>
          <p:nvPr/>
        </p:nvSpPr>
        <p:spPr>
          <a:xfrm>
            <a:off x="5701815" y="11867208"/>
            <a:ext cx="126120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unlock</a:t>
            </a:r>
          </a:p>
        </p:txBody>
      </p:sp>
      <p:sp>
        <p:nvSpPr>
          <p:cNvPr id="638" name="Rounded Rectangle"/>
          <p:cNvSpPr/>
          <p:nvPr/>
        </p:nvSpPr>
        <p:spPr>
          <a:xfrm>
            <a:off x="8067054" y="10686574"/>
            <a:ext cx="2062488" cy="848431"/>
          </a:xfrm>
          <a:prstGeom prst="roundRect">
            <a:avLst>
              <a:gd name="adj" fmla="val 30288"/>
            </a:avLst>
          </a:pr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9" name="lock"/>
          <p:cNvSpPr txBox="1"/>
          <p:nvPr/>
        </p:nvSpPr>
        <p:spPr>
          <a:xfrm>
            <a:off x="8658845" y="10844089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lock</a:t>
            </a:r>
          </a:p>
        </p:txBody>
      </p:sp>
      <p:sp>
        <p:nvSpPr>
          <p:cNvPr id="640" name="Rounded Rectangle"/>
          <p:cNvSpPr/>
          <p:nvPr/>
        </p:nvSpPr>
        <p:spPr>
          <a:xfrm>
            <a:off x="8067054" y="11709693"/>
            <a:ext cx="2062488" cy="848431"/>
          </a:xfrm>
          <a:prstGeom prst="roundRect">
            <a:avLst>
              <a:gd name="adj" fmla="val 30288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41" name="unlock"/>
          <p:cNvSpPr txBox="1"/>
          <p:nvPr/>
        </p:nvSpPr>
        <p:spPr>
          <a:xfrm>
            <a:off x="8467694" y="11867208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unlock</a:t>
            </a:r>
          </a:p>
        </p:txBody>
      </p:sp>
      <p:sp>
        <p:nvSpPr>
          <p:cNvPr id="642" name="Line"/>
          <p:cNvSpPr/>
          <p:nvPr/>
        </p:nvSpPr>
        <p:spPr>
          <a:xfrm flipV="1">
            <a:off x="6332418" y="9148599"/>
            <a:ext cx="1" cy="848431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43" name="Line"/>
          <p:cNvSpPr/>
          <p:nvPr/>
        </p:nvSpPr>
        <p:spPr>
          <a:xfrm flipV="1">
            <a:off x="9098297" y="9148599"/>
            <a:ext cx="1" cy="848431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44" name="Rounded Rectangle"/>
          <p:cNvSpPr/>
          <p:nvPr/>
        </p:nvSpPr>
        <p:spPr>
          <a:xfrm>
            <a:off x="17344550" y="10686574"/>
            <a:ext cx="2062489" cy="848431"/>
          </a:xfrm>
          <a:prstGeom prst="roundRect">
            <a:avLst>
              <a:gd name="adj" fmla="val 30288"/>
            </a:avLst>
          </a:pr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45" name="lock"/>
          <p:cNvSpPr txBox="1"/>
          <p:nvPr/>
        </p:nvSpPr>
        <p:spPr>
          <a:xfrm>
            <a:off x="17936342" y="10844089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lock</a:t>
            </a:r>
          </a:p>
        </p:txBody>
      </p:sp>
      <p:sp>
        <p:nvSpPr>
          <p:cNvPr id="646" name="Rounded Rectangle"/>
          <p:cNvSpPr/>
          <p:nvPr/>
        </p:nvSpPr>
        <p:spPr>
          <a:xfrm>
            <a:off x="17344550" y="11709693"/>
            <a:ext cx="2062489" cy="848431"/>
          </a:xfrm>
          <a:prstGeom prst="roundRect">
            <a:avLst>
              <a:gd name="adj" fmla="val 30288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47" name="unlock"/>
          <p:cNvSpPr txBox="1"/>
          <p:nvPr/>
        </p:nvSpPr>
        <p:spPr>
          <a:xfrm>
            <a:off x="17745191" y="11867208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unlock</a:t>
            </a:r>
          </a:p>
        </p:txBody>
      </p:sp>
      <p:sp>
        <p:nvSpPr>
          <p:cNvPr id="648" name="Line"/>
          <p:cNvSpPr/>
          <p:nvPr/>
        </p:nvSpPr>
        <p:spPr>
          <a:xfrm flipV="1">
            <a:off x="18375793" y="9148599"/>
            <a:ext cx="1" cy="848431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649" name="padlock.png" descr="padl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2933" y="11294611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padlock.png" descr="padl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65446" y="11294611"/>
            <a:ext cx="635001" cy="63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6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1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1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1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1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1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100"/>
                            </p:stCondLst>
                            <p:childTnLst>
                              <p:par>
                                <p:cTn id="72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9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Class="entr" nodeType="afterEffect" presetSubtype="32" presetID="4" grpId="1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7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000"/>
                            </p:stCondLst>
                            <p:childTnLst>
                              <p:par>
                                <p:cTn id="81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900"/>
                            </p:stCondLst>
                            <p:childTnLst>
                              <p:par>
                                <p:cTn id="86" presetClass="entr" nodeType="afterEffect" presetSubtype="32" presetID="4" grpId="19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8" dur="7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000"/>
                            </p:stCondLst>
                            <p:childTnLst>
                              <p:par>
                                <p:cTn id="90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9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900"/>
                            </p:stCondLst>
                            <p:childTnLst>
                              <p:par>
                                <p:cTn id="95" presetClass="entr" nodeType="afterEffect" presetSubtype="32" presetID="4" grpId="21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7" dur="7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0"/>
                            </p:stCondLst>
                            <p:childTnLst>
                              <p:par>
                                <p:cTn id="99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9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1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1" dur="9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13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6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9" dur="7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700"/>
                            </p:stCondLst>
                            <p:childTnLst>
                              <p:par>
                                <p:cTn id="121" presetClass="entr" nodeType="afterEffect" presetSubtype="32" presetID="4" grpId="27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3" dur="7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800"/>
                            </p:stCondLst>
                            <p:childTnLst>
                              <p:par>
                                <p:cTn id="125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9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700"/>
                            </p:stCondLst>
                            <p:childTnLst>
                              <p:par>
                                <p:cTn id="130" presetClass="entr" nodeType="afterEffect" presetSubtype="32" presetID="4" grpId="29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2" dur="7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800"/>
                            </p:stCondLst>
                            <p:childTnLst>
                              <p:par>
                                <p:cTn id="134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9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ntr" nodeType="click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2" dur="1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Class="entr" nodeType="after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6" dur="9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400"/>
                            </p:stCondLst>
                            <p:childTnLst>
                              <p:par>
                                <p:cTn id="148" presetClass="entr" nodeType="afterEffect" presetSubtype="32" presetID="4" grpId="33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0" dur="7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Class="entr" nodeType="afterEffect" presetSubtype="32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9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400"/>
                            </p:stCondLst>
                            <p:childTnLst>
                              <p:par>
                                <p:cTn id="157" presetClass="entr" nodeType="afterEffect" presetSubtype="32" presetID="4" grpId="3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9" dur="7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500"/>
                            </p:stCondLst>
                            <p:childTnLst>
                              <p:par>
                                <p:cTn id="161" presetClass="entr" nodeType="afterEffect" presetSubtype="32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9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9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Class="entr" nodeType="click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9" dur="9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00"/>
                            </p:stCondLst>
                            <p:childTnLst>
                              <p:par>
                                <p:cTn id="171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3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900"/>
                            </p:stCondLst>
                            <p:childTnLst>
                              <p:par>
                                <p:cTn id="175" presetClass="entr" nodeType="afterEffect" presetSubtype="16" presetID="23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900"/>
                            </p:stCondLst>
                            <p:childTnLst>
                              <p:par>
                                <p:cTn id="180" presetClass="entr" nodeType="afterEffect" presetID="10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2" dur="6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500"/>
                            </p:stCondLst>
                            <p:childTnLst>
                              <p:par>
                                <p:cTn id="184" presetClass="entr" nodeType="afterEffect" presetSubtype="32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9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9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400"/>
                            </p:stCondLst>
                            <p:childTnLst>
                              <p:par>
                                <p:cTn id="189" presetClass="entr" nodeType="afterEffect" presetSubtype="32" presetID="4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1" dur="7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100"/>
                            </p:stCondLst>
                            <p:childTnLst>
                              <p:par>
                                <p:cTn id="193" presetClass="entr" nodeType="afterEffect" presetSubtype="32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9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9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000"/>
                            </p:stCondLst>
                            <p:childTnLst>
                              <p:par>
                                <p:cTn id="198" presetClass="entr" nodeType="afterEffect" presetSubtype="32" presetID="4" grpId="44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0" dur="7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7100"/>
                            </p:stCondLst>
                            <p:childTnLst>
                              <p:par>
                                <p:cTn id="202" presetClass="entr" nodeType="afterEffect" presetSubtype="32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9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9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8000"/>
                            </p:stCondLst>
                            <p:childTnLst>
                              <p:par>
                                <p:cTn id="207" presetClass="entr" nodeType="afterEffect" presetSubtype="32" presetID="4" grpId="46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9" dur="7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9100"/>
                            </p:stCondLst>
                            <p:childTnLst>
                              <p:par>
                                <p:cTn id="211" presetClass="entr" nodeType="afterEffect" presetSubtype="32" presetID="23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9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9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6" presetClass="entr" nodeType="afterEffect" presetSubtype="32" presetID="4" grpId="4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8" dur="7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0" presetClass="entr" nodeType="afterEffect" presetSubtype="32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9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9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1900"/>
                            </p:stCondLst>
                            <p:childTnLst>
                              <p:par>
                                <p:cTn id="225" presetClass="entr" nodeType="afterEffect" presetSubtype="32" presetID="4" grpId="50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7" dur="7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29" presetClass="entr" nodeType="afterEffect" presetSubtype="32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9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9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3900"/>
                            </p:stCondLst>
                            <p:childTnLst>
                              <p:par>
                                <p:cTn id="234" presetClass="entr" nodeType="afterEffect" presetSubtype="32" presetID="4" grpId="52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6" dur="7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8" presetClass="entr" nodeType="afterEffect" presetSubtype="32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9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9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9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5900"/>
                            </p:stCondLst>
                            <p:childTnLst>
                              <p:par>
                                <p:cTn id="243" presetClass="entr" nodeType="afterEffect" presetSubtype="32" presetID="4" grpId="5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5" dur="7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6900"/>
                            </p:stCondLst>
                            <p:childTnLst>
                              <p:par>
                                <p:cTn id="247" presetClass="entr" nodeType="afterEffect" presetSubtype="32" presetID="23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9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9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7800"/>
                            </p:stCondLst>
                            <p:childTnLst>
                              <p:par>
                                <p:cTn id="252" presetClass="entr" nodeType="afterEffect" presetSubtype="32" presetID="4" grpId="56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4" dur="7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8900"/>
                            </p:stCondLst>
                            <p:childTnLst>
                              <p:par>
                                <p:cTn id="256" presetClass="entr" nodeType="afterEffect" presetSubtype="32" presetID="23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9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9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9800"/>
                            </p:stCondLst>
                            <p:childTnLst>
                              <p:par>
                                <p:cTn id="261" presetClass="entr" nodeType="afterEffect" presetSubtype="32" presetID="4" grpId="58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3" dur="7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900"/>
                            </p:stCondLst>
                            <p:childTnLst>
                              <p:par>
                                <p:cTn id="265" presetClass="entr" nodeType="afterEffect" presetSubtype="32" presetID="23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9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9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Class="entr" nodeType="clickEffect" presetID="9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2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3" dur="1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500"/>
                            </p:stCondLst>
                            <p:childTnLst>
                              <p:par>
                                <p:cTn id="275" presetClass="entr" nodeType="afterEffect" presetID="9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6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7" dur="9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400"/>
                            </p:stCondLst>
                            <p:childTnLst>
                              <p:par>
                                <p:cTn id="279" presetClass="entr" nodeType="afterEffect" presetSubtype="32" presetID="4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1" dur="6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000"/>
                            </p:stCondLst>
                            <p:childTnLst>
                              <p:par>
                                <p:cTn id="283" presetClass="entr" nodeType="afterEffect" presetSubtype="32" presetID="4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4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5" dur="7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700"/>
                            </p:stCondLst>
                            <p:childTnLst>
                              <p:par>
                                <p:cTn id="287" presetClass="entr" nodeType="afterEffect" presetSubtype="32" presetID="4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8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9" dur="7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4400"/>
                            </p:stCondLst>
                            <p:childTnLst>
                              <p:par>
                                <p:cTn id="291" presetClass="entr" nodeType="afterEffect" presetSubtype="32" presetID="23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2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9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9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300"/>
                            </p:stCondLst>
                            <p:childTnLst>
                              <p:par>
                                <p:cTn id="296" presetClass="entr" nodeType="afterEffect" presetSubtype="32" presetID="4" grpId="66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7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8" dur="7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6400"/>
                            </p:stCondLst>
                            <p:childTnLst>
                              <p:par>
                                <p:cTn id="300" presetClass="entr" nodeType="afterEffect" presetSubtype="32" presetID="23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1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9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9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0" grpId="62"/>
      <p:bldP build="whole" bldLvl="1" animBg="1" rev="0" advAuto="0" spid="599" grpId="15"/>
      <p:bldP build="whole" bldLvl="1" animBg="1" rev="0" advAuto="0" spid="594" grpId="4"/>
      <p:bldP build="whole" bldLvl="1" animBg="1" rev="0" advAuto="0" spid="640" grpId="35"/>
      <p:bldP build="whole" bldLvl="1" animBg="1" rev="0" advAuto="0" spid="628" grpId="59"/>
      <p:bldP build="whole" bldLvl="1" animBg="1" rev="0" advAuto="0" spid="630" grpId="37"/>
      <p:bldP build="whole" bldLvl="1" animBg="1" rev="0" advAuto="0" spid="589" grpId="7"/>
      <p:bldP build="whole" bldLvl="1" animBg="1" rev="0" advAuto="0" spid="618" grpId="49"/>
      <p:bldP build="whole" bldLvl="1" animBg="1" rev="0" advAuto="0" spid="639" grpId="34"/>
      <p:bldP build="whole" bldLvl="1" animBg="1" rev="0" advAuto="0" spid="629" grpId="38"/>
      <p:bldP build="whole" bldLvl="1" animBg="1" rev="0" advAuto="0" spid="627" grpId="58"/>
      <p:bldP build="whole" bldLvl="1" animBg="1" rev="0" advAuto="0" spid="591" grpId="9"/>
      <p:bldP build="whole" bldLvl="1" animBg="1" rev="0" advAuto="0" spid="638" grpId="33"/>
      <p:bldP build="whole" bldLvl="1" animBg="1" rev="0" advAuto="0" spid="641" grpId="36"/>
      <p:bldP build="whole" bldLvl="1" animBg="1" rev="0" advAuto="0" spid="598" grpId="14"/>
      <p:bldP build="whole" bldLvl="1" animBg="1" rev="0" advAuto="0" spid="617" grpId="48"/>
      <p:bldP build="whole" bldLvl="1" animBg="1" rev="0" advAuto="0" spid="632" grpId="23"/>
      <p:bldP build="whole" bldLvl="1" animBg="1" rev="0" advAuto="0" spid="624" grpId="55"/>
      <p:bldP build="whole" bldLvl="1" animBg="1" rev="0" advAuto="0" spid="602" grpId="18"/>
      <p:bldP build="whole" bldLvl="1" animBg="1" rev="0" advAuto="0" spid="597" grpId="13"/>
      <p:bldP build="whole" bldLvl="1" animBg="1" rev="0" advAuto="0" spid="601" grpId="17"/>
      <p:bldP build="whole" bldLvl="1" animBg="1" rev="0" advAuto="0" spid="584" grpId="63"/>
      <p:bldP build="whole" bldLvl="1" animBg="1" rev="0" advAuto="0" spid="613" grpId="46"/>
      <p:bldP build="whole" bldLvl="1" animBg="1" rev="0" advAuto="0" spid="636" grpId="29"/>
      <p:bldP build="whole" bldLvl="1" animBg="1" rev="0" advAuto="0" spid="614" grpId="47"/>
      <p:bldP build="whole" bldLvl="1" animBg="1" rev="0" advAuto="0" spid="592" grpId="10"/>
      <p:bldP build="whole" bldLvl="1" animBg="1" rev="0" advAuto="0" spid="585" grpId="26"/>
      <p:bldP build="whole" bldLvl="1" animBg="1" rev="0" advAuto="0" spid="587" grpId="5"/>
      <p:bldP build="whole" bldLvl="1" animBg="1" rev="0" advAuto="0" spid="635" grpId="28"/>
      <p:bldP build="whole" bldLvl="1" animBg="1" rev="0" advAuto="0" spid="606" grpId="22"/>
      <p:bldP build="whole" bldLvl="1" animBg="1" rev="0" advAuto="0" spid="645" grpId="65"/>
      <p:bldP build="whole" bldLvl="1" animBg="1" rev="0" advAuto="0" spid="633" grpId="31"/>
      <p:bldP build="whole" bldLvl="1" animBg="1" rev="0" advAuto="0" spid="623" grpId="54"/>
      <p:bldP build="whole" bldLvl="1" animBg="1" rev="0" advAuto="0" spid="586" grpId="2"/>
      <p:bldP build="whole" bldLvl="1" animBg="1" rev="0" advAuto="0" spid="625" grpId="56"/>
      <p:bldP build="whole" bldLvl="1" animBg="1" rev="0" advAuto="0" spid="637" grpId="30"/>
      <p:bldP build="whole" bldLvl="1" animBg="1" rev="0" advAuto="0" spid="608" grpId="39"/>
      <p:bldP build="whole" bldLvl="1" animBg="1" rev="0" advAuto="0" spid="596" grpId="12"/>
      <p:bldP build="whole" bldLvl="1" animBg="1" rev="0" advAuto="0" spid="619" grpId="50"/>
      <p:bldP build="whole" bldLvl="1" animBg="1" rev="0" advAuto="0" spid="649" grpId="25"/>
      <p:bldP build="whole" bldLvl="1" animBg="1" rev="0" advAuto="0" spid="634" grpId="27"/>
      <p:bldP build="whole" bldLvl="1" animBg="1" rev="0" advAuto="0" spid="590" grpId="8"/>
      <p:bldP build="whole" bldLvl="1" animBg="1" rev="0" advAuto="0" spid="604" grpId="20"/>
      <p:bldP build="whole" bldLvl="1" animBg="1" rev="0" advAuto="0" spid="595" grpId="11"/>
      <p:bldP build="whole" bldLvl="1" animBg="1" rev="0" advAuto="0" spid="648" grpId="61"/>
      <p:bldP build="whole" bldLvl="1" animBg="1" rev="0" advAuto="0" spid="600" grpId="16"/>
      <p:bldP build="whole" bldLvl="1" animBg="1" rev="0" advAuto="0" spid="593" grpId="3"/>
      <p:bldP build="whole" bldLvl="1" animBg="1" rev="0" advAuto="0" spid="612" grpId="45"/>
      <p:bldP build="whole" bldLvl="1" animBg="1" rev="0" advAuto="0" spid="607" grpId="1"/>
      <p:bldP build="whole" bldLvl="1" animBg="1" rev="0" advAuto="0" spid="631" grpId="60"/>
      <p:bldP build="whole" bldLvl="1" animBg="1" rev="0" advAuto="0" spid="620" grpId="51"/>
      <p:bldP build="whole" bldLvl="1" animBg="1" rev="0" advAuto="0" spid="605" grpId="21"/>
      <p:bldP build="whole" bldLvl="1" animBg="1" rev="0" advAuto="0" spid="610" grpId="43"/>
      <p:bldP build="whole" bldLvl="1" animBg="1" rev="0" advAuto="0" spid="647" grpId="67"/>
      <p:bldP build="whole" bldLvl="1" animBg="1" rev="0" advAuto="0" spid="622" grpId="53"/>
      <p:bldP build="whole" bldLvl="1" animBg="1" rev="0" advAuto="0" spid="603" grpId="19"/>
      <p:bldP build="whole" bldLvl="1" animBg="1" rev="0" advAuto="0" spid="609" grpId="42"/>
      <p:bldP build="whole" bldLvl="1" animBg="1" rev="0" advAuto="0" spid="588" grpId="6"/>
      <p:bldP build="whole" bldLvl="1" animBg="1" rev="0" advAuto="0" spid="644" grpId="64"/>
      <p:bldP build="whole" bldLvl="1" animBg="1" rev="0" advAuto="0" spid="646" grpId="66"/>
      <p:bldP build="whole" bldLvl="1" animBg="1" rev="0" advAuto="0" spid="643" grpId="32"/>
      <p:bldP build="whole" bldLvl="1" animBg="1" rev="0" advAuto="0" spid="621" grpId="52"/>
      <p:bldP build="whole" bldLvl="1" animBg="1" rev="0" advAuto="0" spid="616" grpId="41"/>
      <p:bldP build="whole" bldLvl="1" animBg="1" rev="0" advAuto="0" spid="611" grpId="44"/>
      <p:bldP build="whole" bldLvl="1" animBg="1" rev="0" advAuto="0" spid="626" grpId="57"/>
      <p:bldP build="whole" bldLvl="1" animBg="1" rev="0" advAuto="0" spid="615" grpId="40"/>
      <p:bldP build="whole" bldLvl="1" animBg="1" rev="0" advAuto="0" spid="642" grpId="2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Rounded Rectangle"/>
          <p:cNvSpPr/>
          <p:nvPr/>
        </p:nvSpPr>
        <p:spPr>
          <a:xfrm>
            <a:off x="2293549" y="3473174"/>
            <a:ext cx="8117607" cy="6129695"/>
          </a:xfrm>
          <a:prstGeom prst="roundRect">
            <a:avLst>
              <a:gd name="adj" fmla="val 5101"/>
            </a:avLst>
          </a:prstGeom>
          <a:solidFill>
            <a:srgbClr val="FF80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53" name="Rectangle"/>
          <p:cNvSpPr/>
          <p:nvPr/>
        </p:nvSpPr>
        <p:spPr>
          <a:xfrm>
            <a:off x="2998726" y="5366259"/>
            <a:ext cx="2025812" cy="9438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54" name="Go"/>
          <p:cNvSpPr txBox="1"/>
          <p:nvPr/>
        </p:nvSpPr>
        <p:spPr>
          <a:xfrm>
            <a:off x="3737350" y="5571461"/>
            <a:ext cx="4966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655" name="Rounded Rectangle"/>
          <p:cNvSpPr/>
          <p:nvPr/>
        </p:nvSpPr>
        <p:spPr>
          <a:xfrm>
            <a:off x="5546445" y="5366259"/>
            <a:ext cx="2025813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56" name="read d1"/>
          <p:cNvSpPr txBox="1"/>
          <p:nvPr/>
        </p:nvSpPr>
        <p:spPr>
          <a:xfrm>
            <a:off x="5833172" y="5571461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d1</a:t>
            </a:r>
          </a:p>
        </p:txBody>
      </p:sp>
      <p:sp>
        <p:nvSpPr>
          <p:cNvPr id="657" name="Rounded Rectangle"/>
          <p:cNvSpPr/>
          <p:nvPr/>
        </p:nvSpPr>
        <p:spPr>
          <a:xfrm>
            <a:off x="7812669" y="5366259"/>
            <a:ext cx="2025812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58" name="write d1"/>
          <p:cNvSpPr txBox="1"/>
          <p:nvPr/>
        </p:nvSpPr>
        <p:spPr>
          <a:xfrm>
            <a:off x="8003820" y="5571461"/>
            <a:ext cx="16435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d1</a:t>
            </a:r>
          </a:p>
        </p:txBody>
      </p:sp>
      <p:sp>
        <p:nvSpPr>
          <p:cNvPr id="659" name="Terminator"/>
          <p:cNvSpPr/>
          <p:nvPr/>
        </p:nvSpPr>
        <p:spPr>
          <a:xfrm>
            <a:off x="3430378" y="3977717"/>
            <a:ext cx="1734593" cy="86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60" name="d1"/>
          <p:cNvSpPr txBox="1"/>
          <p:nvPr/>
        </p:nvSpPr>
        <p:spPr>
          <a:xfrm>
            <a:off x="4049372" y="4144665"/>
            <a:ext cx="4966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d1</a:t>
            </a:r>
          </a:p>
        </p:txBody>
      </p:sp>
      <p:sp>
        <p:nvSpPr>
          <p:cNvPr id="661" name="Rectangle"/>
          <p:cNvSpPr/>
          <p:nvPr/>
        </p:nvSpPr>
        <p:spPr>
          <a:xfrm>
            <a:off x="2998726" y="6785133"/>
            <a:ext cx="2025813" cy="9438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62" name="Node.js"/>
          <p:cNvSpPr txBox="1"/>
          <p:nvPr/>
        </p:nvSpPr>
        <p:spPr>
          <a:xfrm>
            <a:off x="3259473" y="6990336"/>
            <a:ext cx="145235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Node.js</a:t>
            </a:r>
          </a:p>
        </p:txBody>
      </p:sp>
      <p:sp>
        <p:nvSpPr>
          <p:cNvPr id="663" name="Terminator"/>
          <p:cNvSpPr/>
          <p:nvPr/>
        </p:nvSpPr>
        <p:spPr>
          <a:xfrm>
            <a:off x="5485056" y="3977717"/>
            <a:ext cx="1734593" cy="86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64" name="d2"/>
          <p:cNvSpPr txBox="1"/>
          <p:nvPr/>
        </p:nvSpPr>
        <p:spPr>
          <a:xfrm>
            <a:off x="6104052" y="4144665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d2</a:t>
            </a:r>
          </a:p>
        </p:txBody>
      </p:sp>
      <p:sp>
        <p:nvSpPr>
          <p:cNvPr id="665" name="Terminator"/>
          <p:cNvSpPr/>
          <p:nvPr/>
        </p:nvSpPr>
        <p:spPr>
          <a:xfrm>
            <a:off x="7539734" y="3977717"/>
            <a:ext cx="1734593" cy="86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66" name="d3"/>
          <p:cNvSpPr txBox="1"/>
          <p:nvPr/>
        </p:nvSpPr>
        <p:spPr>
          <a:xfrm>
            <a:off x="8158730" y="4144665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d3</a:t>
            </a:r>
          </a:p>
        </p:txBody>
      </p:sp>
      <p:sp>
        <p:nvSpPr>
          <p:cNvPr id="667" name="Rounded Rectangle"/>
          <p:cNvSpPr/>
          <p:nvPr/>
        </p:nvSpPr>
        <p:spPr>
          <a:xfrm>
            <a:off x="5546445" y="6809532"/>
            <a:ext cx="2025813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68" name="read d2"/>
          <p:cNvSpPr txBox="1"/>
          <p:nvPr/>
        </p:nvSpPr>
        <p:spPr>
          <a:xfrm>
            <a:off x="5833172" y="7014734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d2</a:t>
            </a:r>
          </a:p>
        </p:txBody>
      </p:sp>
      <p:sp>
        <p:nvSpPr>
          <p:cNvPr id="669" name="Rounded Rectangle"/>
          <p:cNvSpPr/>
          <p:nvPr/>
        </p:nvSpPr>
        <p:spPr>
          <a:xfrm>
            <a:off x="7812669" y="6809532"/>
            <a:ext cx="2025812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70" name="write d2"/>
          <p:cNvSpPr txBox="1"/>
          <p:nvPr/>
        </p:nvSpPr>
        <p:spPr>
          <a:xfrm>
            <a:off x="8003820" y="7014734"/>
            <a:ext cx="16435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d2</a:t>
            </a:r>
          </a:p>
        </p:txBody>
      </p:sp>
      <p:sp>
        <p:nvSpPr>
          <p:cNvPr id="671" name="Rectangle"/>
          <p:cNvSpPr/>
          <p:nvPr/>
        </p:nvSpPr>
        <p:spPr>
          <a:xfrm>
            <a:off x="2998726" y="8252805"/>
            <a:ext cx="2025813" cy="9438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72" name="Python"/>
          <p:cNvSpPr txBox="1"/>
          <p:nvPr/>
        </p:nvSpPr>
        <p:spPr>
          <a:xfrm>
            <a:off x="3381029" y="8458007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Python</a:t>
            </a:r>
          </a:p>
        </p:txBody>
      </p:sp>
      <p:sp>
        <p:nvSpPr>
          <p:cNvPr id="673" name="Rounded Rectangle"/>
          <p:cNvSpPr/>
          <p:nvPr/>
        </p:nvSpPr>
        <p:spPr>
          <a:xfrm>
            <a:off x="5546445" y="8252805"/>
            <a:ext cx="2025813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74" name="read d3"/>
          <p:cNvSpPr txBox="1"/>
          <p:nvPr/>
        </p:nvSpPr>
        <p:spPr>
          <a:xfrm>
            <a:off x="5833172" y="8458007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d3</a:t>
            </a:r>
          </a:p>
        </p:txBody>
      </p:sp>
      <p:sp>
        <p:nvSpPr>
          <p:cNvPr id="675" name="Rounded Rectangle"/>
          <p:cNvSpPr/>
          <p:nvPr/>
        </p:nvSpPr>
        <p:spPr>
          <a:xfrm>
            <a:off x="7812669" y="8252805"/>
            <a:ext cx="2025812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76" name="write d3"/>
          <p:cNvSpPr txBox="1"/>
          <p:nvPr/>
        </p:nvSpPr>
        <p:spPr>
          <a:xfrm>
            <a:off x="8003820" y="8458007"/>
            <a:ext cx="16435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d3</a:t>
            </a:r>
          </a:p>
        </p:txBody>
      </p:sp>
      <p:sp>
        <p:nvSpPr>
          <p:cNvPr id="677" name="OS Context…"/>
          <p:cNvSpPr txBox="1"/>
          <p:nvPr/>
        </p:nvSpPr>
        <p:spPr>
          <a:xfrm>
            <a:off x="3596704" y="1778069"/>
            <a:ext cx="5925295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4000"/>
            </a:pPr>
            <a:r>
              <a:t>OS Context</a:t>
            </a:r>
          </a:p>
          <a:p>
            <a:pPr algn="ctr">
              <a:spcBef>
                <a:spcPts val="0"/>
              </a:spcBef>
              <a:defRPr sz="4000"/>
            </a:pPr>
            <a:r>
              <a:t>Different Locations</a:t>
            </a:r>
          </a:p>
        </p:txBody>
      </p:sp>
      <p:sp>
        <p:nvSpPr>
          <p:cNvPr id="678" name="Rounded Rectangle"/>
          <p:cNvSpPr/>
          <p:nvPr/>
        </p:nvSpPr>
        <p:spPr>
          <a:xfrm>
            <a:off x="13972844" y="3473173"/>
            <a:ext cx="8117607" cy="6129696"/>
          </a:xfrm>
          <a:prstGeom prst="roundRect">
            <a:avLst>
              <a:gd name="adj" fmla="val 5101"/>
            </a:avLst>
          </a:prstGeom>
          <a:solidFill>
            <a:srgbClr val="FF80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79" name="Rectangle"/>
          <p:cNvSpPr/>
          <p:nvPr/>
        </p:nvSpPr>
        <p:spPr>
          <a:xfrm>
            <a:off x="14678021" y="5366258"/>
            <a:ext cx="2025812" cy="9438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0" name="Go"/>
          <p:cNvSpPr txBox="1"/>
          <p:nvPr/>
        </p:nvSpPr>
        <p:spPr>
          <a:xfrm>
            <a:off x="15416646" y="5571461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681" name="Rounded Rectangle"/>
          <p:cNvSpPr/>
          <p:nvPr/>
        </p:nvSpPr>
        <p:spPr>
          <a:xfrm>
            <a:off x="17225740" y="5366258"/>
            <a:ext cx="2025813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2" name="read d"/>
          <p:cNvSpPr txBox="1"/>
          <p:nvPr/>
        </p:nvSpPr>
        <p:spPr>
          <a:xfrm>
            <a:off x="17608043" y="5571461"/>
            <a:ext cx="126120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d</a:t>
            </a:r>
          </a:p>
        </p:txBody>
      </p:sp>
      <p:sp>
        <p:nvSpPr>
          <p:cNvPr id="683" name="Rounded Rectangle"/>
          <p:cNvSpPr/>
          <p:nvPr/>
        </p:nvSpPr>
        <p:spPr>
          <a:xfrm>
            <a:off x="19491963" y="5366258"/>
            <a:ext cx="2025812" cy="943806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4" name="write d"/>
          <p:cNvSpPr txBox="1"/>
          <p:nvPr/>
        </p:nvSpPr>
        <p:spPr>
          <a:xfrm>
            <a:off x="19778690" y="5571461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d</a:t>
            </a:r>
          </a:p>
        </p:txBody>
      </p:sp>
      <p:sp>
        <p:nvSpPr>
          <p:cNvPr id="685" name="Rectangle"/>
          <p:cNvSpPr/>
          <p:nvPr/>
        </p:nvSpPr>
        <p:spPr>
          <a:xfrm>
            <a:off x="14678021" y="6555532"/>
            <a:ext cx="2025813" cy="9438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6" name="Node.js"/>
          <p:cNvSpPr txBox="1"/>
          <p:nvPr/>
        </p:nvSpPr>
        <p:spPr>
          <a:xfrm>
            <a:off x="14938768" y="6760734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Node.js</a:t>
            </a:r>
          </a:p>
        </p:txBody>
      </p:sp>
      <p:sp>
        <p:nvSpPr>
          <p:cNvPr id="687" name="Terminator"/>
          <p:cNvSpPr/>
          <p:nvPr/>
        </p:nvSpPr>
        <p:spPr>
          <a:xfrm>
            <a:off x="17371350" y="3977717"/>
            <a:ext cx="1734593" cy="86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8" name="d"/>
          <p:cNvSpPr txBox="1"/>
          <p:nvPr/>
        </p:nvSpPr>
        <p:spPr>
          <a:xfrm>
            <a:off x="18085920" y="4144665"/>
            <a:ext cx="30545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d</a:t>
            </a:r>
          </a:p>
        </p:txBody>
      </p:sp>
      <p:sp>
        <p:nvSpPr>
          <p:cNvPr id="689" name="Rounded Rectangle"/>
          <p:cNvSpPr/>
          <p:nvPr/>
        </p:nvSpPr>
        <p:spPr>
          <a:xfrm>
            <a:off x="17225740" y="6555532"/>
            <a:ext cx="2025813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0" name="read d"/>
          <p:cNvSpPr txBox="1"/>
          <p:nvPr/>
        </p:nvSpPr>
        <p:spPr>
          <a:xfrm>
            <a:off x="17608043" y="6760734"/>
            <a:ext cx="126120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d</a:t>
            </a:r>
          </a:p>
        </p:txBody>
      </p:sp>
      <p:sp>
        <p:nvSpPr>
          <p:cNvPr id="691" name="Rounded Rectangle"/>
          <p:cNvSpPr/>
          <p:nvPr/>
        </p:nvSpPr>
        <p:spPr>
          <a:xfrm>
            <a:off x="19491963" y="6555532"/>
            <a:ext cx="2025812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2" name="write d"/>
          <p:cNvSpPr txBox="1"/>
          <p:nvPr/>
        </p:nvSpPr>
        <p:spPr>
          <a:xfrm>
            <a:off x="19778690" y="6760734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d</a:t>
            </a:r>
          </a:p>
        </p:txBody>
      </p:sp>
      <p:sp>
        <p:nvSpPr>
          <p:cNvPr id="693" name="Rectangle"/>
          <p:cNvSpPr/>
          <p:nvPr/>
        </p:nvSpPr>
        <p:spPr>
          <a:xfrm>
            <a:off x="14678021" y="7744806"/>
            <a:ext cx="2025813" cy="9438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4" name="Python"/>
          <p:cNvSpPr txBox="1"/>
          <p:nvPr/>
        </p:nvSpPr>
        <p:spPr>
          <a:xfrm>
            <a:off x="15060324" y="7950008"/>
            <a:ext cx="126120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Python</a:t>
            </a:r>
          </a:p>
        </p:txBody>
      </p:sp>
      <p:sp>
        <p:nvSpPr>
          <p:cNvPr id="695" name="Rounded Rectangle"/>
          <p:cNvSpPr/>
          <p:nvPr/>
        </p:nvSpPr>
        <p:spPr>
          <a:xfrm>
            <a:off x="17225740" y="7744806"/>
            <a:ext cx="2025813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6" name="read d"/>
          <p:cNvSpPr txBox="1"/>
          <p:nvPr/>
        </p:nvSpPr>
        <p:spPr>
          <a:xfrm>
            <a:off x="17608043" y="7950008"/>
            <a:ext cx="126120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read </a:t>
            </a:r>
            <a:r>
              <a:rPr>
                <a:solidFill>
                  <a:srgbClr val="F50057"/>
                </a:solidFill>
              </a:rPr>
              <a:t>d</a:t>
            </a:r>
          </a:p>
        </p:txBody>
      </p:sp>
      <p:sp>
        <p:nvSpPr>
          <p:cNvPr id="697" name="Rounded Rectangle"/>
          <p:cNvSpPr/>
          <p:nvPr/>
        </p:nvSpPr>
        <p:spPr>
          <a:xfrm>
            <a:off x="19491963" y="7744806"/>
            <a:ext cx="2025812" cy="943805"/>
          </a:xfrm>
          <a:prstGeom prst="roundRect">
            <a:avLst>
              <a:gd name="adj" fmla="val 27228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8" name="write d"/>
          <p:cNvSpPr txBox="1"/>
          <p:nvPr/>
        </p:nvSpPr>
        <p:spPr>
          <a:xfrm>
            <a:off x="19778690" y="7950008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write </a:t>
            </a:r>
            <a:r>
              <a:rPr>
                <a:solidFill>
                  <a:srgbClr val="F50057"/>
                </a:solidFill>
              </a:rPr>
              <a:t>d</a:t>
            </a:r>
          </a:p>
        </p:txBody>
      </p:sp>
      <p:sp>
        <p:nvSpPr>
          <p:cNvPr id="699" name="Line"/>
          <p:cNvSpPr/>
          <p:nvPr/>
        </p:nvSpPr>
        <p:spPr>
          <a:xfrm flipH="1">
            <a:off x="11071459" y="6538021"/>
            <a:ext cx="2241082" cy="1"/>
          </a:xfrm>
          <a:prstGeom prst="line">
            <a:avLst/>
          </a:prstGeom>
          <a:ln w="1270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00" name="Rounded Rectangle"/>
          <p:cNvSpPr/>
          <p:nvPr/>
        </p:nvSpPr>
        <p:spPr>
          <a:xfrm>
            <a:off x="17048771" y="5166429"/>
            <a:ext cx="4731923" cy="3722010"/>
          </a:xfrm>
          <a:prstGeom prst="roundRect">
            <a:avLst>
              <a:gd name="adj" fmla="val 6171"/>
            </a:avLst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01" name="Rounded Rectangle"/>
          <p:cNvSpPr/>
          <p:nvPr/>
        </p:nvSpPr>
        <p:spPr>
          <a:xfrm>
            <a:off x="5396920" y="5250563"/>
            <a:ext cx="4616876" cy="1175196"/>
          </a:xfrm>
          <a:prstGeom prst="roundRect">
            <a:avLst>
              <a:gd name="adj" fmla="val 19543"/>
            </a:avLst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02" name="Rounded Rectangle"/>
          <p:cNvSpPr/>
          <p:nvPr/>
        </p:nvSpPr>
        <p:spPr>
          <a:xfrm>
            <a:off x="5396920" y="6669438"/>
            <a:ext cx="4616876" cy="1175196"/>
          </a:xfrm>
          <a:prstGeom prst="roundRect">
            <a:avLst>
              <a:gd name="adj" fmla="val 19543"/>
            </a:avLst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03" name="Rounded Rectangle"/>
          <p:cNvSpPr/>
          <p:nvPr/>
        </p:nvSpPr>
        <p:spPr>
          <a:xfrm>
            <a:off x="5396920" y="8137110"/>
            <a:ext cx="4616876" cy="1175196"/>
          </a:xfrm>
          <a:prstGeom prst="roundRect">
            <a:avLst>
              <a:gd name="adj" fmla="val 19543"/>
            </a:avLst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04" name="OS Context…"/>
          <p:cNvSpPr txBox="1"/>
          <p:nvPr/>
        </p:nvSpPr>
        <p:spPr>
          <a:xfrm>
            <a:off x="16193524" y="1778069"/>
            <a:ext cx="4090245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4000"/>
            </a:pPr>
            <a:r>
              <a:t>OS Context</a:t>
            </a:r>
          </a:p>
          <a:p>
            <a:pPr algn="ctr">
              <a:spcBef>
                <a:spcPts val="0"/>
              </a:spcBef>
              <a:defRPr sz="4000"/>
            </a:pPr>
            <a:r>
              <a:t>Same Location</a:t>
            </a:r>
          </a:p>
        </p:txBody>
      </p:sp>
      <p:pic>
        <p:nvPicPr>
          <p:cNvPr id="705" name="padlock.png" descr="padl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4852" y="9923058"/>
            <a:ext cx="6350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706" name="Rounded Rectangle"/>
          <p:cNvSpPr/>
          <p:nvPr/>
        </p:nvSpPr>
        <p:spPr>
          <a:xfrm>
            <a:off x="4854399" y="10810450"/>
            <a:ext cx="2995906" cy="1127481"/>
          </a:xfrm>
          <a:prstGeom prst="roundRect">
            <a:avLst>
              <a:gd name="adj" fmla="val 2722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07" name="NO LOCK"/>
          <p:cNvSpPr txBox="1"/>
          <p:nvPr/>
        </p:nvSpPr>
        <p:spPr>
          <a:xfrm>
            <a:off x="5626173" y="11107490"/>
            <a:ext cx="14523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NO LOCK</a:t>
            </a:r>
          </a:p>
        </p:txBody>
      </p:sp>
      <p:pic>
        <p:nvPicPr>
          <p:cNvPr id="708" name="padlock.png" descr="padl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21146" y="9923057"/>
            <a:ext cx="6350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Rounded Rectangle"/>
          <p:cNvSpPr/>
          <p:nvPr/>
        </p:nvSpPr>
        <p:spPr>
          <a:xfrm>
            <a:off x="16740694" y="10810449"/>
            <a:ext cx="2995906" cy="1127481"/>
          </a:xfrm>
          <a:prstGeom prst="roundRect">
            <a:avLst>
              <a:gd name="adj" fmla="val 2722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10" name="NEEDS LOCK"/>
          <p:cNvSpPr txBox="1"/>
          <p:nvPr/>
        </p:nvSpPr>
        <p:spPr>
          <a:xfrm>
            <a:off x="17225740" y="11107489"/>
            <a:ext cx="20258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NEEDS LOCK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6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Class="entr" nodeType="afterEffect" presetID="10" grpId="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6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0"/>
                            </p:stCondLst>
                            <p:childTnLst>
                              <p:par>
                                <p:cTn id="32" presetClass="entr" nodeType="afterEffect" presetID="10" grpId="7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6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4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3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9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6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6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500"/>
                            </p:stCondLst>
                            <p:childTnLst>
                              <p:par>
                                <p:cTn id="72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9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400"/>
                            </p:stCondLst>
                            <p:childTnLst>
                              <p:par>
                                <p:cTn id="77" presetClass="entr" nodeType="afterEffect" presetSubtype="32" presetID="4" grpId="17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7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500"/>
                            </p:stCondLst>
                            <p:childTnLst>
                              <p:par>
                                <p:cTn id="81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400"/>
                            </p:stCondLst>
                            <p:childTnLst>
                              <p:par>
                                <p:cTn id="86" presetClass="entr" nodeType="afterEffect" presetSubtype="32" presetID="4" grpId="19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8" dur="7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500"/>
                            </p:stCondLst>
                            <p:childTnLst>
                              <p:par>
                                <p:cTn id="90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9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400"/>
                            </p:stCondLst>
                            <p:childTnLst>
                              <p:par>
                                <p:cTn id="95" presetClass="entr" nodeType="afterEffect" presetSubtype="32" presetID="4" grpId="2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7" dur="7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9400"/>
                            </p:stCondLst>
                            <p:childTnLst>
                              <p:par>
                                <p:cTn id="99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9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300"/>
                            </p:stCondLst>
                            <p:childTnLst>
                              <p:par>
                                <p:cTn id="104" presetClass="entr" nodeType="afterEffect" presetSubtype="32" presetID="4" grpId="23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6" dur="7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1400"/>
                            </p:stCondLst>
                            <p:childTnLst>
                              <p:par>
                                <p:cTn id="108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9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300"/>
                            </p:stCondLst>
                            <p:childTnLst>
                              <p:par>
                                <p:cTn id="113" presetClass="entr" nodeType="afterEffect" presetSubtype="32" presetID="4" grpId="2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7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3400"/>
                            </p:stCondLst>
                            <p:childTnLst>
                              <p:par>
                                <p:cTn id="117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4300"/>
                            </p:stCondLst>
                            <p:childTnLst>
                              <p:par>
                                <p:cTn id="122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4" dur="1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800"/>
                            </p:stCondLst>
                            <p:childTnLst>
                              <p:par>
                                <p:cTn id="126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8" dur="1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7300"/>
                            </p:stCondLst>
                            <p:childTnLst>
                              <p:par>
                                <p:cTn id="130" presetClass="entr" nodeType="afterEffect" presetID="9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2" dur="1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7" dur="6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00"/>
                            </p:stCondLst>
                            <p:childTnLst>
                              <p:par>
                                <p:cTn id="139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1" dur="7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00"/>
                            </p:stCondLst>
                            <p:childTnLst>
                              <p:par>
                                <p:cTn id="143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9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9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1" dur="9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0"/>
                            </p:stCondLst>
                            <p:childTnLst>
                              <p:par>
                                <p:cTn id="153" presetClass="entr" nodeType="after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5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"/>
                            </p:stCondLst>
                            <p:childTnLst>
                              <p:par>
                                <p:cTn id="157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900"/>
                            </p:stCondLst>
                            <p:childTnLst>
                              <p:par>
                                <p:cTn id="162" presetClass="entr" nodeType="afterEffect" presetID="10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4" dur="6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6" presetClass="entr" nodeType="afterEffect" presetSubtype="32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9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9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400"/>
                            </p:stCondLst>
                            <p:childTnLst>
                              <p:par>
                                <p:cTn id="171" presetClass="entr" nodeType="afterEffect" presetSubtype="32" presetID="4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3" dur="7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100"/>
                            </p:stCondLst>
                            <p:childTnLst>
                              <p:par>
                                <p:cTn id="175" presetClass="entr" nodeType="afterEffect" presetSubtype="32" presetID="23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9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9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000"/>
                            </p:stCondLst>
                            <p:childTnLst>
                              <p:par>
                                <p:cTn id="180" presetClass="entr" nodeType="afterEffect" presetSubtype="32" presetID="4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2" dur="7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700"/>
                            </p:stCondLst>
                            <p:childTnLst>
                              <p:par>
                                <p:cTn id="184" presetClass="entr" nodeType="afterEffect" presetSubtype="32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9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9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7600"/>
                            </p:stCondLst>
                            <p:childTnLst>
                              <p:par>
                                <p:cTn id="189" presetClass="entr" nodeType="afterEffect" presetSubtype="32" presetID="4" grpId="42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1" dur="7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8700"/>
                            </p:stCondLst>
                            <p:childTnLst>
                              <p:par>
                                <p:cTn id="193" presetClass="entr" nodeType="afterEffect" presetSubtype="32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9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9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9600"/>
                            </p:stCondLst>
                            <p:childTnLst>
                              <p:par>
                                <p:cTn id="198" presetClass="entr" nodeType="afterEffect" presetSubtype="32" presetID="4" grpId="4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0" dur="7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600"/>
                            </p:stCondLst>
                            <p:childTnLst>
                              <p:par>
                                <p:cTn id="202" presetClass="entr" nodeType="afterEffect" presetSubtype="32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9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9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7" presetClass="entr" nodeType="afterEffect" presetSubtype="32" presetID="4" grpId="46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9" dur="7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2600"/>
                            </p:stCondLst>
                            <p:childTnLst>
                              <p:par>
                                <p:cTn id="211" presetClass="entr" nodeType="afterEffect" presetSubtype="32" presetID="23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9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9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6" presetClass="entr" nodeType="afterEffect" presetSubtype="32" presetID="4" grpId="48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8" dur="7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4600"/>
                            </p:stCondLst>
                            <p:childTnLst>
                              <p:par>
                                <p:cTn id="220" presetClass="entr" nodeType="afterEffect" presetSubtype="32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9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9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25" presetClass="entr" nodeType="afterEffect" presetSubtype="32" presetID="4" grpId="5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7" dur="7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29" presetClass="entr" nodeType="afterEffect" presetSubtype="32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9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9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7400"/>
                            </p:stCondLst>
                            <p:childTnLst>
                              <p:par>
                                <p:cTn id="234" presetClass="entr" nodeType="afterEffect" presetSubtype="32" presetID="4" grpId="52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6" dur="7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8" presetClass="entr" nodeType="afterEffect" presetSubtype="32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9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9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9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9400"/>
                            </p:stCondLst>
                            <p:childTnLst>
                              <p:par>
                                <p:cTn id="243" presetClass="entr" nodeType="afterEffect" presetSubtype="32" presetID="4" grpId="54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5" dur="7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47" presetClass="entr" nodeType="afterEffect" presetSubtype="32" presetID="23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9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9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1400"/>
                            </p:stCondLst>
                            <p:childTnLst>
                              <p:par>
                                <p:cTn id="252" presetClass="entr" nodeType="afterEffect" presetID="9" grpId="5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4" dur="1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Class="entr" nodeType="clickEffect" presetSubtype="32" presetID="4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8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9" dur="6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00"/>
                            </p:stCondLst>
                            <p:childTnLst>
                              <p:par>
                                <p:cTn id="261" presetClass="entr" nodeType="afterEffect" presetSubtype="32" presetID="4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3" dur="7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300"/>
                            </p:stCondLst>
                            <p:childTnLst>
                              <p:par>
                                <p:cTn id="265" presetClass="entr" nodeType="afterEffect" presetSubtype="32" presetID="23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6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9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9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1" grpId="48"/>
      <p:bldP build="whole" bldLvl="1" animBg="1" rev="0" advAuto="0" spid="709" grpId="58"/>
      <p:bldP build="whole" bldLvl="1" animBg="1" rev="0" advAuto="0" spid="656" grpId="12"/>
      <p:bldP build="whole" bldLvl="1" animBg="1" rev="0" advAuto="0" spid="684" grpId="43"/>
      <p:bldP build="whole" bldLvl="1" animBg="1" rev="0" advAuto="0" spid="696" grpId="53"/>
      <p:bldP build="whole" bldLvl="1" animBg="1" rev="0" advAuto="0" spid="652" grpId="2"/>
      <p:bldP build="whole" bldLvl="1" animBg="1" rev="0" advAuto="0" spid="675" grpId="25"/>
      <p:bldP build="whole" bldLvl="1" animBg="1" rev="0" advAuto="0" spid="669" grpId="19"/>
      <p:bldP build="whole" bldLvl="1" animBg="1" rev="0" advAuto="0" spid="659" grpId="3"/>
      <p:bldP build="whole" bldLvl="1" animBg="1" rev="0" advAuto="0" spid="676" grpId="26"/>
      <p:bldP build="whole" bldLvl="1" animBg="1" rev="0" advAuto="0" spid="707" grpId="32"/>
      <p:bldP build="whole" bldLvl="1" animBg="1" rev="0" advAuto="0" spid="688" grpId="37"/>
      <p:bldP build="whole" bldLvl="1" animBg="1" rev="0" advAuto="0" spid="666" grpId="8"/>
      <p:bldP build="whole" bldLvl="1" animBg="1" rev="0" advAuto="0" spid="672" grpId="22"/>
      <p:bldP build="whole" bldLvl="1" animBg="1" rev="0" advAuto="0" spid="662" grpId="16"/>
      <p:bldP build="whole" bldLvl="1" animBg="1" rev="0" advAuto="0" spid="692" grpId="49"/>
      <p:bldP build="whole" bldLvl="1" animBg="1" rev="0" advAuto="0" spid="667" grpId="17"/>
      <p:bldP build="whole" bldLvl="1" animBg="1" rev="0" advAuto="0" spid="664" grpId="6"/>
      <p:bldP build="whole" bldLvl="1" animBg="1" rev="0" advAuto="0" spid="695" grpId="52"/>
      <p:bldP build="whole" bldLvl="1" animBg="1" rev="0" advAuto="0" spid="658" grpId="14"/>
      <p:bldP build="whole" bldLvl="1" animBg="1" rev="0" advAuto="0" spid="705" grpId="30"/>
      <p:bldP build="whole" bldLvl="1" animBg="1" rev="0" advAuto="0" spid="685" grpId="44"/>
      <p:bldP build="whole" bldLvl="1" animBg="1" rev="0" advAuto="0" spid="677" grpId="1"/>
      <p:bldP build="whole" bldLvl="1" animBg="1" rev="0" advAuto="0" spid="678" grpId="35"/>
      <p:bldP build="whole" bldLvl="1" animBg="1" rev="0" advAuto="0" spid="710" grpId="59"/>
      <p:bldP build="whole" bldLvl="1" animBg="1" rev="0" advAuto="0" spid="693" grpId="50"/>
      <p:bldP build="whole" bldLvl="1" animBg="1" rev="0" advAuto="0" spid="668" grpId="18"/>
      <p:bldP build="whole" bldLvl="1" animBg="1" rev="0" advAuto="0" spid="665" grpId="7"/>
      <p:bldP build="whole" bldLvl="1" animBg="1" rev="0" advAuto="0" spid="680" grpId="39"/>
      <p:bldP build="whole" bldLvl="1" animBg="1" rev="0" advAuto="0" spid="682" grpId="41"/>
      <p:bldP build="whole" bldLvl="1" animBg="1" rev="0" advAuto="0" spid="673" grpId="23"/>
      <p:bldP build="whole" bldLvl="1" animBg="1" rev="0" advAuto="0" spid="699" grpId="33"/>
      <p:bldP build="whole" bldLvl="1" animBg="1" rev="0" advAuto="0" spid="704" grpId="34"/>
      <p:bldP build="whole" bldLvl="1" animBg="1" rev="0" advAuto="0" spid="702" grpId="28"/>
      <p:bldP build="whole" bldLvl="1" animBg="1" rev="0" advAuto="0" spid="689" grpId="46"/>
      <p:bldP build="whole" bldLvl="1" animBg="1" rev="0" advAuto="0" spid="653" grpId="9"/>
      <p:bldP build="whole" bldLvl="1" animBg="1" rev="0" advAuto="0" spid="687" grpId="36"/>
      <p:bldP build="whole" bldLvl="1" animBg="1" rev="0" advAuto="0" spid="663" grpId="5"/>
      <p:bldP build="whole" bldLvl="1" animBg="1" rev="0" advAuto="0" spid="683" grpId="42"/>
      <p:bldP build="whole" bldLvl="1" animBg="1" rev="0" advAuto="0" spid="698" grpId="55"/>
      <p:bldP build="whole" bldLvl="1" animBg="1" rev="0" advAuto="0" spid="703" grpId="29"/>
      <p:bldP build="whole" bldLvl="1" animBg="1" rev="0" advAuto="0" spid="708" grpId="57"/>
      <p:bldP build="whole" bldLvl="1" animBg="1" rev="0" advAuto="0" spid="679" grpId="38"/>
      <p:bldP build="whole" bldLvl="1" animBg="1" rev="0" advAuto="0" spid="697" grpId="54"/>
      <p:bldP build="whole" bldLvl="1" animBg="1" rev="0" advAuto="0" spid="690" grpId="47"/>
      <p:bldP build="whole" bldLvl="1" animBg="1" rev="0" advAuto="0" spid="661" grpId="15"/>
      <p:bldP build="whole" bldLvl="1" animBg="1" rev="0" advAuto="0" spid="701" grpId="27"/>
      <p:bldP build="whole" bldLvl="1" animBg="1" rev="0" advAuto="0" spid="686" grpId="45"/>
      <p:bldP build="whole" bldLvl="1" animBg="1" rev="0" advAuto="0" spid="655" grpId="11"/>
      <p:bldP build="whole" bldLvl="1" animBg="1" rev="0" advAuto="0" spid="700" grpId="56"/>
      <p:bldP build="whole" bldLvl="1" animBg="1" rev="0" advAuto="0" spid="657" grpId="13"/>
      <p:bldP build="whole" bldLvl="1" animBg="1" rev="0" advAuto="0" spid="706" grpId="31"/>
      <p:bldP build="whole" bldLvl="1" animBg="1" rev="0" advAuto="0" spid="660" grpId="4"/>
      <p:bldP build="whole" bldLvl="1" animBg="1" rev="0" advAuto="0" spid="674" grpId="24"/>
      <p:bldP build="whole" bldLvl="1" animBg="1" rev="0" advAuto="0" spid="654" grpId="10"/>
      <p:bldP build="whole" bldLvl="1" animBg="1" rev="0" advAuto="0" spid="671" grpId="21"/>
      <p:bldP build="whole" bldLvl="1" animBg="1" rev="0" advAuto="0" spid="670" grpId="20"/>
      <p:bldP build="whole" bldLvl="1" animBg="1" rev="0" advAuto="0" spid="694" grpId="51"/>
      <p:bldP build="whole" bldLvl="1" animBg="1" rev="0" advAuto="0" spid="681" grpId="4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man (1).png" descr="man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425" y="8910284"/>
            <a:ext cx="2482893" cy="2482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woman.png" descr="woma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9425" y="5616554"/>
            <a:ext cx="2482893" cy="2482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man.png" descr="ma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9425" y="2322823"/>
            <a:ext cx="2482893" cy="2482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teacher.png" descr="teach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10950554" y="2322823"/>
            <a:ext cx="2482893" cy="248289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Rounded Rectangle"/>
          <p:cNvSpPr/>
          <p:nvPr/>
        </p:nvSpPr>
        <p:spPr>
          <a:xfrm>
            <a:off x="4194284" y="2322823"/>
            <a:ext cx="1270001" cy="2482893"/>
          </a:xfrm>
          <a:prstGeom prst="roundRect">
            <a:avLst>
              <a:gd name="adj" fmla="val 15000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5" name="Rounded Rectangle"/>
          <p:cNvSpPr/>
          <p:nvPr/>
        </p:nvSpPr>
        <p:spPr>
          <a:xfrm>
            <a:off x="4194284" y="5616553"/>
            <a:ext cx="1270001" cy="2482893"/>
          </a:xfrm>
          <a:prstGeom prst="roundRect">
            <a:avLst>
              <a:gd name="adj" fmla="val 15000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6" name="Rounded Rectangle"/>
          <p:cNvSpPr/>
          <p:nvPr/>
        </p:nvSpPr>
        <p:spPr>
          <a:xfrm>
            <a:off x="4194284" y="8910284"/>
            <a:ext cx="1270001" cy="2482894"/>
          </a:xfrm>
          <a:prstGeom prst="roundRect">
            <a:avLst>
              <a:gd name="adj" fmla="val 15000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7" name="Rounded Rectangle"/>
          <p:cNvSpPr/>
          <p:nvPr/>
        </p:nvSpPr>
        <p:spPr>
          <a:xfrm>
            <a:off x="4194284" y="2322823"/>
            <a:ext cx="1270001" cy="2482893"/>
          </a:xfrm>
          <a:prstGeom prst="roundRect">
            <a:avLst>
              <a:gd name="adj" fmla="val 15000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8" name="Rounded Rectangle"/>
          <p:cNvSpPr/>
          <p:nvPr/>
        </p:nvSpPr>
        <p:spPr>
          <a:xfrm>
            <a:off x="4194284" y="5616553"/>
            <a:ext cx="1270001" cy="2482893"/>
          </a:xfrm>
          <a:prstGeom prst="roundRect">
            <a:avLst>
              <a:gd name="adj" fmla="val 15000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9" name="Rounded Rectangle"/>
          <p:cNvSpPr/>
          <p:nvPr/>
        </p:nvSpPr>
        <p:spPr>
          <a:xfrm>
            <a:off x="4194284" y="8910284"/>
            <a:ext cx="1270001" cy="2482894"/>
          </a:xfrm>
          <a:prstGeom prst="roundRect">
            <a:avLst>
              <a:gd name="adj" fmla="val 15000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0" name="Rounded Rectangle"/>
          <p:cNvSpPr/>
          <p:nvPr/>
        </p:nvSpPr>
        <p:spPr>
          <a:xfrm>
            <a:off x="4194284" y="2322823"/>
            <a:ext cx="1270001" cy="2482893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1" name="Rounded Rectangle"/>
          <p:cNvSpPr/>
          <p:nvPr/>
        </p:nvSpPr>
        <p:spPr>
          <a:xfrm>
            <a:off x="4194284" y="5616553"/>
            <a:ext cx="1270001" cy="2482893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2" name="Rounded Rectangle"/>
          <p:cNvSpPr/>
          <p:nvPr/>
        </p:nvSpPr>
        <p:spPr>
          <a:xfrm>
            <a:off x="4194284" y="8910284"/>
            <a:ext cx="1270001" cy="2482894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3" name="1"/>
          <p:cNvSpPr txBox="1"/>
          <p:nvPr/>
        </p:nvSpPr>
        <p:spPr>
          <a:xfrm>
            <a:off x="4619213" y="3170569"/>
            <a:ext cx="42014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</a:t>
            </a:r>
          </a:p>
        </p:txBody>
      </p:sp>
      <p:sp>
        <p:nvSpPr>
          <p:cNvPr id="184" name="2"/>
          <p:cNvSpPr txBox="1"/>
          <p:nvPr/>
        </p:nvSpPr>
        <p:spPr>
          <a:xfrm>
            <a:off x="4619213" y="6464299"/>
            <a:ext cx="42014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</a:t>
            </a:r>
          </a:p>
        </p:txBody>
      </p:sp>
      <p:sp>
        <p:nvSpPr>
          <p:cNvPr id="185" name="3"/>
          <p:cNvSpPr txBox="1"/>
          <p:nvPr/>
        </p:nvSpPr>
        <p:spPr>
          <a:xfrm>
            <a:off x="4619213" y="9758030"/>
            <a:ext cx="42014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3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8242300" y="5930511"/>
            <a:ext cx="7899400" cy="5995303"/>
            <a:chOff x="0" y="0"/>
            <a:chExt cx="7899400" cy="5995301"/>
          </a:xfrm>
        </p:grpSpPr>
        <p:sp>
          <p:nvSpPr>
            <p:cNvPr id="186" name="Picnic Table"/>
            <p:cNvSpPr/>
            <p:nvPr/>
          </p:nvSpPr>
          <p:spPr>
            <a:xfrm>
              <a:off x="2708254" y="4282881"/>
              <a:ext cx="2482893" cy="1712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29" y="0"/>
                  </a:moveTo>
                  <a:cubicBezTo>
                    <a:pt x="3599" y="0"/>
                    <a:pt x="3493" y="154"/>
                    <a:pt x="3493" y="343"/>
                  </a:cubicBezTo>
                  <a:lnTo>
                    <a:pt x="3493" y="2023"/>
                  </a:lnTo>
                  <a:cubicBezTo>
                    <a:pt x="3493" y="2212"/>
                    <a:pt x="3599" y="2368"/>
                    <a:pt x="3729" y="2368"/>
                  </a:cubicBezTo>
                  <a:lnTo>
                    <a:pt x="7055" y="2368"/>
                  </a:lnTo>
                  <a:lnTo>
                    <a:pt x="5046" y="10076"/>
                  </a:lnTo>
                  <a:lnTo>
                    <a:pt x="236" y="10076"/>
                  </a:lnTo>
                  <a:cubicBezTo>
                    <a:pt x="106" y="10076"/>
                    <a:pt x="0" y="10230"/>
                    <a:pt x="0" y="10418"/>
                  </a:cubicBezTo>
                  <a:lnTo>
                    <a:pt x="0" y="12102"/>
                  </a:lnTo>
                  <a:cubicBezTo>
                    <a:pt x="0" y="12290"/>
                    <a:pt x="106" y="12444"/>
                    <a:pt x="236" y="12444"/>
                  </a:cubicBezTo>
                  <a:lnTo>
                    <a:pt x="4430" y="12444"/>
                  </a:lnTo>
                  <a:lnTo>
                    <a:pt x="2044" y="21600"/>
                  </a:lnTo>
                  <a:lnTo>
                    <a:pt x="3564" y="21600"/>
                  </a:lnTo>
                  <a:lnTo>
                    <a:pt x="6053" y="12444"/>
                  </a:lnTo>
                  <a:lnTo>
                    <a:pt x="10564" y="12444"/>
                  </a:lnTo>
                  <a:cubicBezTo>
                    <a:pt x="10694" y="12444"/>
                    <a:pt x="10906" y="12444"/>
                    <a:pt x="11036" y="12444"/>
                  </a:cubicBezTo>
                  <a:lnTo>
                    <a:pt x="15547" y="12444"/>
                  </a:lnTo>
                  <a:lnTo>
                    <a:pt x="18036" y="21600"/>
                  </a:lnTo>
                  <a:lnTo>
                    <a:pt x="19556" y="21600"/>
                  </a:lnTo>
                  <a:lnTo>
                    <a:pt x="17170" y="12444"/>
                  </a:lnTo>
                  <a:lnTo>
                    <a:pt x="21364" y="12444"/>
                  </a:lnTo>
                  <a:cubicBezTo>
                    <a:pt x="21494" y="12444"/>
                    <a:pt x="21600" y="12290"/>
                    <a:pt x="21600" y="12102"/>
                  </a:cubicBezTo>
                  <a:lnTo>
                    <a:pt x="21600" y="10418"/>
                  </a:lnTo>
                  <a:cubicBezTo>
                    <a:pt x="21600" y="10230"/>
                    <a:pt x="21494" y="10076"/>
                    <a:pt x="21364" y="10076"/>
                  </a:cubicBezTo>
                  <a:lnTo>
                    <a:pt x="16554" y="10076"/>
                  </a:lnTo>
                  <a:lnTo>
                    <a:pt x="14545" y="2368"/>
                  </a:lnTo>
                  <a:lnTo>
                    <a:pt x="17871" y="2368"/>
                  </a:lnTo>
                  <a:cubicBezTo>
                    <a:pt x="18001" y="2368"/>
                    <a:pt x="18107" y="2212"/>
                    <a:pt x="18107" y="2023"/>
                  </a:cubicBezTo>
                  <a:lnTo>
                    <a:pt x="18107" y="343"/>
                  </a:lnTo>
                  <a:cubicBezTo>
                    <a:pt x="18107" y="154"/>
                    <a:pt x="18001" y="0"/>
                    <a:pt x="17871" y="0"/>
                  </a:cubicBezTo>
                  <a:lnTo>
                    <a:pt x="11036" y="0"/>
                  </a:lnTo>
                  <a:cubicBezTo>
                    <a:pt x="10906" y="0"/>
                    <a:pt x="10694" y="0"/>
                    <a:pt x="10564" y="0"/>
                  </a:cubicBezTo>
                  <a:lnTo>
                    <a:pt x="3729" y="0"/>
                  </a:lnTo>
                  <a:close/>
                  <a:moveTo>
                    <a:pt x="8794" y="2368"/>
                  </a:moveTo>
                  <a:lnTo>
                    <a:pt x="10564" y="2368"/>
                  </a:lnTo>
                  <a:cubicBezTo>
                    <a:pt x="10694" y="2368"/>
                    <a:pt x="10906" y="2368"/>
                    <a:pt x="11036" y="2368"/>
                  </a:cubicBezTo>
                  <a:lnTo>
                    <a:pt x="12806" y="2368"/>
                  </a:lnTo>
                  <a:lnTo>
                    <a:pt x="14902" y="10076"/>
                  </a:lnTo>
                  <a:lnTo>
                    <a:pt x="11036" y="10076"/>
                  </a:lnTo>
                  <a:cubicBezTo>
                    <a:pt x="10906" y="10076"/>
                    <a:pt x="10694" y="10076"/>
                    <a:pt x="10564" y="10076"/>
                  </a:cubicBezTo>
                  <a:lnTo>
                    <a:pt x="6698" y="10076"/>
                  </a:lnTo>
                  <a:lnTo>
                    <a:pt x="8794" y="236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0" cap="all" sz="4000"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7" name="Rectangle"/>
            <p:cNvSpPr/>
            <p:nvPr/>
          </p:nvSpPr>
          <p:spPr>
            <a:xfrm>
              <a:off x="0" y="0"/>
              <a:ext cx="7899400" cy="4333883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0" cap="all" sz="4000"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sp>
        <p:nvSpPr>
          <p:cNvPr id="189" name="Rectangle"/>
          <p:cNvSpPr/>
          <p:nvPr/>
        </p:nvSpPr>
        <p:spPr>
          <a:xfrm>
            <a:off x="9073339" y="6846054"/>
            <a:ext cx="2112800" cy="6196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0" name="Rectangle"/>
          <p:cNvSpPr/>
          <p:nvPr/>
        </p:nvSpPr>
        <p:spPr>
          <a:xfrm>
            <a:off x="9073339" y="7835073"/>
            <a:ext cx="3083904" cy="6196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1" name="Rectangle"/>
          <p:cNvSpPr/>
          <p:nvPr/>
        </p:nvSpPr>
        <p:spPr>
          <a:xfrm>
            <a:off x="9073339" y="8824092"/>
            <a:ext cx="2482894" cy="61961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5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8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00"/>
                            </p:stCondLst>
                            <p:childTnLst>
                              <p:par>
                                <p:cTn id="33" presetClass="entr" nodeType="afterEffect" presetSubtype="32" presetID="4" grpId="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8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00"/>
                            </p:stCondLst>
                            <p:childTnLst>
                              <p:par>
                                <p:cTn id="37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150"/>
                            </p:stCondLst>
                            <p:childTnLst>
                              <p:par>
                                <p:cTn id="42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50"/>
                            </p:stCondLst>
                            <p:childTnLst>
                              <p:par>
                                <p:cTn id="47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8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850"/>
                            </p:stCondLst>
                            <p:childTnLst>
                              <p:par>
                                <p:cTn id="51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100"/>
                            </p:stCondLst>
                            <p:childTnLst>
                              <p:par>
                                <p:cTn id="56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900"/>
                            </p:stCondLst>
                            <p:childTnLst>
                              <p:par>
                                <p:cTn id="66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mph" nodeType="clickEffect" presetSubtype="0" presetID="32" grpId="18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73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4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75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6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77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"/>
                            </p:stCondLst>
                            <p:childTnLst>
                              <p:par>
                                <p:cTn id="79" presetClass="entr" nodeType="after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1" dur="8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Class="entr" nodeType="afterEffect" presetSubtype="8" presetID="2" grpId="20" fill="hold">
                                  <p:stCondLst>
                                    <p:cond delay="3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8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mph" nodeType="clickEffect" presetSubtype="0" presetID="32" grpId="21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0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1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92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3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94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"/>
                            </p:stCondLst>
                            <p:childTnLst>
                              <p:par>
                                <p:cTn id="96" presetClass="entr" nodeType="after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8" dur="8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Class="entr" nodeType="afterEffect" presetSubtype="8" presetID="2" grpId="23" fill="hold">
                                  <p:stCondLst>
                                    <p:cond delay="3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8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mph" nodeType="clickEffect" presetSubtype="0" presetID="32" grpId="24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07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8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09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10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11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"/>
                            </p:stCondLst>
                            <p:childTnLst>
                              <p:par>
                                <p:cTn id="113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8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Class="entr" nodeType="afterEffect" presetSubtype="8" presetID="2" grpId="26" fill="hold">
                                  <p:stCondLst>
                                    <p:cond delay="3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8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4"/>
      <p:bldP build="whole" bldLvl="1" animBg="1" rev="0" advAuto="0" spid="172" grpId="1"/>
      <p:bldP build="whole" bldLvl="1" animBg="1" rev="0" advAuto="0" spid="177" grpId="15"/>
      <p:bldP build="whole" bldLvl="1" animBg="1" rev="0" advAuto="0" spid="180" grpId="22"/>
      <p:bldP build="whole" bldLvl="1" animBg="1" rev="0" advAuto="0" spid="185" grpId="9"/>
      <p:bldP build="whole" bldLvl="1" animBg="1" rev="0" advAuto="0" spid="178" grpId="16"/>
      <p:bldP build="whole" bldLvl="1" animBg="1" rev="0" advAuto="0" spid="170" grpId="7"/>
      <p:bldP build="whole" bldLvl="1" animBg="1" rev="0" advAuto="0" spid="189" grpId="20"/>
      <p:bldP build="whole" bldLvl="1" animBg="1" rev="0" advAuto="0" spid="176" grpId="8"/>
      <p:bldP build="whole" bldLvl="1" animBg="1" rev="0" advAuto="0" spid="190" grpId="23"/>
      <p:bldP build="whole" bldLvl="1" animBg="1" rev="0" advAuto="0" spid="175" grpId="5"/>
      <p:bldP build="whole" bldLvl="1" animBg="1" rev="0" advAuto="0" spid="182" grpId="25"/>
      <p:bldP build="whole" bldLvl="1" animBg="1" rev="0" advAuto="0" spid="188" grpId="11"/>
      <p:bldP build="whole" bldLvl="1" animBg="1" rev="0" advAuto="0" spid="191" grpId="26"/>
      <p:bldP build="whole" bldLvl="1" animBg="1" rev="0" advAuto="0" spid="174" grpId="2"/>
      <p:bldP build="whole" bldLvl="1" animBg="1" rev="0" advAuto="0" spid="173" grpId="10"/>
      <p:bldP build="whole" bldLvl="1" animBg="1" rev="0" advAuto="0" spid="184" grpId="6"/>
      <p:bldP build="whole" bldLvl="1" animBg="1" rev="0" advAuto="0" spid="179" grpId="17"/>
      <p:bldP build="whole" bldLvl="1" animBg="1" rev="0" advAuto="0" spid="173" grpId="18"/>
      <p:bldP build="whole" bldLvl="1" animBg="1" rev="0" advAuto="0" spid="181" grpId="19"/>
      <p:bldP build="whole" bldLvl="1" animBg="1" rev="0" advAuto="0" spid="173" grpId="21"/>
      <p:bldP build="whole" bldLvl="1" animBg="1" rev="0" advAuto="0" spid="183" grpId="3"/>
      <p:bldP build="whole" bldLvl="1" animBg="1" rev="0" advAuto="0" spid="173" grpId="24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Male"/>
          <p:cNvSpPr/>
          <p:nvPr/>
        </p:nvSpPr>
        <p:spPr>
          <a:xfrm>
            <a:off x="18581481" y="7520192"/>
            <a:ext cx="806517" cy="2176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713" name="reception-desk.png" descr="reception-des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61616" y="6246485"/>
            <a:ext cx="3929152" cy="3929151"/>
          </a:xfrm>
          <a:prstGeom prst="rect">
            <a:avLst/>
          </a:prstGeom>
          <a:ln w="12700">
            <a:miter lim="400000"/>
          </a:ln>
        </p:spPr>
      </p:pic>
      <p:sp>
        <p:nvSpPr>
          <p:cNvPr id="714" name="Rounded Rectangle"/>
          <p:cNvSpPr/>
          <p:nvPr/>
        </p:nvSpPr>
        <p:spPr>
          <a:xfrm>
            <a:off x="13392915" y="5043349"/>
            <a:ext cx="3466552" cy="1372505"/>
          </a:xfrm>
          <a:prstGeom prst="roundRect">
            <a:avLst>
              <a:gd name="adj" fmla="val 13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15" name="Key"/>
          <p:cNvSpPr/>
          <p:nvPr/>
        </p:nvSpPr>
        <p:spPr>
          <a:xfrm rot="2400000">
            <a:off x="13996669" y="5364578"/>
            <a:ext cx="330658" cy="768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2080"/>
                  <a:pt x="0" y="4646"/>
                </a:cubicBezTo>
                <a:cubicBezTo>
                  <a:pt x="0" y="6406"/>
                  <a:pt x="2275" y="7936"/>
                  <a:pt x="5629" y="8724"/>
                </a:cubicBezTo>
                <a:lnTo>
                  <a:pt x="5629" y="10112"/>
                </a:lnTo>
                <a:lnTo>
                  <a:pt x="7250" y="10112"/>
                </a:lnTo>
                <a:lnTo>
                  <a:pt x="7250" y="20420"/>
                </a:lnTo>
                <a:lnTo>
                  <a:pt x="10804" y="21600"/>
                </a:lnTo>
                <a:lnTo>
                  <a:pt x="13009" y="20420"/>
                </a:lnTo>
                <a:lnTo>
                  <a:pt x="14362" y="19712"/>
                </a:lnTo>
                <a:lnTo>
                  <a:pt x="13009" y="19092"/>
                </a:lnTo>
                <a:lnTo>
                  <a:pt x="13013" y="18588"/>
                </a:lnTo>
                <a:lnTo>
                  <a:pt x="14397" y="17725"/>
                </a:lnTo>
                <a:lnTo>
                  <a:pt x="13016" y="16890"/>
                </a:lnTo>
                <a:lnTo>
                  <a:pt x="13016" y="16332"/>
                </a:lnTo>
                <a:lnTo>
                  <a:pt x="14397" y="15473"/>
                </a:lnTo>
                <a:lnTo>
                  <a:pt x="13013" y="14634"/>
                </a:lnTo>
                <a:lnTo>
                  <a:pt x="13013" y="14082"/>
                </a:lnTo>
                <a:lnTo>
                  <a:pt x="14397" y="13220"/>
                </a:lnTo>
                <a:lnTo>
                  <a:pt x="13009" y="12380"/>
                </a:lnTo>
                <a:lnTo>
                  <a:pt x="13009" y="11885"/>
                </a:lnTo>
                <a:lnTo>
                  <a:pt x="13064" y="11753"/>
                </a:lnTo>
                <a:lnTo>
                  <a:pt x="14566" y="10665"/>
                </a:lnTo>
                <a:lnTo>
                  <a:pt x="14566" y="10112"/>
                </a:lnTo>
                <a:lnTo>
                  <a:pt x="15970" y="10112"/>
                </a:lnTo>
                <a:lnTo>
                  <a:pt x="15970" y="8724"/>
                </a:lnTo>
                <a:cubicBezTo>
                  <a:pt x="19325" y="7936"/>
                  <a:pt x="21600" y="6406"/>
                  <a:pt x="21600" y="4646"/>
                </a:cubicBezTo>
                <a:cubicBezTo>
                  <a:pt x="21600" y="2080"/>
                  <a:pt x="16764" y="0"/>
                  <a:pt x="10800" y="0"/>
                </a:cubicBezTo>
                <a:close/>
                <a:moveTo>
                  <a:pt x="10800" y="1183"/>
                </a:moveTo>
                <a:cubicBezTo>
                  <a:pt x="12161" y="1183"/>
                  <a:pt x="13264" y="1657"/>
                  <a:pt x="13264" y="2243"/>
                </a:cubicBezTo>
                <a:cubicBezTo>
                  <a:pt x="13264" y="2828"/>
                  <a:pt x="12161" y="3302"/>
                  <a:pt x="10800" y="3302"/>
                </a:cubicBezTo>
                <a:cubicBezTo>
                  <a:pt x="9439" y="3302"/>
                  <a:pt x="8336" y="2828"/>
                  <a:pt x="8336" y="2243"/>
                </a:cubicBezTo>
                <a:cubicBezTo>
                  <a:pt x="8336" y="1657"/>
                  <a:pt x="9439" y="1183"/>
                  <a:pt x="10800" y="1183"/>
                </a:cubicBezTo>
                <a:close/>
              </a:path>
            </a:pathLst>
          </a:cu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16" name="Key"/>
          <p:cNvSpPr/>
          <p:nvPr/>
        </p:nvSpPr>
        <p:spPr>
          <a:xfrm rot="2400000">
            <a:off x="14938660" y="5364578"/>
            <a:ext cx="330657" cy="768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2080"/>
                  <a:pt x="0" y="4646"/>
                </a:cubicBezTo>
                <a:cubicBezTo>
                  <a:pt x="0" y="6406"/>
                  <a:pt x="2275" y="7936"/>
                  <a:pt x="5629" y="8724"/>
                </a:cubicBezTo>
                <a:lnTo>
                  <a:pt x="5629" y="10112"/>
                </a:lnTo>
                <a:lnTo>
                  <a:pt x="7250" y="10112"/>
                </a:lnTo>
                <a:lnTo>
                  <a:pt x="7250" y="20420"/>
                </a:lnTo>
                <a:lnTo>
                  <a:pt x="10804" y="21600"/>
                </a:lnTo>
                <a:lnTo>
                  <a:pt x="13009" y="20420"/>
                </a:lnTo>
                <a:lnTo>
                  <a:pt x="14362" y="19712"/>
                </a:lnTo>
                <a:lnTo>
                  <a:pt x="13009" y="19092"/>
                </a:lnTo>
                <a:lnTo>
                  <a:pt x="13013" y="18588"/>
                </a:lnTo>
                <a:lnTo>
                  <a:pt x="14397" y="17725"/>
                </a:lnTo>
                <a:lnTo>
                  <a:pt x="13016" y="16890"/>
                </a:lnTo>
                <a:lnTo>
                  <a:pt x="13016" y="16332"/>
                </a:lnTo>
                <a:lnTo>
                  <a:pt x="14397" y="15473"/>
                </a:lnTo>
                <a:lnTo>
                  <a:pt x="13013" y="14634"/>
                </a:lnTo>
                <a:lnTo>
                  <a:pt x="13013" y="14082"/>
                </a:lnTo>
                <a:lnTo>
                  <a:pt x="14397" y="13220"/>
                </a:lnTo>
                <a:lnTo>
                  <a:pt x="13009" y="12380"/>
                </a:lnTo>
                <a:lnTo>
                  <a:pt x="13009" y="11885"/>
                </a:lnTo>
                <a:lnTo>
                  <a:pt x="13064" y="11753"/>
                </a:lnTo>
                <a:lnTo>
                  <a:pt x="14566" y="10665"/>
                </a:lnTo>
                <a:lnTo>
                  <a:pt x="14566" y="10112"/>
                </a:lnTo>
                <a:lnTo>
                  <a:pt x="15970" y="10112"/>
                </a:lnTo>
                <a:lnTo>
                  <a:pt x="15970" y="8724"/>
                </a:lnTo>
                <a:cubicBezTo>
                  <a:pt x="19325" y="7936"/>
                  <a:pt x="21600" y="6406"/>
                  <a:pt x="21600" y="4646"/>
                </a:cubicBezTo>
                <a:cubicBezTo>
                  <a:pt x="21600" y="2080"/>
                  <a:pt x="16764" y="0"/>
                  <a:pt x="10800" y="0"/>
                </a:cubicBezTo>
                <a:close/>
                <a:moveTo>
                  <a:pt x="10800" y="1183"/>
                </a:moveTo>
                <a:cubicBezTo>
                  <a:pt x="12161" y="1183"/>
                  <a:pt x="13264" y="1657"/>
                  <a:pt x="13264" y="2243"/>
                </a:cubicBezTo>
                <a:cubicBezTo>
                  <a:pt x="13264" y="2828"/>
                  <a:pt x="12161" y="3302"/>
                  <a:pt x="10800" y="3302"/>
                </a:cubicBezTo>
                <a:cubicBezTo>
                  <a:pt x="9439" y="3302"/>
                  <a:pt x="8336" y="2828"/>
                  <a:pt x="8336" y="2243"/>
                </a:cubicBezTo>
                <a:cubicBezTo>
                  <a:pt x="8336" y="1657"/>
                  <a:pt x="9439" y="1183"/>
                  <a:pt x="10800" y="1183"/>
                </a:cubicBezTo>
                <a:close/>
              </a:path>
            </a:pathLst>
          </a:cu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17" name="Key"/>
          <p:cNvSpPr/>
          <p:nvPr/>
        </p:nvSpPr>
        <p:spPr>
          <a:xfrm rot="2400000">
            <a:off x="15880649" y="5364578"/>
            <a:ext cx="330657" cy="768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2080"/>
                  <a:pt x="0" y="4646"/>
                </a:cubicBezTo>
                <a:cubicBezTo>
                  <a:pt x="0" y="6406"/>
                  <a:pt x="2275" y="7936"/>
                  <a:pt x="5629" y="8724"/>
                </a:cubicBezTo>
                <a:lnTo>
                  <a:pt x="5629" y="10112"/>
                </a:lnTo>
                <a:lnTo>
                  <a:pt x="7250" y="10112"/>
                </a:lnTo>
                <a:lnTo>
                  <a:pt x="7250" y="20420"/>
                </a:lnTo>
                <a:lnTo>
                  <a:pt x="10804" y="21600"/>
                </a:lnTo>
                <a:lnTo>
                  <a:pt x="13009" y="20420"/>
                </a:lnTo>
                <a:lnTo>
                  <a:pt x="14362" y="19712"/>
                </a:lnTo>
                <a:lnTo>
                  <a:pt x="13009" y="19092"/>
                </a:lnTo>
                <a:lnTo>
                  <a:pt x="13013" y="18588"/>
                </a:lnTo>
                <a:lnTo>
                  <a:pt x="14397" y="17725"/>
                </a:lnTo>
                <a:lnTo>
                  <a:pt x="13016" y="16890"/>
                </a:lnTo>
                <a:lnTo>
                  <a:pt x="13016" y="16332"/>
                </a:lnTo>
                <a:lnTo>
                  <a:pt x="14397" y="15473"/>
                </a:lnTo>
                <a:lnTo>
                  <a:pt x="13013" y="14634"/>
                </a:lnTo>
                <a:lnTo>
                  <a:pt x="13013" y="14082"/>
                </a:lnTo>
                <a:lnTo>
                  <a:pt x="14397" y="13220"/>
                </a:lnTo>
                <a:lnTo>
                  <a:pt x="13009" y="12380"/>
                </a:lnTo>
                <a:lnTo>
                  <a:pt x="13009" y="11885"/>
                </a:lnTo>
                <a:lnTo>
                  <a:pt x="13064" y="11753"/>
                </a:lnTo>
                <a:lnTo>
                  <a:pt x="14566" y="10665"/>
                </a:lnTo>
                <a:lnTo>
                  <a:pt x="14566" y="10112"/>
                </a:lnTo>
                <a:lnTo>
                  <a:pt x="15970" y="10112"/>
                </a:lnTo>
                <a:lnTo>
                  <a:pt x="15970" y="8724"/>
                </a:lnTo>
                <a:cubicBezTo>
                  <a:pt x="19325" y="7936"/>
                  <a:pt x="21600" y="6406"/>
                  <a:pt x="21600" y="4646"/>
                </a:cubicBezTo>
                <a:cubicBezTo>
                  <a:pt x="21600" y="2080"/>
                  <a:pt x="16764" y="0"/>
                  <a:pt x="10800" y="0"/>
                </a:cubicBezTo>
                <a:close/>
                <a:moveTo>
                  <a:pt x="10800" y="1183"/>
                </a:moveTo>
                <a:cubicBezTo>
                  <a:pt x="12161" y="1183"/>
                  <a:pt x="13264" y="1657"/>
                  <a:pt x="13264" y="2243"/>
                </a:cubicBezTo>
                <a:cubicBezTo>
                  <a:pt x="13264" y="2828"/>
                  <a:pt x="12161" y="3302"/>
                  <a:pt x="10800" y="3302"/>
                </a:cubicBezTo>
                <a:cubicBezTo>
                  <a:pt x="9439" y="3302"/>
                  <a:pt x="8336" y="2828"/>
                  <a:pt x="8336" y="2243"/>
                </a:cubicBezTo>
                <a:cubicBezTo>
                  <a:pt x="8336" y="1657"/>
                  <a:pt x="9439" y="1183"/>
                  <a:pt x="10800" y="1183"/>
                </a:cubicBezTo>
                <a:close/>
              </a:path>
            </a:pathLst>
          </a:cu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18" name="Rectangle"/>
          <p:cNvSpPr/>
          <p:nvPr/>
        </p:nvSpPr>
        <p:spPr>
          <a:xfrm>
            <a:off x="3904683" y="6810246"/>
            <a:ext cx="1585326" cy="3037332"/>
          </a:xfrm>
          <a:prstGeom prst="rect">
            <a:avLst/>
          </a:pr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19" name="Rectangle"/>
          <p:cNvSpPr/>
          <p:nvPr/>
        </p:nvSpPr>
        <p:spPr>
          <a:xfrm>
            <a:off x="6281861" y="6810246"/>
            <a:ext cx="1585326" cy="3037332"/>
          </a:xfrm>
          <a:prstGeom prst="rect">
            <a:avLst/>
          </a:pr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20" name="Rectangle"/>
          <p:cNvSpPr/>
          <p:nvPr/>
        </p:nvSpPr>
        <p:spPr>
          <a:xfrm>
            <a:off x="8659040" y="6810246"/>
            <a:ext cx="1585326" cy="3037332"/>
          </a:xfrm>
          <a:prstGeom prst="rect">
            <a:avLst/>
          </a:prstGeom>
          <a:solidFill>
            <a:srgbClr val="2832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21" name="Male"/>
          <p:cNvSpPr/>
          <p:nvPr/>
        </p:nvSpPr>
        <p:spPr>
          <a:xfrm>
            <a:off x="18581481" y="7520192"/>
            <a:ext cx="806517" cy="2176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722" name="pole-vault.png" descr="pole-vaul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07696" y="4295789"/>
            <a:ext cx="1488013" cy="1488013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John"/>
          <p:cNvSpPr txBox="1"/>
          <p:nvPr/>
        </p:nvSpPr>
        <p:spPr>
          <a:xfrm>
            <a:off x="18468826" y="6699249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John</a:t>
            </a:r>
          </a:p>
        </p:txBody>
      </p:sp>
      <p:sp>
        <p:nvSpPr>
          <p:cNvPr id="724" name="Mike"/>
          <p:cNvSpPr txBox="1"/>
          <p:nvPr/>
        </p:nvSpPr>
        <p:spPr>
          <a:xfrm>
            <a:off x="18468826" y="6699249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Mike</a:t>
            </a:r>
          </a:p>
        </p:txBody>
      </p:sp>
      <p:pic>
        <p:nvPicPr>
          <p:cNvPr id="725" name="alarm-clock.png" descr="alarm-cloc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40552" y="5985874"/>
            <a:ext cx="622301" cy="622301"/>
          </a:xfrm>
          <a:prstGeom prst="rect">
            <a:avLst/>
          </a:prstGeom>
          <a:ln w="12700">
            <a:miter lim="400000"/>
          </a:ln>
        </p:spPr>
      </p:pic>
      <p:sp>
        <p:nvSpPr>
          <p:cNvPr id="726" name="101"/>
          <p:cNvSpPr txBox="1"/>
          <p:nvPr/>
        </p:nvSpPr>
        <p:spPr>
          <a:xfrm>
            <a:off x="4296123" y="8017761"/>
            <a:ext cx="8024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101</a:t>
            </a:r>
          </a:p>
        </p:txBody>
      </p:sp>
      <p:sp>
        <p:nvSpPr>
          <p:cNvPr id="727" name="102"/>
          <p:cNvSpPr txBox="1"/>
          <p:nvPr/>
        </p:nvSpPr>
        <p:spPr>
          <a:xfrm>
            <a:off x="6673301" y="8017761"/>
            <a:ext cx="8024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102</a:t>
            </a:r>
          </a:p>
        </p:txBody>
      </p:sp>
      <p:sp>
        <p:nvSpPr>
          <p:cNvPr id="728" name="Rectangle"/>
          <p:cNvSpPr/>
          <p:nvPr/>
        </p:nvSpPr>
        <p:spPr>
          <a:xfrm>
            <a:off x="8659040" y="6810246"/>
            <a:ext cx="1585326" cy="3037332"/>
          </a:xfrm>
          <a:prstGeom prst="rect">
            <a:avLst/>
          </a:prstGeom>
          <a:solidFill>
            <a:srgbClr val="E131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29" name="Key"/>
          <p:cNvSpPr/>
          <p:nvPr/>
        </p:nvSpPr>
        <p:spPr>
          <a:xfrm rot="2400000">
            <a:off x="15880649" y="5364578"/>
            <a:ext cx="330657" cy="768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2080"/>
                  <a:pt x="0" y="4646"/>
                </a:cubicBezTo>
                <a:cubicBezTo>
                  <a:pt x="0" y="6406"/>
                  <a:pt x="2275" y="7936"/>
                  <a:pt x="5629" y="8724"/>
                </a:cubicBezTo>
                <a:lnTo>
                  <a:pt x="5629" y="10112"/>
                </a:lnTo>
                <a:lnTo>
                  <a:pt x="7250" y="10112"/>
                </a:lnTo>
                <a:lnTo>
                  <a:pt x="7250" y="20420"/>
                </a:lnTo>
                <a:lnTo>
                  <a:pt x="10804" y="21600"/>
                </a:lnTo>
                <a:lnTo>
                  <a:pt x="13009" y="20420"/>
                </a:lnTo>
                <a:lnTo>
                  <a:pt x="14362" y="19712"/>
                </a:lnTo>
                <a:lnTo>
                  <a:pt x="13009" y="19092"/>
                </a:lnTo>
                <a:lnTo>
                  <a:pt x="13013" y="18588"/>
                </a:lnTo>
                <a:lnTo>
                  <a:pt x="14397" y="17725"/>
                </a:lnTo>
                <a:lnTo>
                  <a:pt x="13016" y="16890"/>
                </a:lnTo>
                <a:lnTo>
                  <a:pt x="13016" y="16332"/>
                </a:lnTo>
                <a:lnTo>
                  <a:pt x="14397" y="15473"/>
                </a:lnTo>
                <a:lnTo>
                  <a:pt x="13013" y="14634"/>
                </a:lnTo>
                <a:lnTo>
                  <a:pt x="13013" y="14082"/>
                </a:lnTo>
                <a:lnTo>
                  <a:pt x="14397" y="13220"/>
                </a:lnTo>
                <a:lnTo>
                  <a:pt x="13009" y="12380"/>
                </a:lnTo>
                <a:lnTo>
                  <a:pt x="13009" y="11885"/>
                </a:lnTo>
                <a:lnTo>
                  <a:pt x="13064" y="11753"/>
                </a:lnTo>
                <a:lnTo>
                  <a:pt x="14566" y="10665"/>
                </a:lnTo>
                <a:lnTo>
                  <a:pt x="14566" y="10112"/>
                </a:lnTo>
                <a:lnTo>
                  <a:pt x="15970" y="10112"/>
                </a:lnTo>
                <a:lnTo>
                  <a:pt x="15970" y="8724"/>
                </a:lnTo>
                <a:cubicBezTo>
                  <a:pt x="19325" y="7936"/>
                  <a:pt x="21600" y="6406"/>
                  <a:pt x="21600" y="4646"/>
                </a:cubicBezTo>
                <a:cubicBezTo>
                  <a:pt x="21600" y="2080"/>
                  <a:pt x="16764" y="0"/>
                  <a:pt x="10800" y="0"/>
                </a:cubicBezTo>
                <a:close/>
                <a:moveTo>
                  <a:pt x="10800" y="1183"/>
                </a:moveTo>
                <a:cubicBezTo>
                  <a:pt x="12161" y="1183"/>
                  <a:pt x="13264" y="1657"/>
                  <a:pt x="13264" y="2243"/>
                </a:cubicBezTo>
                <a:cubicBezTo>
                  <a:pt x="13264" y="2828"/>
                  <a:pt x="12161" y="3302"/>
                  <a:pt x="10800" y="3302"/>
                </a:cubicBezTo>
                <a:cubicBezTo>
                  <a:pt x="9439" y="3302"/>
                  <a:pt x="8336" y="2828"/>
                  <a:pt x="8336" y="2243"/>
                </a:cubicBezTo>
                <a:cubicBezTo>
                  <a:pt x="8336" y="1657"/>
                  <a:pt x="9439" y="1183"/>
                  <a:pt x="10800" y="1183"/>
                </a:cubicBezTo>
                <a:close/>
              </a:path>
            </a:pathLst>
          </a:cu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30" name="103"/>
          <p:cNvSpPr txBox="1"/>
          <p:nvPr/>
        </p:nvSpPr>
        <p:spPr>
          <a:xfrm>
            <a:off x="9050480" y="8017761"/>
            <a:ext cx="8024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103</a:t>
            </a:r>
          </a:p>
        </p:txBody>
      </p:sp>
      <p:sp>
        <p:nvSpPr>
          <p:cNvPr id="731" name="Quote Bubble"/>
          <p:cNvSpPr/>
          <p:nvPr/>
        </p:nvSpPr>
        <p:spPr>
          <a:xfrm>
            <a:off x="19593757" y="6396204"/>
            <a:ext cx="1651001" cy="812801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E131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32" name="WTF?"/>
          <p:cNvSpPr txBox="1"/>
          <p:nvPr/>
        </p:nvSpPr>
        <p:spPr>
          <a:xfrm>
            <a:off x="19979805" y="6553764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WTF?</a:t>
            </a:r>
          </a:p>
        </p:txBody>
      </p:sp>
      <p:sp>
        <p:nvSpPr>
          <p:cNvPr id="733" name="Male"/>
          <p:cNvSpPr/>
          <p:nvPr/>
        </p:nvSpPr>
        <p:spPr>
          <a:xfrm>
            <a:off x="18581481" y="7520192"/>
            <a:ext cx="806517" cy="2176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E131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8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8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3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8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00"/>
                            </p:stCondLst>
                            <p:childTnLst>
                              <p:par>
                                <p:cTn id="32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300"/>
                            </p:stCondLst>
                            <p:childTnLst>
                              <p:par>
                                <p:cTn id="42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6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9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8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200"/>
                            </p:stCondLst>
                            <p:childTnLst>
                              <p:par>
                                <p:cTn id="50" presetClass="entr" nodeType="afterEffect" presetID="9" grpId="1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8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"/>
                            </p:stCondLst>
                            <p:childTnLst>
                              <p:par>
                                <p:cTn id="60" presetClass="entr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Class="entr" nodeType="afterEffect" presetID="9" grpId="14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6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Class="exit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0" dur="1000" fill="hold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"/>
                            </p:stCondLst>
                            <p:childTnLst>
                              <p:par>
                                <p:cTn id="73" presetClass="exit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4" dur="500" fill="hold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300"/>
                            </p:stCondLst>
                            <p:childTnLst>
                              <p:par>
                                <p:cTn id="77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8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4" dur="7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mph" nodeType="afterEffect" presetSubtype="0" presetID="32" grpId="19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87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88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9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0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91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Class="exit" nodeType="afterEffect" presetID="10" grpId="2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94" dur="700" fill="hold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"/>
                            </p:stCondLst>
                            <p:childTnLst>
                              <p:par>
                                <p:cTn id="97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Class="exit" nodeType="afterEffect" presetID="10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3" dur="500" fill="hold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00"/>
                            </p:stCondLst>
                            <p:childTnLst>
                              <p:par>
                                <p:cTn id="112" presetClass="entr" nodeType="after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8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mph" nodeType="afterEffect" presetSubtype="0" presetID="35" grpId="26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8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00"/>
                            </p:stCondLst>
                            <p:childTnLst>
                              <p:par>
                                <p:cTn id="120" presetClass="exit" nodeType="afterEffect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21" dur="1000" fill="hold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800"/>
                            </p:stCondLst>
                            <p:childTnLst>
                              <p:par>
                                <p:cTn id="124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6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300"/>
                            </p:stCondLst>
                            <p:childTnLst>
                              <p:par>
                                <p:cTn id="128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0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800"/>
                            </p:stCondLst>
                            <p:childTnLst>
                              <p:par>
                                <p:cTn id="132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8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3" grpId="16"/>
      <p:bldP build="whole" bldLvl="1" animBg="1" rev="0" advAuto="0" spid="712" grpId="12"/>
      <p:bldP build="whole" bldLvl="1" animBg="1" rev="0" advAuto="0" spid="733" grpId="28"/>
      <p:bldP build="whole" bldLvl="1" animBg="1" rev="0" advAuto="0" spid="712" grpId="15"/>
      <p:bldP build="whole" bldLvl="1" animBg="1" rev="0" advAuto="0" spid="732" grpId="30"/>
      <p:bldP build="whole" bldLvl="1" animBg="1" rev="0" advAuto="0" spid="722" grpId="21"/>
      <p:bldP build="whole" bldLvl="1" animBg="1" rev="0" advAuto="0" spid="721" grpId="24"/>
      <p:bldP build="whole" bldLvl="1" animBg="1" rev="0" advAuto="0" spid="727" grpId="5"/>
      <p:bldP build="whole" bldLvl="1" animBg="1" rev="0" advAuto="0" spid="715" grpId="9"/>
      <p:bldP build="whole" bldLvl="1" animBg="1" rev="0" advAuto="0" spid="722" grpId="23"/>
      <p:bldP build="whole" bldLvl="1" animBg="1" rev="0" advAuto="0" spid="724" grpId="25"/>
      <p:bldP build="whole" bldLvl="1" animBg="1" rev="0" advAuto="0" spid="724" grpId="27"/>
      <p:bldP build="whole" bldLvl="1" animBg="1" rev="0" advAuto="0" spid="714" grpId="26"/>
      <p:bldP build="whole" bldLvl="1" animBg="1" rev="0" advAuto="0" spid="726" grpId="3"/>
      <p:bldP build="whole" bldLvl="1" animBg="1" rev="0" advAuto="0" spid="731" grpId="29"/>
      <p:bldP build="whole" bldLvl="1" animBg="1" rev="0" advAuto="0" spid="725" grpId="18"/>
      <p:bldP build="whole" bldLvl="1" animBg="1" rev="0" advAuto="0" spid="725" grpId="19"/>
      <p:bldP build="whole" bldLvl="1" animBg="1" rev="0" advAuto="0" spid="725" grpId="20"/>
      <p:bldP build="whole" bldLvl="1" animBg="1" rev="0" advAuto="0" spid="728" grpId="17"/>
      <p:bldP build="whole" bldLvl="1" animBg="1" rev="0" advAuto="0" spid="716" grpId="10"/>
      <p:bldP build="whole" bldLvl="1" animBg="1" rev="0" advAuto="0" spid="718" grpId="2"/>
      <p:bldP build="whole" bldLvl="1" animBg="1" rev="0" advAuto="0" spid="730" grpId="7"/>
      <p:bldP build="whole" bldLvl="1" animBg="1" rev="0" advAuto="0" spid="713" grpId="1"/>
      <p:bldP build="whole" bldLvl="1" animBg="1" rev="0" advAuto="0" spid="714" grpId="8"/>
      <p:bldP build="whole" bldLvl="1" animBg="1" rev="0" advAuto="0" spid="729" grpId="14"/>
      <p:bldP build="whole" bldLvl="1" animBg="1" rev="0" advAuto="0" spid="717" grpId="11"/>
      <p:bldP build="whole" bldLvl="1" animBg="1" rev="0" advAuto="0" spid="720" grpId="6"/>
      <p:bldP build="whole" bldLvl="1" animBg="1" rev="0" advAuto="0" spid="723" grpId="13"/>
      <p:bldP build="whole" bldLvl="1" animBg="1" rev="0" advAuto="0" spid="719" grpId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Rounded Rectangle"/>
          <p:cNvSpPr/>
          <p:nvPr/>
        </p:nvSpPr>
        <p:spPr>
          <a:xfrm>
            <a:off x="9473721" y="3699708"/>
            <a:ext cx="5436558" cy="1860579"/>
          </a:xfrm>
          <a:prstGeom prst="roundRect">
            <a:avLst>
              <a:gd name="adj" fmla="val 10100"/>
            </a:avLst>
          </a:prstGeom>
          <a:solidFill>
            <a:srgbClr val="15324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36" name="MUTEX LOCK"/>
          <p:cNvSpPr txBox="1"/>
          <p:nvPr/>
        </p:nvSpPr>
        <p:spPr>
          <a:xfrm>
            <a:off x="10796792" y="4274397"/>
            <a:ext cx="27904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500"/>
            </a:lvl1pPr>
          </a:lstStyle>
          <a:p>
            <a:pPr/>
            <a:r>
              <a:t>MUTEX LOCK</a:t>
            </a:r>
          </a:p>
        </p:txBody>
      </p:sp>
      <p:pic>
        <p:nvPicPr>
          <p:cNvPr id="737" name="padlock.png" descr="padl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6400" y="2642177"/>
            <a:ext cx="711200" cy="711201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Rounded Rectangle"/>
          <p:cNvSpPr/>
          <p:nvPr/>
        </p:nvSpPr>
        <p:spPr>
          <a:xfrm>
            <a:off x="8439656" y="7019921"/>
            <a:ext cx="3286583" cy="1048774"/>
          </a:xfrm>
          <a:prstGeom prst="roundRect">
            <a:avLst>
              <a:gd name="adj" fmla="val 1844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39" name="G1"/>
          <p:cNvSpPr txBox="1"/>
          <p:nvPr/>
        </p:nvSpPr>
        <p:spPr>
          <a:xfrm>
            <a:off x="9796415" y="7233158"/>
            <a:ext cx="5730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740" name="Rounded Rectangle"/>
          <p:cNvSpPr/>
          <p:nvPr/>
        </p:nvSpPr>
        <p:spPr>
          <a:xfrm>
            <a:off x="8230768" y="6804965"/>
            <a:ext cx="3704358" cy="4243458"/>
          </a:xfrm>
          <a:prstGeom prst="roundRect">
            <a:avLst>
              <a:gd name="adj" fmla="val 6200"/>
            </a:avLst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41" name="Rounded Rectangle"/>
          <p:cNvSpPr/>
          <p:nvPr/>
        </p:nvSpPr>
        <p:spPr>
          <a:xfrm>
            <a:off x="8439656" y="8251727"/>
            <a:ext cx="3286583" cy="2567641"/>
          </a:xfrm>
          <a:prstGeom prst="roundRect">
            <a:avLst>
              <a:gd name="adj" fmla="val 75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42" name="Rounded Rectangle"/>
          <p:cNvSpPr/>
          <p:nvPr/>
        </p:nvSpPr>
        <p:spPr>
          <a:xfrm>
            <a:off x="8619928" y="8566422"/>
            <a:ext cx="2926038" cy="862629"/>
          </a:xfrm>
          <a:prstGeom prst="roundRect">
            <a:avLst>
              <a:gd name="adj" fmla="val 22429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43" name="lock()"/>
          <p:cNvSpPr txBox="1"/>
          <p:nvPr/>
        </p:nvSpPr>
        <p:spPr>
          <a:xfrm>
            <a:off x="9452343" y="8731036"/>
            <a:ext cx="126120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lock()</a:t>
            </a:r>
          </a:p>
        </p:txBody>
      </p:sp>
      <p:sp>
        <p:nvSpPr>
          <p:cNvPr id="744" name="Rounded Rectangle"/>
          <p:cNvSpPr/>
          <p:nvPr/>
        </p:nvSpPr>
        <p:spPr>
          <a:xfrm>
            <a:off x="8619928" y="9582092"/>
            <a:ext cx="2926038" cy="862630"/>
          </a:xfrm>
          <a:prstGeom prst="roundRect">
            <a:avLst>
              <a:gd name="adj" fmla="val 22429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45" name="unlock()"/>
          <p:cNvSpPr txBox="1"/>
          <p:nvPr/>
        </p:nvSpPr>
        <p:spPr>
          <a:xfrm>
            <a:off x="9261192" y="9746707"/>
            <a:ext cx="16435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unlock()</a:t>
            </a:r>
          </a:p>
        </p:txBody>
      </p:sp>
      <p:sp>
        <p:nvSpPr>
          <p:cNvPr id="746" name="Rounded Rectangle"/>
          <p:cNvSpPr/>
          <p:nvPr/>
        </p:nvSpPr>
        <p:spPr>
          <a:xfrm>
            <a:off x="12657762" y="7019921"/>
            <a:ext cx="3286583" cy="1048774"/>
          </a:xfrm>
          <a:prstGeom prst="roundRect">
            <a:avLst>
              <a:gd name="adj" fmla="val 1844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47" name="G2"/>
          <p:cNvSpPr txBox="1"/>
          <p:nvPr/>
        </p:nvSpPr>
        <p:spPr>
          <a:xfrm>
            <a:off x="14014521" y="7233158"/>
            <a:ext cx="573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748" name="Rounded Rectangle"/>
          <p:cNvSpPr/>
          <p:nvPr/>
        </p:nvSpPr>
        <p:spPr>
          <a:xfrm>
            <a:off x="12448875" y="6804965"/>
            <a:ext cx="3704357" cy="4243458"/>
          </a:xfrm>
          <a:prstGeom prst="roundRect">
            <a:avLst>
              <a:gd name="adj" fmla="val 6200"/>
            </a:avLst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49" name="Rounded Rectangle"/>
          <p:cNvSpPr/>
          <p:nvPr/>
        </p:nvSpPr>
        <p:spPr>
          <a:xfrm>
            <a:off x="12657762" y="8251728"/>
            <a:ext cx="3286583" cy="2567639"/>
          </a:xfrm>
          <a:prstGeom prst="roundRect">
            <a:avLst>
              <a:gd name="adj" fmla="val 75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50" name="Rounded Rectangle"/>
          <p:cNvSpPr/>
          <p:nvPr/>
        </p:nvSpPr>
        <p:spPr>
          <a:xfrm>
            <a:off x="12838034" y="8566422"/>
            <a:ext cx="2926038" cy="862629"/>
          </a:xfrm>
          <a:prstGeom prst="roundRect">
            <a:avLst>
              <a:gd name="adj" fmla="val 22429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51" name="lock()"/>
          <p:cNvSpPr txBox="1"/>
          <p:nvPr/>
        </p:nvSpPr>
        <p:spPr>
          <a:xfrm>
            <a:off x="13670449" y="8731036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lock()</a:t>
            </a:r>
          </a:p>
        </p:txBody>
      </p:sp>
      <p:sp>
        <p:nvSpPr>
          <p:cNvPr id="752" name="Rounded Rectangle"/>
          <p:cNvSpPr/>
          <p:nvPr/>
        </p:nvSpPr>
        <p:spPr>
          <a:xfrm>
            <a:off x="12838034" y="9582092"/>
            <a:ext cx="2926038" cy="862630"/>
          </a:xfrm>
          <a:prstGeom prst="roundRect">
            <a:avLst>
              <a:gd name="adj" fmla="val 22429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53" name="unlock()"/>
          <p:cNvSpPr txBox="1"/>
          <p:nvPr/>
        </p:nvSpPr>
        <p:spPr>
          <a:xfrm>
            <a:off x="13479298" y="9746707"/>
            <a:ext cx="16435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unlock()</a:t>
            </a:r>
          </a:p>
        </p:txBody>
      </p:sp>
      <p:sp>
        <p:nvSpPr>
          <p:cNvPr id="754" name="Line"/>
          <p:cNvSpPr/>
          <p:nvPr/>
        </p:nvSpPr>
        <p:spPr>
          <a:xfrm flipV="1">
            <a:off x="10082946" y="5724773"/>
            <a:ext cx="1" cy="890306"/>
          </a:xfrm>
          <a:prstGeom prst="line">
            <a:avLst/>
          </a:prstGeom>
          <a:ln w="889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55" name="Line"/>
          <p:cNvSpPr/>
          <p:nvPr/>
        </p:nvSpPr>
        <p:spPr>
          <a:xfrm flipV="1">
            <a:off x="14301052" y="5724773"/>
            <a:ext cx="1" cy="890306"/>
          </a:xfrm>
          <a:prstGeom prst="line">
            <a:avLst/>
          </a:prstGeom>
          <a:ln w="889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756" name="ghost (2).png" descr="ghost (2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91899" y="6918557"/>
            <a:ext cx="3269360" cy="3269360"/>
          </a:xfrm>
          <a:prstGeom prst="rect">
            <a:avLst/>
          </a:prstGeom>
          <a:ln w="12700">
            <a:miter lim="400000"/>
          </a:ln>
        </p:spPr>
      </p:pic>
      <p:sp>
        <p:nvSpPr>
          <p:cNvPr id="757" name="DEADLOCK"/>
          <p:cNvSpPr txBox="1"/>
          <p:nvPr/>
        </p:nvSpPr>
        <p:spPr>
          <a:xfrm>
            <a:off x="18105628" y="10397025"/>
            <a:ext cx="19493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DEADLOCK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6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7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00"/>
                            </p:stCondLst>
                            <p:childTnLst>
                              <p:par>
                                <p:cTn id="23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7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700"/>
                            </p:stCondLst>
                            <p:childTnLst>
                              <p:par>
                                <p:cTn id="32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Class="entr" nodeType="afterEffect" presetSubtype="32" presetID="4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" dur="7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7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800"/>
                            </p:stCondLst>
                            <p:childTnLst>
                              <p:par>
                                <p:cTn id="55" presetClass="entr" nodeType="after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7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Class="entr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1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8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600"/>
                            </p:stCondLst>
                            <p:childTnLst>
                              <p:par>
                                <p:cTn id="72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4" dur="7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300"/>
                            </p:stCondLst>
                            <p:childTnLst>
                              <p:par>
                                <p:cTn id="76" presetClass="entr" nodeType="after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100"/>
                            </p:stCondLst>
                            <p:childTnLst>
                              <p:par>
                                <p:cTn id="81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3" dur="7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800"/>
                            </p:stCondLst>
                            <p:childTnLst>
                              <p:par>
                                <p:cTn id="85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8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6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"/>
                            </p:stCondLst>
                            <p:childTnLst>
                              <p:par>
                                <p:cTn id="95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7" dur="6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mph" nodeType="afterEffect" presetID="9" grpId="2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101" dur="indefinite" fill="hold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mph" nodeType="after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Class="entr" nodeType="afterEffect" presetSubtype="16" presetID="23" grpId="3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8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8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8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0" grpId="8"/>
      <p:bldP build="whole" bldLvl="1" animBg="1" rev="0" advAuto="0" spid="754" grpId="20"/>
      <p:bldP build="whole" bldLvl="1" animBg="1" rev="0" advAuto="0" spid="736" grpId="2"/>
      <p:bldP build="whole" bldLvl="1" animBg="1" rev="0" advAuto="0" spid="751" grpId="17"/>
      <p:bldP build="whole" bldLvl="1" animBg="1" rev="0" advAuto="0" spid="750" grpId="16"/>
      <p:bldP build="whole" bldLvl="1" animBg="1" rev="0" advAuto="0" spid="739" grpId="5"/>
      <p:bldP build="whole" bldLvl="1" animBg="1" rev="0" advAuto="0" spid="749" grpId="15"/>
      <p:bldP build="whole" bldLvl="1" animBg="1" rev="0" advAuto="0" spid="747" grpId="7"/>
      <p:bldP build="whole" bldLvl="1" animBg="1" rev="0" advAuto="0" spid="746" grpId="6"/>
      <p:bldP build="whole" bldLvl="1" animBg="1" rev="0" advAuto="0" spid="744" grpId="28"/>
      <p:bldP build="whole" bldLvl="1" animBg="1" rev="0" advAuto="0" spid="748" grpId="14"/>
      <p:bldP build="whole" bldLvl="1" animBg="1" rev="0" advAuto="0" spid="738" grpId="4"/>
      <p:bldP build="whole" bldLvl="1" animBg="1" rev="0" advAuto="0" spid="750" grpId="30"/>
      <p:bldP build="whole" bldLvl="1" animBg="1" rev="0" advAuto="0" spid="745" grpId="13"/>
      <p:bldP build="whole" bldLvl="1" animBg="1" rev="0" advAuto="0" spid="753" grpId="19"/>
      <p:bldP build="whole" bldLvl="1" animBg="1" rev="0" advAuto="0" spid="752" grpId="18"/>
      <p:bldP build="whole" bldLvl="1" animBg="1" rev="0" advAuto="0" spid="744" grpId="12"/>
      <p:bldP build="whole" bldLvl="1" animBg="1" rev="0" advAuto="0" spid="735" grpId="1"/>
      <p:bldP build="whole" bldLvl="1" animBg="1" rev="0" advAuto="0" spid="742" grpId="10"/>
      <p:bldP build="whole" bldLvl="1" animBg="1" rev="0" advAuto="0" spid="757" grpId="32"/>
      <p:bldP build="whole" bldLvl="1" animBg="1" rev="0" advAuto="0" spid="743" grpId="11"/>
      <p:bldP build="whole" bldLvl="1" animBg="1" rev="0" advAuto="0" spid="755" grpId="21"/>
      <p:bldP build="whole" bldLvl="1" animBg="1" rev="0" advAuto="0" spid="741" grpId="9"/>
      <p:bldP build="whole" bldLvl="1" animBg="1" rev="0" advAuto="0" spid="756" grpId="31"/>
      <p:bldP build="whole" bldLvl="1" animBg="1" rev="0" advAuto="0" spid="737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bathroom.png" descr="bathroo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30276" y="2109394"/>
            <a:ext cx="4445001" cy="444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0" name="bathtub.png" descr="bathtu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30276" y="7161605"/>
            <a:ext cx="4445001" cy="444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1" name="hipster.png" descr="hipst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69500" y="5588000"/>
            <a:ext cx="2540000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2" name="woman (5).png" descr="woman (5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89111" y="5588000"/>
            <a:ext cx="2540001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3" name="avatar.png" descr="avata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08724" y="5588000"/>
            <a:ext cx="2540001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4" name="Mike"/>
          <p:cNvSpPr txBox="1"/>
          <p:nvPr/>
        </p:nvSpPr>
        <p:spPr>
          <a:xfrm>
            <a:off x="4362811" y="4802097"/>
            <a:ext cx="10318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Mike</a:t>
            </a:r>
          </a:p>
        </p:txBody>
      </p:sp>
      <p:sp>
        <p:nvSpPr>
          <p:cNvPr id="765" name="Jane"/>
          <p:cNvSpPr txBox="1"/>
          <p:nvPr/>
        </p:nvSpPr>
        <p:spPr>
          <a:xfrm>
            <a:off x="7543199" y="4802097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Jane</a:t>
            </a:r>
          </a:p>
        </p:txBody>
      </p:sp>
      <p:sp>
        <p:nvSpPr>
          <p:cNvPr id="766" name="John"/>
          <p:cNvSpPr txBox="1"/>
          <p:nvPr/>
        </p:nvSpPr>
        <p:spPr>
          <a:xfrm>
            <a:off x="10723587" y="4802097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John</a:t>
            </a:r>
          </a:p>
        </p:txBody>
      </p:sp>
      <p:sp>
        <p:nvSpPr>
          <p:cNvPr id="767" name="Line"/>
          <p:cNvSpPr/>
          <p:nvPr/>
        </p:nvSpPr>
        <p:spPr>
          <a:xfrm flipV="1">
            <a:off x="14189725" y="2039002"/>
            <a:ext cx="1" cy="9637996"/>
          </a:xfrm>
          <a:prstGeom prst="line">
            <a:avLst/>
          </a:prstGeom>
          <a:ln w="571500">
            <a:solidFill>
              <a:srgbClr val="E1315A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768" name="time (1).png" descr="time (1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34350" y="8291602"/>
            <a:ext cx="649524" cy="649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9" name="time (2).png" descr="time (2)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914738" y="8291602"/>
            <a:ext cx="649524" cy="649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0" name="time (2).png" descr="time (2)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53963" y="8291602"/>
            <a:ext cx="649524" cy="649524"/>
          </a:xfrm>
          <a:prstGeom prst="rect">
            <a:avLst/>
          </a:prstGeom>
          <a:ln w="12700">
            <a:miter lim="400000"/>
          </a:ln>
        </p:spPr>
      </p:pic>
      <p:sp>
        <p:nvSpPr>
          <p:cNvPr id="771" name="15m"/>
          <p:cNvSpPr txBox="1"/>
          <p:nvPr/>
        </p:nvSpPr>
        <p:spPr>
          <a:xfrm>
            <a:off x="10895623" y="8985008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15m</a:t>
            </a:r>
          </a:p>
        </p:txBody>
      </p:sp>
      <p:sp>
        <p:nvSpPr>
          <p:cNvPr id="772" name="30m"/>
          <p:cNvSpPr txBox="1"/>
          <p:nvPr/>
        </p:nvSpPr>
        <p:spPr>
          <a:xfrm>
            <a:off x="7715235" y="8985008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30m</a:t>
            </a:r>
          </a:p>
        </p:txBody>
      </p:sp>
      <p:sp>
        <p:nvSpPr>
          <p:cNvPr id="773" name="17m"/>
          <p:cNvSpPr txBox="1"/>
          <p:nvPr/>
        </p:nvSpPr>
        <p:spPr>
          <a:xfrm>
            <a:off x="4534848" y="8985008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17m</a:t>
            </a:r>
          </a:p>
        </p:txBody>
      </p:sp>
      <p:sp>
        <p:nvSpPr>
          <p:cNvPr id="774" name="Line"/>
          <p:cNvSpPr/>
          <p:nvPr/>
        </p:nvSpPr>
        <p:spPr>
          <a:xfrm flipV="1">
            <a:off x="14189725" y="2039002"/>
            <a:ext cx="1" cy="9637996"/>
          </a:xfrm>
          <a:prstGeom prst="line">
            <a:avLst/>
          </a:prstGeom>
          <a:ln w="571500">
            <a:solidFill>
              <a:srgbClr val="5AC561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00"/>
                            </p:stCondLst>
                            <p:childTnLst>
                              <p:par>
                                <p:cTn id="30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00"/>
                            </p:stCondLst>
                            <p:childTnLst>
                              <p:par>
                                <p:cTn id="35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9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100"/>
                            </p:stCondLst>
                            <p:childTnLst>
                              <p:par>
                                <p:cTn id="39" presetClass="entr" nodeType="afterEffect" presetID="9" grpId="8" fill="hold">
                                  <p:stCondLst>
                                    <p:cond delay="8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9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800"/>
                            </p:stCondLst>
                            <p:childTnLst>
                              <p:par>
                                <p:cTn id="43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9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700"/>
                            </p:stCondLst>
                            <p:childTnLst>
                              <p:par>
                                <p:cTn id="47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9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mph" nodeType="withEffect" presetID="9" grpId="1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53" dur="indefinite" fill="hold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afterEffect" presetID="9" grpId="1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0"/>
                                      </p:to>
                                    </p:set>
                                    <p:animEffect filter="image" prLst="opacity: 0.10; ">
                                      <p:cBhvr>
                                        <p:cTn id="57" dur="indefinite" fill="hold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Class="entr" nodeType="afterEffect" presetSubtype="0" presetID="15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mph" nodeType="withEffect" presetID="9" grpId="1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73" dur="indefinite" fill="hold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mph" nodeType="withEffect" presetID="9" grpId="2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7" dur="indefinite" fill="hold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mph" nodeType="afterEffect" presetID="9" grpId="2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0"/>
                                      </p:to>
                                    </p:set>
                                    <p:animEffect filter="image" prLst="opacity: 0.10; ">
                                      <p:cBhvr>
                                        <p:cTn id="81" dur="indefinite" fill="hold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Class="entr" nodeType="afterEffect" presetSubtype="0" presetID="15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8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mph" nodeType="withEffect" presetID="9" grpId="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7" dur="indefinite" fill="hold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mph" nodeType="withEffect" presetID="9" grpId="2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01" dur="indefinite" fill="hold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mph" nodeType="afterEffect" presetID="9" grpId="2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0"/>
                                      </p:to>
                                    </p:set>
                                    <p:animEffect filter="image" prLst="opacity: 0.10; ">
                                      <p:cBhvr>
                                        <p:cTn id="105" dur="indefinite" fill="hold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Class="entr" nodeType="afterEffect" presetSubtype="0" presetID="15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8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mph" nodeType="withEffect" presetID="9" grpId="3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21" dur="indefinite" fill="hold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9" grpId="7"/>
      <p:bldP build="whole" bldLvl="1" animBg="1" rev="0" advAuto="0" spid="774" grpId="13"/>
      <p:bldP build="whole" bldLvl="1" animBg="1" rev="0" advAuto="0" spid="767" grpId="9"/>
      <p:bldP build="whole" bldLvl="1" animBg="1" rev="0" advAuto="0" spid="770" grpId="29"/>
      <p:bldP build="whole" bldLvl="1" animBg="1" rev="0" advAuto="0" spid="774" grpId="17"/>
      <p:bldP build="whole" bldLvl="1" animBg="1" rev="0" advAuto="0" spid="772" grpId="23"/>
      <p:bldP build="whole" bldLvl="1" animBg="1" rev="0" advAuto="0" spid="774" grpId="20"/>
      <p:bldP build="whole" bldLvl="1" animBg="1" rev="0" advAuto="0" spid="761" grpId="14"/>
      <p:bldP build="whole" bldLvl="1" animBg="1" rev="0" advAuto="0" spid="769" grpId="15"/>
      <p:bldP build="whole" bldLvl="1" animBg="1" rev="0" advAuto="0" spid="768" grpId="22"/>
      <p:bldP build="whole" bldLvl="1" animBg="1" rev="0" advAuto="0" spid="764" grpId="6"/>
      <p:bldP build="whole" bldLvl="1" animBg="1" rev="0" advAuto="0" spid="762" grpId="3"/>
      <p:bldP build="whole" bldLvl="1" animBg="1" rev="0" advAuto="0" spid="763" grpId="5"/>
      <p:bldP build="whole" bldLvl="1" animBg="1" rev="0" advAuto="0" spid="774" grpId="24"/>
      <p:bldP build="whole" bldLvl="1" animBg="1" rev="0" advAuto="0" spid="766" grpId="2"/>
      <p:bldP build="whole" bldLvl="1" animBg="1" rev="0" advAuto="0" spid="771" grpId="16"/>
      <p:bldP build="whole" bldLvl="1" animBg="1" rev="0" advAuto="0" spid="774" grpId="27"/>
      <p:bldP build="whole" bldLvl="1" animBg="1" rev="0" advAuto="0" spid="773" grpId="30"/>
      <p:bldP build="whole" bldLvl="1" animBg="1" rev="0" advAuto="0" spid="774" grpId="31"/>
      <p:bldP build="whole" bldLvl="1" animBg="1" rev="0" advAuto="0" spid="760" grpId="8"/>
      <p:bldP build="whole" bldLvl="1" animBg="1" rev="0" advAuto="0" spid="762" grpId="21"/>
      <p:bldP build="whole" bldLvl="1" animBg="1" rev="0" advAuto="0" spid="765" grpId="4"/>
      <p:bldP build="whole" bldLvl="1" animBg="1" rev="0" advAuto="0" spid="761" grpId="1"/>
      <p:bldP build="whole" bldLvl="1" animBg="1" rev="0" advAuto="0" spid="763" grpId="28"/>
      <p:bldP build="whole" bldLvl="1" animBg="1" rev="0" advAuto="0" spid="774" grpId="1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Rounded Rectangle"/>
          <p:cNvSpPr/>
          <p:nvPr/>
        </p:nvSpPr>
        <p:spPr>
          <a:xfrm>
            <a:off x="8207711" y="6736624"/>
            <a:ext cx="3495605" cy="1031534"/>
          </a:xfrm>
          <a:prstGeom prst="roundRect">
            <a:avLst>
              <a:gd name="adj" fmla="val 12600"/>
            </a:avLst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77" name="Rounded Rectangle"/>
          <p:cNvSpPr/>
          <p:nvPr/>
        </p:nvSpPr>
        <p:spPr>
          <a:xfrm>
            <a:off x="12506859" y="6736624"/>
            <a:ext cx="3495605" cy="1031534"/>
          </a:xfrm>
          <a:prstGeom prst="roundRect">
            <a:avLst>
              <a:gd name="adj" fmla="val 126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78" name="Rounded Rectangle"/>
          <p:cNvSpPr/>
          <p:nvPr/>
        </p:nvSpPr>
        <p:spPr>
          <a:xfrm rot="16200000">
            <a:off x="11028157" y="2921786"/>
            <a:ext cx="2219304" cy="3817177"/>
          </a:xfrm>
          <a:prstGeom prst="roundRect">
            <a:avLst>
              <a:gd name="adj" fmla="val 8584"/>
            </a:avLst>
          </a:prstGeom>
          <a:solidFill>
            <a:srgbClr val="15324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79" name="Circle"/>
          <p:cNvSpPr/>
          <p:nvPr/>
        </p:nvSpPr>
        <p:spPr>
          <a:xfrm>
            <a:off x="12276740" y="4195374"/>
            <a:ext cx="1270001" cy="1270001"/>
          </a:xfrm>
          <a:prstGeom prst="ellipse">
            <a:avLst/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80" name="Circle"/>
          <p:cNvSpPr/>
          <p:nvPr/>
        </p:nvSpPr>
        <p:spPr>
          <a:xfrm>
            <a:off x="10728876" y="4195374"/>
            <a:ext cx="1270001" cy="1270001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81" name="Rounded Rectangle"/>
          <p:cNvSpPr/>
          <p:nvPr/>
        </p:nvSpPr>
        <p:spPr>
          <a:xfrm>
            <a:off x="8144211" y="6736624"/>
            <a:ext cx="3495605" cy="1031534"/>
          </a:xfrm>
          <a:prstGeom prst="roundRect">
            <a:avLst>
              <a:gd name="adj" fmla="val 126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82" name="acquired"/>
          <p:cNvSpPr txBox="1"/>
          <p:nvPr/>
        </p:nvSpPr>
        <p:spPr>
          <a:xfrm>
            <a:off x="8448252" y="6941240"/>
            <a:ext cx="19493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acquired</a:t>
            </a:r>
          </a:p>
        </p:txBody>
      </p:sp>
      <p:sp>
        <p:nvSpPr>
          <p:cNvPr id="783" name="Rounded Rectangle"/>
          <p:cNvSpPr/>
          <p:nvPr/>
        </p:nvSpPr>
        <p:spPr>
          <a:xfrm>
            <a:off x="12506859" y="6736624"/>
            <a:ext cx="3495605" cy="1031534"/>
          </a:xfrm>
          <a:prstGeom prst="roundRect">
            <a:avLst>
              <a:gd name="adj" fmla="val 12600"/>
            </a:avLst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84" name="waiting"/>
          <p:cNvSpPr txBox="1"/>
          <p:nvPr/>
        </p:nvSpPr>
        <p:spPr>
          <a:xfrm>
            <a:off x="12868923" y="6941240"/>
            <a:ext cx="171997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waiting</a:t>
            </a:r>
          </a:p>
        </p:txBody>
      </p:sp>
      <p:sp>
        <p:nvSpPr>
          <p:cNvPr id="785" name="Rounded Rectangle"/>
          <p:cNvSpPr/>
          <p:nvPr/>
        </p:nvSpPr>
        <p:spPr>
          <a:xfrm>
            <a:off x="8144211" y="8073249"/>
            <a:ext cx="3495605" cy="2381495"/>
          </a:xfrm>
          <a:prstGeom prst="roundRect">
            <a:avLst>
              <a:gd name="adj" fmla="val 1079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86" name="G1 work"/>
          <p:cNvSpPr txBox="1"/>
          <p:nvPr/>
        </p:nvSpPr>
        <p:spPr>
          <a:xfrm>
            <a:off x="9058789" y="8959196"/>
            <a:ext cx="166644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900"/>
            </a:lvl1pPr>
          </a:lstStyle>
          <a:p>
            <a:pPr/>
            <a:r>
              <a:t>G1 work</a:t>
            </a:r>
          </a:p>
        </p:txBody>
      </p:sp>
      <p:sp>
        <p:nvSpPr>
          <p:cNvPr id="787" name="Rounded Rectangle"/>
          <p:cNvSpPr/>
          <p:nvPr/>
        </p:nvSpPr>
        <p:spPr>
          <a:xfrm>
            <a:off x="12633859" y="8022728"/>
            <a:ext cx="3495605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88" name="G2 work"/>
          <p:cNvSpPr txBox="1"/>
          <p:nvPr/>
        </p:nvSpPr>
        <p:spPr>
          <a:xfrm>
            <a:off x="13548436" y="8152708"/>
            <a:ext cx="166644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900"/>
            </a:lvl1pPr>
          </a:lstStyle>
          <a:p>
            <a:pPr/>
            <a:r>
              <a:t>G2 work</a:t>
            </a:r>
          </a:p>
        </p:txBody>
      </p:sp>
      <p:sp>
        <p:nvSpPr>
          <p:cNvPr id="789" name="Mutex"/>
          <p:cNvSpPr txBox="1"/>
          <p:nvPr/>
        </p:nvSpPr>
        <p:spPr>
          <a:xfrm>
            <a:off x="11316054" y="2818304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Mutex</a:t>
            </a:r>
          </a:p>
        </p:txBody>
      </p:sp>
      <p:sp>
        <p:nvSpPr>
          <p:cNvPr id="790" name="acquired"/>
          <p:cNvSpPr txBox="1"/>
          <p:nvPr/>
        </p:nvSpPr>
        <p:spPr>
          <a:xfrm>
            <a:off x="12810900" y="6941240"/>
            <a:ext cx="19493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acquired</a:t>
            </a:r>
          </a:p>
        </p:txBody>
      </p:sp>
      <p:sp>
        <p:nvSpPr>
          <p:cNvPr id="791" name="waiting"/>
          <p:cNvSpPr txBox="1"/>
          <p:nvPr/>
        </p:nvSpPr>
        <p:spPr>
          <a:xfrm>
            <a:off x="8511752" y="6941240"/>
            <a:ext cx="171997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waiting</a:t>
            </a:r>
          </a:p>
        </p:txBody>
      </p:sp>
      <p:sp>
        <p:nvSpPr>
          <p:cNvPr id="792" name="Rounded Rectangle"/>
          <p:cNvSpPr/>
          <p:nvPr/>
        </p:nvSpPr>
        <p:spPr>
          <a:xfrm>
            <a:off x="8144211" y="6736624"/>
            <a:ext cx="3495605" cy="1031534"/>
          </a:xfrm>
          <a:prstGeom prst="roundRect">
            <a:avLst>
              <a:gd name="adj" fmla="val 12600"/>
            </a:avLst>
          </a:prstGeom>
          <a:solidFill>
            <a:srgbClr val="B38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93" name="released"/>
          <p:cNvSpPr txBox="1"/>
          <p:nvPr/>
        </p:nvSpPr>
        <p:spPr>
          <a:xfrm>
            <a:off x="8318712" y="6941240"/>
            <a:ext cx="19493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released</a:t>
            </a:r>
          </a:p>
        </p:txBody>
      </p:sp>
      <p:sp>
        <p:nvSpPr>
          <p:cNvPr id="794" name="Rounded Rectangle"/>
          <p:cNvSpPr/>
          <p:nvPr/>
        </p:nvSpPr>
        <p:spPr>
          <a:xfrm>
            <a:off x="10498758" y="6736623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95" name="G1"/>
          <p:cNvSpPr txBox="1"/>
          <p:nvPr/>
        </p:nvSpPr>
        <p:spPr>
          <a:xfrm>
            <a:off x="10808996" y="6896790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796" name="Rounded Rectangle"/>
          <p:cNvSpPr/>
          <p:nvPr/>
        </p:nvSpPr>
        <p:spPr>
          <a:xfrm>
            <a:off x="12506859" y="6736624"/>
            <a:ext cx="3495605" cy="1031534"/>
          </a:xfrm>
          <a:prstGeom prst="roundRect">
            <a:avLst>
              <a:gd name="adj" fmla="val 12600"/>
            </a:avLst>
          </a:prstGeom>
          <a:solidFill>
            <a:srgbClr val="B38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97" name="released"/>
          <p:cNvSpPr txBox="1"/>
          <p:nvPr/>
        </p:nvSpPr>
        <p:spPr>
          <a:xfrm>
            <a:off x="12770260" y="6941240"/>
            <a:ext cx="19493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released</a:t>
            </a:r>
          </a:p>
        </p:txBody>
      </p:sp>
      <p:sp>
        <p:nvSpPr>
          <p:cNvPr id="798" name="Rounded Rectangle"/>
          <p:cNvSpPr/>
          <p:nvPr/>
        </p:nvSpPr>
        <p:spPr>
          <a:xfrm>
            <a:off x="14969788" y="6736624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99" name="G2"/>
          <p:cNvSpPr txBox="1"/>
          <p:nvPr/>
        </p:nvSpPr>
        <p:spPr>
          <a:xfrm>
            <a:off x="15280027" y="6896790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pic>
        <p:nvPicPr>
          <p:cNvPr id="800" name="time (1).png" descr="time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0751" y="10759834"/>
            <a:ext cx="649524" cy="649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1" name="time (2).png" descr="time (2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56900" y="9146859"/>
            <a:ext cx="649524" cy="649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32" presetID="23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5" presetClass="entr" nodeType="afterEffect" presetSubtype="32" presetID="4" grpId="3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6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4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6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8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7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4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1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7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xit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1" dur="800" fill="hold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"/>
                            </p:stCondLst>
                            <p:childTnLst>
                              <p:par>
                                <p:cTn id="64" presetClass="exit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5" dur="800" fill="hold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8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300"/>
                            </p:stCondLst>
                            <p:childTnLst>
                              <p:par>
                                <p:cTn id="77" presetClass="entr" nodeType="afterEffect" presetSubtype="32" presetID="4" grpId="1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7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00"/>
                            </p:stCondLst>
                            <p:childTnLst>
                              <p:par>
                                <p:cTn id="81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mph" nodeType="withEffect" presetSubtype="0" presetID="26" grpId="19" fill="hold">
                                  <p:stCondLst>
                                    <p:cond delay="4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87" dur="2500" fill="hold" tmFilter="0, 0; .2, .5; .8, .5; 1, 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1250" fill="hold" autoRev="1"/>
                                        <p:tgtEl>
                                          <p:spTgt spid="7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900"/>
                            </p:stCondLst>
                            <p:childTnLst>
                              <p:par>
                                <p:cTn id="90" presetClass="exit" nodeType="afterEffect" presetID="10" grpId="2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91" dur="700" fill="hold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800"/>
                            </p:stCondLst>
                            <p:childTnLst>
                              <p:par>
                                <p:cTn id="94" presetClass="exit" nodeType="afterEffect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95" dur="700" fill="hold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Class="entr" nodeType="afterEffect" presetSubtype="16" presetID="23" grpId="2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6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400"/>
                            </p:stCondLst>
                            <p:childTnLst>
                              <p:par>
                                <p:cTn id="103" presetClass="entr" nodeType="afterEffect" presetID="10" grpId="2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5" dur="6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200"/>
                            </p:stCondLst>
                            <p:childTnLst>
                              <p:par>
                                <p:cTn id="107" presetClass="exit" nodeType="afterEffect" presetID="10" grpId="2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8" dur="1000" fill="hold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1" presetClass="exit" nodeType="afterEffect" presetID="10" grpId="2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2" dur="1000" fill="hold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800"/>
                            </p:stCondLst>
                            <p:childTnLst>
                              <p:par>
                                <p:cTn id="115" presetClass="entr" nodeType="afterEffect" presetSubtype="16" presetID="23" grpId="2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6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700"/>
                            </p:stCondLst>
                            <p:childTnLst>
                              <p:par>
                                <p:cTn id="120" presetClass="entr" nodeType="afterEffect" presetID="10" grpId="2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2" dur="6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4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6" dur="7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200"/>
                            </p:stCondLst>
                            <p:childTnLst>
                              <p:par>
                                <p:cTn id="128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9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100"/>
                            </p:stCondLst>
                            <p:childTnLst>
                              <p:par>
                                <p:cTn id="133" presetClass="exit" nodeType="afterEffect" presetID="10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4" dur="700" fill="hold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800"/>
                            </p:stCondLst>
                            <p:childTnLst>
                              <p:par>
                                <p:cTn id="137" presetClass="exit" nodeType="afterEffect" presetID="10" grpId="3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8" dur="700" fill="hold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600"/>
                            </p:stCondLst>
                            <p:childTnLst>
                              <p:par>
                                <p:cTn id="141" presetClass="entr" nodeType="afterEffect" presetSubtype="16" presetID="23" grpId="3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6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6" presetClass="entr" nodeType="afterEffect" presetID="10" grpId="3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8" dur="6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300"/>
                            </p:stCondLst>
                            <p:childTnLst>
                              <p:par>
                                <p:cTn id="150" presetClass="entr" nodeType="afterEffect" presetSubtype="0" presetID="15" grpId="3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6600"/>
                            </p:stCondLst>
                            <p:childTnLst>
                              <p:par>
                                <p:cTn id="157" presetClass="entr" nodeType="afterEffect" presetSubtype="0" presetID="15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0" grpId="34"/>
      <p:bldP build="whole" bldLvl="1" animBg="1" rev="0" advAuto="0" spid="783" grpId="11"/>
      <p:bldP build="whole" bldLvl="1" animBg="1" rev="0" advAuto="0" spid="796" grpId="35"/>
      <p:bldP build="whole" bldLvl="1" animBg="1" rev="0" advAuto="0" spid="782" grpId="22"/>
      <p:bldP build="whole" bldLvl="1" animBg="1" rev="0" advAuto="0" spid="784" grpId="26"/>
      <p:bldP build="whole" bldLvl="1" animBg="1" rev="0" advAuto="0" spid="792" grpId="23"/>
      <p:bldP build="whole" bldLvl="1" animBg="1" rev="0" advAuto="0" spid="786" grpId="18"/>
      <p:bldP build="whole" bldLvl="1" animBg="1" rev="0" advAuto="0" spid="793" grpId="24"/>
      <p:bldP build="whole" bldLvl="1" animBg="1" rev="0" advAuto="0" spid="780" grpId="19"/>
      <p:bldP build="whole" bldLvl="1" animBg="1" rev="0" advAuto="0" spid="783" grpId="25"/>
      <p:bldP build="whole" bldLvl="1" animBg="1" rev="0" advAuto="0" spid="787" grpId="30"/>
      <p:bldP build="whole" bldLvl="1" animBg="1" rev="0" advAuto="0" spid="791" grpId="8"/>
      <p:bldP build="whole" bldLvl="1" animBg="1" rev="0" advAuto="0" spid="778" grpId="1"/>
      <p:bldP build="whole" bldLvl="1" animBg="1" rev="0" advAuto="0" spid="788" grpId="31"/>
      <p:bldP build="whole" bldLvl="1" animBg="1" rev="0" advAuto="0" spid="798" grpId="9"/>
      <p:bldP build="whole" bldLvl="1" animBg="1" rev="0" advAuto="0" spid="800" grpId="37"/>
      <p:bldP build="whole" bldLvl="1" animBg="1" rev="0" advAuto="0" spid="791" grpId="14"/>
      <p:bldP build="whole" bldLvl="1" animBg="1" rev="0" advAuto="0" spid="779" grpId="4"/>
      <p:bldP build="whole" bldLvl="1" animBg="1" rev="0" advAuto="0" spid="799" grpId="10"/>
      <p:bldP build="whole" bldLvl="1" animBg="1" rev="0" advAuto="0" spid="797" grpId="36"/>
      <p:bldP build="whole" bldLvl="1" animBg="1" rev="0" advAuto="0" spid="789" grpId="2"/>
      <p:bldP build="whole" bldLvl="1" animBg="1" rev="0" advAuto="0" spid="801" grpId="38"/>
      <p:bldP build="whole" bldLvl="1" animBg="1" rev="0" advAuto="0" spid="777" grpId="27"/>
      <p:bldP build="whole" bldLvl="1" animBg="1" rev="0" advAuto="0" spid="794" grpId="5"/>
      <p:bldP build="whole" bldLvl="1" animBg="1" rev="0" advAuto="0" spid="795" grpId="6"/>
      <p:bldP build="whole" bldLvl="1" animBg="1" rev="0" advAuto="0" spid="781" grpId="15"/>
      <p:bldP build="whole" bldLvl="1" animBg="1" rev="0" advAuto="0" spid="777" grpId="33"/>
      <p:bldP build="whole" bldLvl="1" animBg="1" rev="0" advAuto="0" spid="776" grpId="7"/>
      <p:bldP build="whole" bldLvl="1" animBg="1" rev="0" advAuto="0" spid="781" grpId="21"/>
      <p:bldP build="whole" bldLvl="1" animBg="1" rev="0" advAuto="0" spid="776" grpId="13"/>
      <p:bldP build="whole" bldLvl="1" animBg="1" rev="0" advAuto="0" spid="784" grpId="12"/>
      <p:bldP build="whole" bldLvl="1" animBg="1" rev="0" advAuto="0" spid="785" grpId="17"/>
      <p:bldP build="whole" bldLvl="1" animBg="1" rev="0" advAuto="0" spid="790" grpId="28"/>
      <p:bldP build="whole" bldLvl="1" animBg="1" rev="0" advAuto="0" spid="780" grpId="3"/>
      <p:bldP build="whole" bldLvl="1" animBg="1" rev="0" advAuto="0" spid="782" grpId="16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fish.png" descr="fis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4294" y="5105063"/>
            <a:ext cx="3505874" cy="3505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4" name="cat (1).png" descr="cat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68511" y="4953000"/>
            <a:ext cx="3810001" cy="381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5" name="cat.png" descr="ca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05489" y="4953000"/>
            <a:ext cx="3810001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806" name="1"/>
          <p:cNvSpPr txBox="1"/>
          <p:nvPr/>
        </p:nvSpPr>
        <p:spPr>
          <a:xfrm>
            <a:off x="16740771" y="8879734"/>
            <a:ext cx="665481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62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07" name="3"/>
          <p:cNvSpPr txBox="1"/>
          <p:nvPr/>
        </p:nvSpPr>
        <p:spPr>
          <a:xfrm>
            <a:off x="6977749" y="8879734"/>
            <a:ext cx="665481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62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08" name="REFILL"/>
          <p:cNvSpPr txBox="1"/>
          <p:nvPr/>
        </p:nvSpPr>
        <p:spPr>
          <a:xfrm>
            <a:off x="10808868" y="8879734"/>
            <a:ext cx="276626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62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REFILL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" dur="9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9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00"/>
                            </p:stCondLst>
                            <p:childTnLst>
                              <p:par>
                                <p:cTn id="25" presetClass="entr" nodeType="afterEffect" presetSubtype="32" presetID="23" grpId="1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Class="entr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7" grpId="11"/>
      <p:bldP build="whole" bldLvl="1" animBg="1" rev="0" advAuto="0" spid="806" grpId="15"/>
      <p:bldP build="whole" bldLvl="1" animBg="1" rev="0" advAuto="0" spid="804" grpId="3"/>
      <p:bldP build="whole" bldLvl="1" animBg="1" rev="0" advAuto="0" spid="803" grpId="1"/>
      <p:bldP build="whole" bldLvl="1" animBg="1" rev="0" advAuto="0" spid="805" grpId="2"/>
      <p:bldP build="whole" bldLvl="1" animBg="1" rev="0" advAuto="0" spid="808" grpId="6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cheduler…"/>
          <p:cNvSpPr txBox="1"/>
          <p:nvPr/>
        </p:nvSpPr>
        <p:spPr>
          <a:xfrm>
            <a:off x="13691069" y="3694167"/>
            <a:ext cx="25228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3500"/>
            </a:pPr>
            <a:r>
              <a:t>Scheduler</a:t>
            </a:r>
          </a:p>
          <a:p>
            <a:pPr algn="ctr">
              <a:spcBef>
                <a:spcPts val="0"/>
              </a:spcBef>
              <a:defRPr sz="3500"/>
            </a:pPr>
            <a:r>
              <a:t>Queue</a:t>
            </a:r>
          </a:p>
        </p:txBody>
      </p:sp>
      <p:sp>
        <p:nvSpPr>
          <p:cNvPr id="811" name="Rounded Rectangle"/>
          <p:cNvSpPr/>
          <p:nvPr/>
        </p:nvSpPr>
        <p:spPr>
          <a:xfrm>
            <a:off x="13311713" y="5212813"/>
            <a:ext cx="3281516" cy="6727870"/>
          </a:xfrm>
          <a:prstGeom prst="roundRect">
            <a:avLst>
              <a:gd name="adj" fmla="val 580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12" name="Rounded Rectangle"/>
          <p:cNvSpPr/>
          <p:nvPr/>
        </p:nvSpPr>
        <p:spPr>
          <a:xfrm>
            <a:off x="2481076" y="5212408"/>
            <a:ext cx="3281517" cy="1031534"/>
          </a:xfrm>
          <a:prstGeom prst="roundRect">
            <a:avLst>
              <a:gd name="adj" fmla="val 12600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13" name="Rounded Rectangle"/>
          <p:cNvSpPr/>
          <p:nvPr/>
        </p:nvSpPr>
        <p:spPr>
          <a:xfrm>
            <a:off x="6943861" y="5212408"/>
            <a:ext cx="3281517" cy="1031534"/>
          </a:xfrm>
          <a:prstGeom prst="roundRect">
            <a:avLst>
              <a:gd name="adj" fmla="val 12600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14" name="Rounded Rectangle"/>
          <p:cNvSpPr/>
          <p:nvPr/>
        </p:nvSpPr>
        <p:spPr>
          <a:xfrm>
            <a:off x="2501571" y="1743280"/>
            <a:ext cx="7703312" cy="1860579"/>
          </a:xfrm>
          <a:prstGeom prst="roundRect">
            <a:avLst>
              <a:gd name="adj" fmla="val 20339"/>
            </a:avLst>
          </a:prstGeom>
          <a:solidFill>
            <a:srgbClr val="15324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15" name="Rounded Rectangle"/>
          <p:cNvSpPr/>
          <p:nvPr/>
        </p:nvSpPr>
        <p:spPr>
          <a:xfrm>
            <a:off x="2481076" y="6450572"/>
            <a:ext cx="3281517" cy="5487488"/>
          </a:xfrm>
          <a:prstGeom prst="roundRect">
            <a:avLst>
              <a:gd name="adj" fmla="val 396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16" name="Rounded Rectangle"/>
          <p:cNvSpPr/>
          <p:nvPr/>
        </p:nvSpPr>
        <p:spPr>
          <a:xfrm>
            <a:off x="2803611" y="6764732"/>
            <a:ext cx="2636448" cy="1031533"/>
          </a:xfrm>
          <a:prstGeom prst="roundRect">
            <a:avLst>
              <a:gd name="adj" fmla="val 12600"/>
            </a:avLst>
          </a:pr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17" name="acquire"/>
          <p:cNvSpPr txBox="1"/>
          <p:nvPr/>
        </p:nvSpPr>
        <p:spPr>
          <a:xfrm>
            <a:off x="3261850" y="6969348"/>
            <a:ext cx="171997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acquire</a:t>
            </a:r>
          </a:p>
        </p:txBody>
      </p:sp>
      <p:sp>
        <p:nvSpPr>
          <p:cNvPr id="818" name="Rounded Rectangle"/>
          <p:cNvSpPr/>
          <p:nvPr/>
        </p:nvSpPr>
        <p:spPr>
          <a:xfrm>
            <a:off x="2803611" y="9287182"/>
            <a:ext cx="2636448" cy="1031534"/>
          </a:xfrm>
          <a:prstGeom prst="roundRect">
            <a:avLst>
              <a:gd name="adj" fmla="val 12600"/>
            </a:avLst>
          </a:prstGeom>
          <a:solidFill>
            <a:srgbClr val="8C9E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19" name="sleep"/>
          <p:cNvSpPr txBox="1"/>
          <p:nvPr/>
        </p:nvSpPr>
        <p:spPr>
          <a:xfrm>
            <a:off x="3491231" y="9491799"/>
            <a:ext cx="12612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sleep</a:t>
            </a:r>
          </a:p>
        </p:txBody>
      </p:sp>
      <p:sp>
        <p:nvSpPr>
          <p:cNvPr id="820" name="Rounded Rectangle"/>
          <p:cNvSpPr/>
          <p:nvPr/>
        </p:nvSpPr>
        <p:spPr>
          <a:xfrm>
            <a:off x="2803611" y="8025957"/>
            <a:ext cx="2636448" cy="1031534"/>
          </a:xfrm>
          <a:prstGeom prst="roundRect">
            <a:avLst>
              <a:gd name="adj" fmla="val 12600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21" name="work"/>
          <p:cNvSpPr txBox="1"/>
          <p:nvPr/>
        </p:nvSpPr>
        <p:spPr>
          <a:xfrm>
            <a:off x="3605922" y="8230573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work</a:t>
            </a:r>
          </a:p>
        </p:txBody>
      </p:sp>
      <p:sp>
        <p:nvSpPr>
          <p:cNvPr id="822" name="Rectangle"/>
          <p:cNvSpPr/>
          <p:nvPr/>
        </p:nvSpPr>
        <p:spPr>
          <a:xfrm>
            <a:off x="1696403" y="6810692"/>
            <a:ext cx="390805" cy="4767247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23" name="Rounded Rectangle"/>
          <p:cNvSpPr/>
          <p:nvPr/>
        </p:nvSpPr>
        <p:spPr>
          <a:xfrm>
            <a:off x="2803610" y="10548408"/>
            <a:ext cx="2636449" cy="1031534"/>
          </a:xfrm>
          <a:prstGeom prst="roundRect">
            <a:avLst>
              <a:gd name="adj" fmla="val 126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24" name="release"/>
          <p:cNvSpPr txBox="1"/>
          <p:nvPr/>
        </p:nvSpPr>
        <p:spPr>
          <a:xfrm>
            <a:off x="3261850" y="10753025"/>
            <a:ext cx="171997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release</a:t>
            </a:r>
          </a:p>
        </p:txBody>
      </p:sp>
      <p:sp>
        <p:nvSpPr>
          <p:cNvPr id="825" name="Rounded Rectangle"/>
          <p:cNvSpPr/>
          <p:nvPr/>
        </p:nvSpPr>
        <p:spPr>
          <a:xfrm>
            <a:off x="6943861" y="6450572"/>
            <a:ext cx="3281517" cy="5487488"/>
          </a:xfrm>
          <a:prstGeom prst="roundRect">
            <a:avLst>
              <a:gd name="adj" fmla="val 396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26" name="Rounded Rectangle"/>
          <p:cNvSpPr/>
          <p:nvPr/>
        </p:nvSpPr>
        <p:spPr>
          <a:xfrm>
            <a:off x="7266395" y="9287182"/>
            <a:ext cx="2636448" cy="1031534"/>
          </a:xfrm>
          <a:prstGeom prst="roundRect">
            <a:avLst>
              <a:gd name="adj" fmla="val 12600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27" name="work"/>
          <p:cNvSpPr txBox="1"/>
          <p:nvPr/>
        </p:nvSpPr>
        <p:spPr>
          <a:xfrm>
            <a:off x="8068706" y="9491799"/>
            <a:ext cx="10318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work</a:t>
            </a:r>
          </a:p>
        </p:txBody>
      </p:sp>
      <p:sp>
        <p:nvSpPr>
          <p:cNvPr id="828" name="Rounded Rectangle"/>
          <p:cNvSpPr/>
          <p:nvPr/>
        </p:nvSpPr>
        <p:spPr>
          <a:xfrm>
            <a:off x="7266395" y="6802252"/>
            <a:ext cx="2636448" cy="1031534"/>
          </a:xfrm>
          <a:prstGeom prst="roundRect">
            <a:avLst>
              <a:gd name="adj" fmla="val 12600"/>
            </a:avLst>
          </a:prstGeom>
          <a:solidFill>
            <a:srgbClr val="8C9E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29" name="sleep"/>
          <p:cNvSpPr txBox="1"/>
          <p:nvPr/>
        </p:nvSpPr>
        <p:spPr>
          <a:xfrm>
            <a:off x="7954016" y="7006868"/>
            <a:ext cx="126120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sleep</a:t>
            </a:r>
          </a:p>
        </p:txBody>
      </p:sp>
      <p:sp>
        <p:nvSpPr>
          <p:cNvPr id="830" name="Rounded Rectangle"/>
          <p:cNvSpPr/>
          <p:nvPr/>
        </p:nvSpPr>
        <p:spPr>
          <a:xfrm>
            <a:off x="7266395" y="8025957"/>
            <a:ext cx="2636448" cy="1031534"/>
          </a:xfrm>
          <a:prstGeom prst="roundRect">
            <a:avLst>
              <a:gd name="adj" fmla="val 12600"/>
            </a:avLst>
          </a:prstGeom>
          <a:solidFill>
            <a:srgbClr val="E131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31" name="acquire"/>
          <p:cNvSpPr txBox="1"/>
          <p:nvPr/>
        </p:nvSpPr>
        <p:spPr>
          <a:xfrm>
            <a:off x="7724634" y="8230573"/>
            <a:ext cx="17199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acquire</a:t>
            </a:r>
          </a:p>
        </p:txBody>
      </p:sp>
      <p:sp>
        <p:nvSpPr>
          <p:cNvPr id="832" name="Rounded Rectangle"/>
          <p:cNvSpPr/>
          <p:nvPr/>
        </p:nvSpPr>
        <p:spPr>
          <a:xfrm>
            <a:off x="7266395" y="10548408"/>
            <a:ext cx="2636448" cy="1031534"/>
          </a:xfrm>
          <a:prstGeom prst="roundRect">
            <a:avLst>
              <a:gd name="adj" fmla="val 126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33" name="release"/>
          <p:cNvSpPr txBox="1"/>
          <p:nvPr/>
        </p:nvSpPr>
        <p:spPr>
          <a:xfrm>
            <a:off x="7724634" y="10753025"/>
            <a:ext cx="17199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release</a:t>
            </a:r>
          </a:p>
        </p:txBody>
      </p:sp>
      <p:sp>
        <p:nvSpPr>
          <p:cNvPr id="834" name="Rectangle"/>
          <p:cNvSpPr/>
          <p:nvPr/>
        </p:nvSpPr>
        <p:spPr>
          <a:xfrm>
            <a:off x="10631945" y="9306653"/>
            <a:ext cx="390806" cy="2271286"/>
          </a:xfrm>
          <a:prstGeom prst="rect">
            <a:avLst/>
          </a:prstGeom>
          <a:solidFill>
            <a:srgbClr val="F500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35" name="Rounded Rectangle"/>
          <p:cNvSpPr/>
          <p:nvPr/>
        </p:nvSpPr>
        <p:spPr>
          <a:xfrm>
            <a:off x="13780411" y="5663319"/>
            <a:ext cx="2344120" cy="846478"/>
          </a:xfrm>
          <a:prstGeom prst="roundRect">
            <a:avLst>
              <a:gd name="adj" fmla="val 15355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36" name="G1"/>
          <p:cNvSpPr txBox="1"/>
          <p:nvPr/>
        </p:nvSpPr>
        <p:spPr>
          <a:xfrm>
            <a:off x="14665940" y="5775408"/>
            <a:ext cx="573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G1</a:t>
            </a:r>
          </a:p>
        </p:txBody>
      </p:sp>
      <p:sp>
        <p:nvSpPr>
          <p:cNvPr id="837" name="Line"/>
          <p:cNvSpPr/>
          <p:nvPr/>
        </p:nvSpPr>
        <p:spPr>
          <a:xfrm flipV="1">
            <a:off x="8584619" y="3736197"/>
            <a:ext cx="1" cy="1224639"/>
          </a:xfrm>
          <a:prstGeom prst="line">
            <a:avLst/>
          </a:prstGeom>
          <a:ln w="889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38" name="Line"/>
          <p:cNvSpPr/>
          <p:nvPr/>
        </p:nvSpPr>
        <p:spPr>
          <a:xfrm flipV="1">
            <a:off x="4121834" y="3736197"/>
            <a:ext cx="1" cy="1224639"/>
          </a:xfrm>
          <a:prstGeom prst="line">
            <a:avLst/>
          </a:prstGeom>
          <a:ln w="889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39" name="Rounded Rectangle"/>
          <p:cNvSpPr/>
          <p:nvPr/>
        </p:nvSpPr>
        <p:spPr>
          <a:xfrm>
            <a:off x="2501571" y="1738265"/>
            <a:ext cx="7703312" cy="1860579"/>
          </a:xfrm>
          <a:prstGeom prst="roundRect">
            <a:avLst>
              <a:gd name="adj" fmla="val 20339"/>
            </a:avLst>
          </a:prstGeom>
          <a:solidFill>
            <a:srgbClr val="E131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40" name="Rounded Rectangle"/>
          <p:cNvSpPr/>
          <p:nvPr/>
        </p:nvSpPr>
        <p:spPr>
          <a:xfrm>
            <a:off x="6943861" y="5212408"/>
            <a:ext cx="3281517" cy="1031534"/>
          </a:xfrm>
          <a:prstGeom prst="roundRect">
            <a:avLst>
              <a:gd name="adj" fmla="val 12600"/>
            </a:avLst>
          </a:prstGeom>
          <a:solidFill>
            <a:srgbClr val="15324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41" name="Rounded Rectangle"/>
          <p:cNvSpPr/>
          <p:nvPr/>
        </p:nvSpPr>
        <p:spPr>
          <a:xfrm>
            <a:off x="2481076" y="5212408"/>
            <a:ext cx="3281517" cy="1031534"/>
          </a:xfrm>
          <a:prstGeom prst="roundRect">
            <a:avLst>
              <a:gd name="adj" fmla="val 12600"/>
            </a:avLst>
          </a:prstGeom>
          <a:solidFill>
            <a:srgbClr val="15324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42" name="Rounded Rectangle"/>
          <p:cNvSpPr/>
          <p:nvPr/>
        </p:nvSpPr>
        <p:spPr>
          <a:xfrm>
            <a:off x="6943861" y="5212408"/>
            <a:ext cx="3281517" cy="1031534"/>
          </a:xfrm>
          <a:prstGeom prst="roundRect">
            <a:avLst>
              <a:gd name="adj" fmla="val 12600"/>
            </a:avLst>
          </a:prstGeom>
          <a:solidFill>
            <a:srgbClr val="E131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43" name="Rounded Rectangle"/>
          <p:cNvSpPr/>
          <p:nvPr/>
        </p:nvSpPr>
        <p:spPr>
          <a:xfrm>
            <a:off x="2481076" y="5212408"/>
            <a:ext cx="3281517" cy="1031534"/>
          </a:xfrm>
          <a:prstGeom prst="roundRect">
            <a:avLst>
              <a:gd name="adj" fmla="val 12600"/>
            </a:avLst>
          </a:prstGeom>
          <a:solidFill>
            <a:srgbClr val="E131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44" name="G1"/>
          <p:cNvSpPr txBox="1"/>
          <p:nvPr/>
        </p:nvSpPr>
        <p:spPr>
          <a:xfrm>
            <a:off x="3797073" y="5372574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G1</a:t>
            </a:r>
          </a:p>
        </p:txBody>
      </p:sp>
      <p:sp>
        <p:nvSpPr>
          <p:cNvPr id="845" name="G2"/>
          <p:cNvSpPr txBox="1"/>
          <p:nvPr/>
        </p:nvSpPr>
        <p:spPr>
          <a:xfrm>
            <a:off x="8259857" y="5372574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G2</a:t>
            </a:r>
          </a:p>
        </p:txBody>
      </p:sp>
      <p:sp>
        <p:nvSpPr>
          <p:cNvPr id="846" name="Rounded Rectangle"/>
          <p:cNvSpPr/>
          <p:nvPr/>
        </p:nvSpPr>
        <p:spPr>
          <a:xfrm>
            <a:off x="2501571" y="1729980"/>
            <a:ext cx="7703312" cy="1860579"/>
          </a:xfrm>
          <a:prstGeom prst="roundRect">
            <a:avLst>
              <a:gd name="adj" fmla="val 20339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47" name="MUTEX LOCK"/>
          <p:cNvSpPr txBox="1"/>
          <p:nvPr/>
        </p:nvSpPr>
        <p:spPr>
          <a:xfrm>
            <a:off x="4958019" y="2317969"/>
            <a:ext cx="27904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500"/>
            </a:lvl1pPr>
          </a:lstStyle>
          <a:p>
            <a:pPr/>
            <a:r>
              <a:t>MUTEX LOCK</a:t>
            </a:r>
          </a:p>
        </p:txBody>
      </p:sp>
      <p:pic>
        <p:nvPicPr>
          <p:cNvPr id="848" name="waiting-room.png" descr="waiting-roo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96871" y="2840230"/>
            <a:ext cx="711201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padlock.png" descr="padloc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97626" y="685748"/>
            <a:ext cx="711201" cy="711201"/>
          </a:xfrm>
          <a:prstGeom prst="rect">
            <a:avLst/>
          </a:prstGeom>
          <a:ln w="12700">
            <a:miter lim="400000"/>
          </a:ln>
        </p:spPr>
      </p:pic>
      <p:sp>
        <p:nvSpPr>
          <p:cNvPr id="850" name="100µs"/>
          <p:cNvSpPr txBox="1"/>
          <p:nvPr/>
        </p:nvSpPr>
        <p:spPr>
          <a:xfrm>
            <a:off x="3395655" y="12319051"/>
            <a:ext cx="145235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500"/>
            </a:lvl1pPr>
          </a:lstStyle>
          <a:p>
            <a:pPr/>
            <a:r>
              <a:t>100µs</a:t>
            </a:r>
          </a:p>
        </p:txBody>
      </p:sp>
      <p:sp>
        <p:nvSpPr>
          <p:cNvPr id="851" name="100µs"/>
          <p:cNvSpPr txBox="1"/>
          <p:nvPr/>
        </p:nvSpPr>
        <p:spPr>
          <a:xfrm>
            <a:off x="7858440" y="12319050"/>
            <a:ext cx="145235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500"/>
            </a:lvl1pPr>
          </a:lstStyle>
          <a:p>
            <a:pPr/>
            <a:r>
              <a:t>100µs</a:t>
            </a:r>
          </a:p>
        </p:txBody>
      </p:sp>
      <p:sp>
        <p:nvSpPr>
          <p:cNvPr id="852" name="Rounded Rectangle"/>
          <p:cNvSpPr/>
          <p:nvPr/>
        </p:nvSpPr>
        <p:spPr>
          <a:xfrm>
            <a:off x="13780411" y="5663319"/>
            <a:ext cx="2344120" cy="846478"/>
          </a:xfrm>
          <a:prstGeom prst="roundRect">
            <a:avLst>
              <a:gd name="adj" fmla="val 15355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53" name="G2"/>
          <p:cNvSpPr txBox="1"/>
          <p:nvPr/>
        </p:nvSpPr>
        <p:spPr>
          <a:xfrm>
            <a:off x="14665940" y="5775408"/>
            <a:ext cx="573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G2</a:t>
            </a:r>
          </a:p>
        </p:txBody>
      </p:sp>
      <p:pic>
        <p:nvPicPr>
          <p:cNvPr id="854" name="alarm-clock.png" descr="alarm-cloc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881642" y="5775408"/>
            <a:ext cx="622301" cy="622301"/>
          </a:xfrm>
          <a:prstGeom prst="rect">
            <a:avLst/>
          </a:prstGeom>
          <a:ln w="12700">
            <a:miter lim="400000"/>
          </a:ln>
        </p:spPr>
      </p:pic>
      <p:sp>
        <p:nvSpPr>
          <p:cNvPr id="855" name="Rounded Rectangle"/>
          <p:cNvSpPr/>
          <p:nvPr/>
        </p:nvSpPr>
        <p:spPr>
          <a:xfrm>
            <a:off x="6732440" y="5018039"/>
            <a:ext cx="3704358" cy="7117418"/>
          </a:xfrm>
          <a:prstGeom prst="roundRect">
            <a:avLst>
              <a:gd name="adj" fmla="val 6200"/>
            </a:avLst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56" name="Rounded Rectangle"/>
          <p:cNvSpPr/>
          <p:nvPr/>
        </p:nvSpPr>
        <p:spPr>
          <a:xfrm>
            <a:off x="2269656" y="5018039"/>
            <a:ext cx="3704357" cy="7117418"/>
          </a:xfrm>
          <a:prstGeom prst="roundRect">
            <a:avLst>
              <a:gd name="adj" fmla="val 6200"/>
            </a:avLst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6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100"/>
                            </p:stCondLst>
                            <p:childTnLst>
                              <p:par>
                                <p:cTn id="31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9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7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6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300"/>
                            </p:stCondLst>
                            <p:childTnLst>
                              <p:par>
                                <p:cTn id="45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200"/>
                            </p:stCondLst>
                            <p:childTnLst>
                              <p:par>
                                <p:cTn id="50" presetClass="entr" nodeType="afterEffect" presetSubtype="32" presetID="23" grpId="1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300"/>
                            </p:stCondLst>
                            <p:childTnLst>
                              <p:par>
                                <p:cTn id="55" presetClass="entr" nodeType="after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6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6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6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0"/>
                            </p:stCondLst>
                            <p:childTnLst>
                              <p:par>
                                <p:cTn id="68" presetClass="entr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Class="entr" nodeType="afterEffect" presetSubtype="32" presetID="4" grpId="1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5" dur="6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00"/>
                            </p:stCondLst>
                            <p:childTnLst>
                              <p:par>
                                <p:cTn id="77" presetClass="entr" nodeType="after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8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900"/>
                            </p:stCondLst>
                            <p:childTnLst>
                              <p:par>
                                <p:cTn id="82" presetClass="entr" nodeType="afterEffect" presetSubtype="32" presetID="4" grpId="1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4" dur="6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8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800"/>
                            </p:stCondLst>
                            <p:childTnLst>
                              <p:par>
                                <p:cTn id="91" presetClass="entr" nodeType="afterEffect" presetSubtype="32" presetID="4" grpId="2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3" dur="6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900"/>
                            </p:stCondLst>
                            <p:childTnLst>
                              <p:par>
                                <p:cTn id="95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8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700"/>
                            </p:stCondLst>
                            <p:childTnLst>
                              <p:par>
                                <p:cTn id="100" presetClass="entr" nodeType="after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2" dur="6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300"/>
                            </p:stCondLst>
                            <p:childTnLst>
                              <p:par>
                                <p:cTn id="104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6" dur="6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900"/>
                            </p:stCondLst>
                            <p:childTnLst>
                              <p:par>
                                <p:cTn id="108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8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700"/>
                            </p:stCondLst>
                            <p:childTnLst>
                              <p:par>
                                <p:cTn id="113" presetClass="entr" nodeType="afterEffect" presetSubtype="32" presetID="4" grpId="2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6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17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8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600"/>
                            </p:stCondLst>
                            <p:childTnLst>
                              <p:par>
                                <p:cTn id="122" presetClass="entr" nodeType="afterEffect" presetSubtype="32" presetID="4" grpId="2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4" dur="6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6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8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1" presetClass="entr" nodeType="afterEffect" presetSubtype="32" presetID="4" grpId="2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3" dur="6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600"/>
                            </p:stCondLst>
                            <p:childTnLst>
                              <p:par>
                                <p:cTn id="135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8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8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8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8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"/>
                            </p:stCondLst>
                            <p:childTnLst>
                              <p:par>
                                <p:cTn id="146" presetClass="entr" nodeType="afterEffect" presetSubtype="32" presetID="23" grpId="32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8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8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Class="entr" nodeType="click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4" dur="6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"/>
                            </p:stCondLst>
                            <p:childTnLst>
                              <p:par>
                                <p:cTn id="156" presetClass="entr" nodeType="afterEffect" presetID="9" grpId="3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8" dur="6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Class="emph" nodeType="withEffect" presetID="9" grpId="3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2" dur="indefinite" fill="hold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00"/>
                            </p:stCondLst>
                            <p:childTnLst>
                              <p:par>
                                <p:cTn id="164" presetClass="entr" nodeType="afterEffect" presetID="10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6" dur="7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400"/>
                            </p:stCondLst>
                            <p:childTnLst>
                              <p:par>
                                <p:cTn id="168" presetClass="entr" nodeType="afterEffect" presetID="10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0" dur="8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00"/>
                            </p:stCondLst>
                            <p:childTnLst>
                              <p:par>
                                <p:cTn id="172" presetClass="entr" nodeType="afterEffect" presetSubtype="32" presetID="4" grpId="39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4" dur="6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100"/>
                            </p:stCondLst>
                            <p:childTnLst>
                              <p:par>
                                <p:cTn id="176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8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8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900"/>
                            </p:stCondLst>
                            <p:childTnLst>
                              <p:par>
                                <p:cTn id="181" presetClass="entr" nodeType="afterEffect" presetID="10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3" dur="8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mph" nodeType="withEffect" presetID="9" grpId="47" fill="hold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indefinite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87" dur="indefinite" fill="hold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Class="entr" nodeType="afterEffect" presetID="10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1" dur="7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Class="exit" nodeType="clickEffect" presetSubtype="8" presetID="22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95" dur="1250" fill="hold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250"/>
                            </p:stCondLst>
                            <p:childTnLst>
                              <p:par>
                                <p:cTn id="198" presetClass="exit" nodeType="afterEffect" presetID="10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99" dur="1250" fill="hold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0"/>
                            </p:stCondLst>
                            <p:childTnLst>
                              <p:par>
                                <p:cTn id="202" presetClass="entr" nodeType="afterEffect" presetID="10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4" dur="6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100"/>
                            </p:stCondLst>
                            <p:childTnLst>
                              <p:par>
                                <p:cTn id="206" presetClass="entr" nodeType="afterEffect" presetSubtype="32" presetID="4" grpId="5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8" dur="6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000"/>
                            </p:stCondLst>
                            <p:childTnLst>
                              <p:par>
                                <p:cTn id="210" presetClass="entr" nodeType="afterEffect" presetSubtype="32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1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8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8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emph" nodeType="withEffect" presetID="9" grpId="5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indefinite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7" dur="indefinite" fill="hold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800"/>
                            </p:stCondLst>
                            <p:childTnLst>
                              <p:par>
                                <p:cTn id="219" presetClass="entr" nodeType="afterEffect" presetID="10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1" dur="6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Class="emph" nodeType="withEffect" presetID="9" grpId="5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indefinite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25" dur="indefinite" fill="hold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Class="emph" nodeType="afterEffect" presetID="9" grpId="62" fill="hold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8" dur="indefinite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29" dur="indefinite" fill="hold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Class="emph" nodeType="withEffect" presetID="9" grpId="63" fill="hold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2" dur="indefinite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3" dur="indefinite" fill="hold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Class="entr" nodeType="clickEffect" presetSubtype="32" presetID="4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7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8" dur="7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Class="emph" nodeType="afterEffect" presetSubtype="0" presetID="32" grpId="65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41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42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43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44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245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Class="emph" nodeType="withEffect" presetSubtype="0" presetID="26" grpId="6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48" dur="1000" fill="hold" tmFilter="0, 0; .2, .5; .8, .5; 1, 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500" fill="hold" autoRev="1"/>
                                        <p:tgtEl>
                                          <p:spTgt spid="8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emph" nodeType="afterEffect" presetID="9" grpId="6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3" dur="indefinite" fill="hold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Class="emph" nodeType="withEffect" presetID="9" grpId="68" fill="hold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6" dur="indefinite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7" dur="indefinite" fill="hold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Class="emph" nodeType="afterEffect" presetID="9" grpId="6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indefinite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61" dur="indefinite" fill="hold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Class="emph" nodeType="afterEffect" presetSubtype="0" presetID="35" grpId="70" repeatCount="2000" fill="hold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4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Class="emph" nodeType="afterEffect" presetID="9" grpId="71" fill="hold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7" dur="indefinite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68" dur="indefinite" fill="hold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Class="emph" nodeType="afterEffect" presetID="9" grpId="7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indefinite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72" dur="indefinite" fill="hold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Class="emph" nodeType="withEffect" presetID="9" grpId="78" fill="hold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5" dur="indefinite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76" dur="indefinite" fill="hold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Class="emph" nodeType="clickEffect" presetSubtype="0" presetID="32" grpId="79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80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81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82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83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284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Class="emph" nodeType="withEffect" presetSubtype="0" presetID="26" grpId="80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87" dur="1000" fill="hold" tmFilter="0, 0; .2, .5; .8, .5; 1, 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8" dur="500" fill="hold" autoRev="1"/>
                                        <p:tgtEl>
                                          <p:spTgt spid="8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Class="emph" nodeType="afterEffect" presetID="9" grpId="8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indefinite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92" dur="indefinite" fill="hold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Class="emph" nodeType="afterEffect" presetID="9" grpId="8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indefinite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96" dur="indefinite" fill="hold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Class="emph" nodeType="afterEffect" presetID="9" grpId="8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indefinite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300" dur="indefinite" fill="hold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Class="emph" nodeType="afterEffect" presetSubtype="0" presetID="35" grpId="84" repeatCount="2000" fill="hold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3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Class="emph" nodeType="afterEffect" presetID="9" grpId="85" fill="hold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indefinite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307" dur="indefinite" fill="hold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Class="emph" nodeType="afterEffect" presetID="9" grpId="9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indefinite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311" dur="indefinite" fill="hold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Class="emph" nodeType="afterEffect" presetID="9" grpId="92" fill="hold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4" dur="indefinite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15" dur="indefinite" fill="hold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Class="emph" nodeType="clickEffect" presetSubtype="0" presetID="32" grpId="93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319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320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321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322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323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Class="emph" nodeType="withEffect" presetSubtype="0" presetID="26" grpId="9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26" dur="1000" fill="hold" tmFilter="0, 0; .2, .5; .8, .5; 1, 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7" dur="500" fill="hold" autoRev="1"/>
                                        <p:tgtEl>
                                          <p:spTgt spid="8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00"/>
                            </p:stCondLst>
                            <p:childTnLst>
                              <p:par>
                                <p:cTn id="329" presetClass="exit" nodeType="afterEffect" presetID="10" grpId="9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30" dur="700" fill="hold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3" presetClass="exit" nodeType="afterEffect" presetID="10" grpId="9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34" dur="1250" fill="hold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950"/>
                            </p:stCondLst>
                            <p:childTnLst>
                              <p:par>
                                <p:cTn id="337" presetClass="exit" nodeType="afterEffect" presetID="10" grpId="9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38" dur="700" fill="hold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950"/>
                            </p:stCondLst>
                            <p:childTnLst>
                              <p:par>
                                <p:cTn id="341" presetClass="exit" nodeType="afterEffect" presetID="10" grpId="9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42" dur="1000" fill="hold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Class="emph" nodeType="afterEffect" presetID="9" grpId="9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indefinite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347" dur="indefinite" fill="hold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Class="emph" nodeType="withEffect" presetID="9" grpId="10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indefinite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51" dur="indefinite" fill="hold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700"/>
                            </p:stCondLst>
                            <p:childTnLst>
                              <p:par>
                                <p:cTn id="353" presetClass="exit" nodeType="afterEffect" presetID="10" grpId="10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54" dur="700" fill="hold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400"/>
                            </p:stCondLst>
                            <p:childTnLst>
                              <p:par>
                                <p:cTn id="357" presetClass="exit" nodeType="afterEffect" presetID="10" grpId="10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58" dur="700" fill="hold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Class="emph" nodeType="withEffect" presetID="9" grpId="10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indefinite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363" dur="indefinite" fill="hold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700"/>
                            </p:stCondLst>
                            <p:childTnLst>
                              <p:par>
                                <p:cTn id="365" presetClass="exit" nodeType="afterEffect" presetID="10" grpId="10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66" dur="600" fill="hold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Class="entr" nodeType="clickEffect" presetSubtype="4" presetID="22" grpId="1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1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72" dur="8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800"/>
                            </p:stCondLst>
                            <p:childTnLst>
                              <p:par>
                                <p:cTn id="374" presetClass="entr" nodeType="afterEffect" presetSubtype="4" presetID="22" grpId="1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5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76" dur="8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7" grpId="8"/>
      <p:bldP build="whole" bldLvl="1" animBg="1" rev="0" advAuto="0" spid="844" grpId="2"/>
      <p:bldP build="whole" bldLvl="1" animBg="1" rev="0" advAuto="0" spid="842" grpId="94"/>
      <p:bldP build="whole" bldLvl="1" animBg="1" rev="0" advAuto="0" spid="813" grpId="3"/>
      <p:bldP build="whole" bldLvl="1" animBg="1" rev="0" advAuto="0" spid="842" grpId="98"/>
      <p:bldP build="whole" bldLvl="1" animBg="1" rev="0" advAuto="0" spid="816" grpId="14"/>
      <p:bldP build="whole" bldLvl="1" animBg="1" rev="0" advAuto="0" spid="836" grpId="40"/>
      <p:bldP build="whole" bldLvl="1" animBg="1" rev="0" advAuto="0" spid="853" grpId="53"/>
      <p:bldP build="whole" bldLvl="1" animBg="1" rev="0" advAuto="0" spid="835" grpId="39"/>
      <p:bldP build="whole" bldLvl="1" animBg="1" rev="0" advAuto="0" spid="841" grpId="56"/>
      <p:bldP build="whole" bldLvl="1" animBg="1" rev="0" advAuto="0" spid="830" grpId="25"/>
      <p:bldP build="whole" bldLvl="1" animBg="1" rev="0" advAuto="0" spid="814" grpId="35"/>
      <p:bldP build="whole" bldLvl="1" animBg="1" rev="0" advAuto="0" spid="829" grpId="24"/>
      <p:bldP build="whole" bldLvl="1" animBg="1" rev="0" advAuto="0" spid="849" grpId="9"/>
      <p:bldP build="whole" bldLvl="1" animBg="1" rev="0" advAuto="0" spid="841" grpId="63"/>
      <p:bldP build="whole" bldLvl="1" animBg="1" rev="0" advAuto="0" spid="836" grpId="50"/>
      <p:bldP build="whole" bldLvl="1" animBg="1" rev="0" advAuto="0" spid="835" grpId="49"/>
      <p:bldP build="whole" bldLvl="1" animBg="1" rev="0" advAuto="0" spid="856" grpId="5"/>
      <p:bldP build="whole" bldLvl="1" animBg="1" rev="0" advAuto="0" spid="843" grpId="38"/>
      <p:bldP build="whole" bldLvl="1" animBg="1" rev="0" advAuto="0" spid="841" grpId="69"/>
      <p:bldP build="whole" bldLvl="1" animBg="1" rev="0" advAuto="0" spid="812" grpId="1"/>
      <p:bldP build="whole" bldLvl="1" animBg="1" rev="0" advAuto="0" spid="854" grpId="64"/>
      <p:bldP build="whole" bldLvl="1" animBg="1" rev="0" advAuto="0" spid="854" grpId="65"/>
      <p:bldP build="whole" bldLvl="1" animBg="1" rev="0" advAuto="0" spid="841" grpId="78"/>
      <p:bldP build="whole" bldLvl="1" animBg="1" rev="0" advAuto="0" spid="839" grpId="107"/>
      <p:bldP build="whole" bldLvl="1" animBg="1" rev="0" advAuto="0" spid="843" grpId="54"/>
      <p:bldP build="whole" bldLvl="1" animBg="1" rev="0" advAuto="0" spid="837" grpId="34"/>
      <p:bldP build="whole" bldLvl="1" animBg="1" rev="0" advAuto="0" spid="823" grpId="20"/>
      <p:bldP build="whole" bldLvl="1" animBg="1" rev="0" advAuto="0" spid="841" grpId="83"/>
      <p:bldP build="whole" bldLvl="1" animBg="1" rev="0" advAuto="0" spid="854" grpId="79"/>
      <p:bldP build="whole" bldLvl="1" animBg="1" rev="0" advAuto="0" spid="828" grpId="23"/>
      <p:bldP build="whole" bldLvl="1" animBg="1" rev="0" advAuto="0" spid="817" grpId="15"/>
      <p:bldP build="whole" bldLvl="1" animBg="1" rev="0" advAuto="0" spid="840" grpId="42"/>
      <p:bldP build="whole" bldLvl="1" animBg="1" rev="0" advAuto="0" spid="841" grpId="92"/>
      <p:bldP build="whole" bldLvl="1" animBg="1" rev="0" advAuto="0" spid="851" grpId="32"/>
      <p:bldP build="whole" bldLvl="1" animBg="1" rev="0" advAuto="0" spid="855" grpId="6"/>
      <p:bldP build="whole" bldLvl="1" animBg="1" rev="0" advAuto="0" spid="840" grpId="47"/>
      <p:bldP build="whole" bldLvl="1" animBg="1" rev="0" advAuto="0" spid="811" grpId="10"/>
      <p:bldP build="whole" bldLvl="1" animBg="1" rev="0" advAuto="0" spid="853" grpId="96"/>
      <p:bldP build="whole" bldLvl="1" animBg="1" rev="0" advAuto="0" spid="854" grpId="93"/>
      <p:bldP build="whole" bldLvl="1" animBg="1" rev="0" advAuto="0" spid="846" grpId="48"/>
      <p:bldP build="whole" bldLvl="1" animBg="1" rev="0" advAuto="0" spid="854" grpId="97"/>
      <p:bldP build="whole" bldLvl="1" animBg="1" rev="0" advAuto="0" spid="818" grpId="18"/>
      <p:bldP build="whole" bldLvl="1" animBg="1" rev="0" advAuto="0" spid="846" grpId="57"/>
      <p:bldP build="whole" bldLvl="1" animBg="1" rev="0" advAuto="0" spid="824" grpId="21"/>
      <p:bldP build="whole" bldLvl="1" animBg="1" rev="0" advAuto="0" spid="846" grpId="62"/>
      <p:bldP build="whole" bldLvl="1" animBg="1" rev="0" advAuto="0" spid="819" grpId="19"/>
      <p:bldP build="whole" bldLvl="1" animBg="1" rev="0" advAuto="0" spid="846" grpId="68"/>
      <p:bldP build="whole" bldLvl="1" animBg="1" rev="0" advAuto="0" spid="849" grpId="70"/>
      <p:bldP build="whole" bldLvl="1" animBg="1" rev="0" advAuto="0" spid="852" grpId="52"/>
      <p:bldP build="whole" bldLvl="1" animBg="1" rev="0" advAuto="0" spid="815" grpId="13"/>
      <p:bldP build="whole" bldLvl="1" animBg="1" rev="0" advAuto="0" spid="850" grpId="31"/>
      <p:bldP build="whole" bldLvl="1" animBg="1" rev="0" advAuto="0" spid="826" grpId="27"/>
      <p:bldP build="whole" bldLvl="1" animBg="1" rev="0" advAuto="0" spid="814" grpId="108"/>
      <p:bldP build="whole" bldLvl="1" animBg="1" rev="0" advAuto="0" spid="842" grpId="51"/>
      <p:bldP build="whole" bldLvl="1" animBg="1" rev="0" advAuto="0" spid="846" grpId="77"/>
      <p:bldP build="whole" bldLvl="1" animBg="1" rev="0" advAuto="0" spid="839" grpId="36"/>
      <p:bldP build="whole" bldLvl="1" animBg="1" rev="0" advAuto="0" spid="827" grpId="28"/>
      <p:bldP build="whole" bldLvl="1" animBg="1" rev="0" advAuto="0" spid="846" grpId="82"/>
      <p:bldP build="whole" bldLvl="1" animBg="1" rev="0" advAuto="0" spid="849" grpId="84"/>
      <p:bldP build="whole" bldLvl="1" animBg="1" rev="0" advAuto="0" spid="832" grpId="29"/>
      <p:bldP build="whole" bldLvl="1" animBg="1" rev="0" advAuto="0" spid="852" grpId="67"/>
      <p:bldP build="whole" bldLvl="1" animBg="1" rev="0" advAuto="0" spid="852" grpId="71"/>
      <p:bldP build="whole" bldLvl="1" animBg="1" rev="0" advAuto="0" spid="846" grpId="91"/>
      <p:bldP build="whole" bldLvl="1" animBg="1" rev="0" advAuto="0" spid="833" grpId="30"/>
      <p:bldP build="whole" bldLvl="1" animBg="1" rev="0" advAuto="0" spid="842" grpId="66"/>
      <p:bldP build="whole" bldLvl="1" animBg="1" rev="0" advAuto="0" spid="848" grpId="12"/>
      <p:bldP build="whole" bldLvl="1" animBg="1" rev="0" advAuto="0" spid="840" grpId="99"/>
      <p:bldP build="whole" bldLvl="1" animBg="1" rev="0" advAuto="0" spid="814" grpId="7"/>
      <p:bldP build="whole" bldLvl="1" animBg="1" rev="0" advAuto="0" spid="810" grpId="11"/>
      <p:bldP build="whole" bldLvl="1" animBg="1" rev="0" advAuto="0" spid="831" grpId="26"/>
      <p:bldP build="whole" bldLvl="1" animBg="1" rev="0" advAuto="0" spid="852" grpId="81"/>
      <p:bldP build="whole" bldLvl="1" animBg="1" rev="0" advAuto="0" spid="846" grpId="100"/>
      <p:bldP build="whole" bldLvl="1" animBg="1" rev="0" advAuto="0" spid="852" grpId="85"/>
      <p:bldP build="whole" bldLvl="1" animBg="1" rev="0" advAuto="0" spid="821" grpId="17"/>
      <p:bldP build="whole" bldLvl="1" animBg="1" rev="0" advAuto="0" spid="840" grpId="109"/>
      <p:bldP build="whole" bldLvl="1" animBg="1" rev="0" advAuto="0" spid="825" grpId="22"/>
      <p:bldP build="whole" bldLvl="1" animBg="1" rev="0" advAuto="0" spid="842" grpId="80"/>
      <p:bldP build="whole" bldLvl="1" animBg="1" rev="0" advAuto="0" spid="846" grpId="106"/>
      <p:bldP build="whole" bldLvl="1" animBg="1" rev="0" advAuto="0" spid="834" grpId="111"/>
      <p:bldP build="whole" bldLvl="1" animBg="1" rev="0" advAuto="0" spid="838" grpId="33"/>
      <p:bldP build="whole" bldLvl="1" animBg="1" rev="0" advAuto="0" spid="845" grpId="4"/>
      <p:bldP build="whole" bldLvl="1" animBg="1" rev="0" advAuto="0" spid="820" grpId="16"/>
      <p:bldP build="whole" bldLvl="1" animBg="1" rev="0" advAuto="0" spid="852" grpId="95"/>
      <p:bldP build="whole" bldLvl="1" animBg="1" rev="0" advAuto="0" spid="822" grpId="11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man (4).png" descr="man (4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0" y="4699000"/>
            <a:ext cx="4171661" cy="4171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9" name="woman (4).png" descr="woman (4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0" y="4699000"/>
            <a:ext cx="4171661" cy="4171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0" name="transfer.png" descr="transf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82821" y="6211871"/>
            <a:ext cx="3046958" cy="3046958"/>
          </a:xfrm>
          <a:prstGeom prst="rect">
            <a:avLst/>
          </a:prstGeom>
          <a:ln w="12700">
            <a:miter lim="400000"/>
          </a:ln>
        </p:spPr>
      </p:pic>
      <p:sp>
        <p:nvSpPr>
          <p:cNvPr id="861" name="Line"/>
          <p:cNvSpPr/>
          <p:nvPr/>
        </p:nvSpPr>
        <p:spPr>
          <a:xfrm>
            <a:off x="6179939" y="4332482"/>
            <a:ext cx="12024122" cy="1"/>
          </a:xfrm>
          <a:prstGeom prst="line">
            <a:avLst/>
          </a:prstGeom>
          <a:ln w="317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62" name="Line"/>
          <p:cNvSpPr/>
          <p:nvPr/>
        </p:nvSpPr>
        <p:spPr>
          <a:xfrm>
            <a:off x="6179939" y="11138218"/>
            <a:ext cx="12024122" cy="1"/>
          </a:xfrm>
          <a:prstGeom prst="line">
            <a:avLst/>
          </a:prstGeom>
          <a:ln w="317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863" name="profanity.png" descr="profanit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800000">
            <a:off x="14157484" y="2218540"/>
            <a:ext cx="2272693" cy="2272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864" name="profanity.png" descr="profanit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800000">
            <a:off x="8061483" y="2218540"/>
            <a:ext cx="2272693" cy="2272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Class="entr" nodeType="afterEffect" presetSubtype="10" presetID="19" grpId="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20370" origin="layout" pathEditMode="relative">
                                      <p:cBhvr>
                                        <p:cTn id="28" dur="7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19942" origin="layout" pathEditMode="relative">
                                      <p:cBhvr>
                                        <p:cTn id="31" dur="7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20370 L 0.000000 0.000000" origin="layout" pathEditMode="relative">
                                      <p:cBhvr>
                                        <p:cTn id="35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19942 L 0.000000 0.000000" origin="layout" pathEditMode="relative">
                                      <p:cBhvr>
                                        <p:cTn id="38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20370" origin="layout" pathEditMode="relative">
                                      <p:cBhvr>
                                        <p:cTn id="42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with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20370" origin="layout" pathEditMode="relative">
                                      <p:cBhvr>
                                        <p:cTn id="45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20370 L 0.000000 0.000000" origin="layout" pathEditMode="relative">
                                      <p:cBhvr>
                                        <p:cTn id="49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path" nodeType="with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20370 L 0.000000 0.000000" origin="layout" pathEditMode="relative">
                                      <p:cBhvr>
                                        <p:cTn id="52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"/>
                            </p:stCondLst>
                            <p:childTnLst>
                              <p:par>
                                <p:cTn id="60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1" grpId="1"/>
      <p:bldP build="whole" bldLvl="1" animBg="1" rev="0" advAuto="0" spid="858" grpId="3"/>
      <p:bldP build="whole" bldLvl="1" animBg="1" rev="0" advAuto="0" spid="860" grpId="5"/>
      <p:bldP build="whole" bldLvl="1" animBg="1" rev="0" advAuto="0" spid="862" grpId="2"/>
      <p:bldP build="whole" bldLvl="1" animBg="1" rev="0" advAuto="0" spid="864" grpId="14"/>
      <p:bldP build="whole" bldLvl="1" animBg="1" rev="0" advAuto="0" spid="859" grpId="4"/>
      <p:bldP build="whole" bldLvl="1" animBg="1" rev="0" advAuto="0" spid="863" grpId="1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Rounded Rectangle"/>
          <p:cNvSpPr/>
          <p:nvPr/>
        </p:nvSpPr>
        <p:spPr>
          <a:xfrm>
            <a:off x="9492705" y="1802512"/>
            <a:ext cx="5436557" cy="1860579"/>
          </a:xfrm>
          <a:prstGeom prst="roundRect">
            <a:avLst>
              <a:gd name="adj" fmla="val 10100"/>
            </a:avLst>
          </a:prstGeom>
          <a:solidFill>
            <a:srgbClr val="15324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67" name="MUTEX LOCK"/>
          <p:cNvSpPr txBox="1"/>
          <p:nvPr/>
        </p:nvSpPr>
        <p:spPr>
          <a:xfrm>
            <a:off x="10815775" y="2377201"/>
            <a:ext cx="279041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500"/>
            </a:lvl1pPr>
          </a:lstStyle>
          <a:p>
            <a:pPr/>
            <a:r>
              <a:t>MUTEX LOCK</a:t>
            </a:r>
          </a:p>
        </p:txBody>
      </p:sp>
      <p:pic>
        <p:nvPicPr>
          <p:cNvPr id="868" name="padlock.png" descr="padl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5383" y="744981"/>
            <a:ext cx="711201" cy="711201"/>
          </a:xfrm>
          <a:prstGeom prst="rect">
            <a:avLst/>
          </a:prstGeom>
          <a:ln w="12700">
            <a:miter lim="400000"/>
          </a:ln>
        </p:spPr>
      </p:pic>
      <p:sp>
        <p:nvSpPr>
          <p:cNvPr id="869" name="Rounded Rectangle"/>
          <p:cNvSpPr/>
          <p:nvPr/>
        </p:nvSpPr>
        <p:spPr>
          <a:xfrm>
            <a:off x="4778943" y="5694226"/>
            <a:ext cx="4124618" cy="1048773"/>
          </a:xfrm>
          <a:prstGeom prst="roundRect">
            <a:avLst>
              <a:gd name="adj" fmla="val 1844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70" name="G1"/>
          <p:cNvSpPr txBox="1"/>
          <p:nvPr/>
        </p:nvSpPr>
        <p:spPr>
          <a:xfrm>
            <a:off x="6554720" y="5907462"/>
            <a:ext cx="573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871" name="Rounded Rectangle"/>
          <p:cNvSpPr/>
          <p:nvPr/>
        </p:nvSpPr>
        <p:spPr>
          <a:xfrm>
            <a:off x="4530417" y="5479269"/>
            <a:ext cx="4621671" cy="6338155"/>
          </a:xfrm>
          <a:prstGeom prst="roundRect">
            <a:avLst>
              <a:gd name="adj" fmla="val 4969"/>
            </a:avLst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72" name="Rounded Rectangle"/>
          <p:cNvSpPr/>
          <p:nvPr/>
        </p:nvSpPr>
        <p:spPr>
          <a:xfrm>
            <a:off x="4778943" y="6926031"/>
            <a:ext cx="4124618" cy="4569130"/>
          </a:xfrm>
          <a:prstGeom prst="roundRect">
            <a:avLst>
              <a:gd name="adj" fmla="val 469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73" name="Rounded Rectangle"/>
          <p:cNvSpPr/>
          <p:nvPr/>
        </p:nvSpPr>
        <p:spPr>
          <a:xfrm>
            <a:off x="5103852" y="7268385"/>
            <a:ext cx="3474802" cy="807311"/>
          </a:xfrm>
          <a:prstGeom prst="roundRect">
            <a:avLst>
              <a:gd name="adj" fmla="val 2396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74" name="lock()"/>
          <p:cNvSpPr txBox="1"/>
          <p:nvPr/>
        </p:nvSpPr>
        <p:spPr>
          <a:xfrm>
            <a:off x="6210648" y="7405341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lock()</a:t>
            </a:r>
          </a:p>
        </p:txBody>
      </p:sp>
      <p:sp>
        <p:nvSpPr>
          <p:cNvPr id="875" name="Rounded Rectangle"/>
          <p:cNvSpPr/>
          <p:nvPr/>
        </p:nvSpPr>
        <p:spPr>
          <a:xfrm>
            <a:off x="5103852" y="9323514"/>
            <a:ext cx="3474802" cy="807311"/>
          </a:xfrm>
          <a:prstGeom prst="roundRect">
            <a:avLst>
              <a:gd name="adj" fmla="val 23966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76" name="unlock()"/>
          <p:cNvSpPr txBox="1"/>
          <p:nvPr/>
        </p:nvSpPr>
        <p:spPr>
          <a:xfrm>
            <a:off x="6019497" y="9460469"/>
            <a:ext cx="16435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unlock()</a:t>
            </a:r>
          </a:p>
        </p:txBody>
      </p:sp>
      <p:sp>
        <p:nvSpPr>
          <p:cNvPr id="877" name="Rounded Rectangle"/>
          <p:cNvSpPr/>
          <p:nvPr/>
        </p:nvSpPr>
        <p:spPr>
          <a:xfrm>
            <a:off x="10523780" y="7168338"/>
            <a:ext cx="3336440" cy="1395804"/>
          </a:xfrm>
          <a:prstGeom prst="roundRect">
            <a:avLst>
              <a:gd name="adj" fmla="val 13648"/>
            </a:avLst>
          </a:prstGeom>
          <a:solidFill>
            <a:srgbClr val="B38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78" name="Rounded Rectangle"/>
          <p:cNvSpPr/>
          <p:nvPr/>
        </p:nvSpPr>
        <p:spPr>
          <a:xfrm>
            <a:off x="5103852" y="8295950"/>
            <a:ext cx="3474802" cy="807311"/>
          </a:xfrm>
          <a:prstGeom prst="roundRect">
            <a:avLst>
              <a:gd name="adj" fmla="val 23966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79" name="condition"/>
          <p:cNvSpPr txBox="1"/>
          <p:nvPr/>
        </p:nvSpPr>
        <p:spPr>
          <a:xfrm>
            <a:off x="5923922" y="8432905"/>
            <a:ext cx="183466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condition</a:t>
            </a:r>
          </a:p>
        </p:txBody>
      </p:sp>
      <p:sp>
        <p:nvSpPr>
          <p:cNvPr id="880" name="Line"/>
          <p:cNvSpPr/>
          <p:nvPr/>
        </p:nvSpPr>
        <p:spPr>
          <a:xfrm>
            <a:off x="12214504" y="4099848"/>
            <a:ext cx="5310835" cy="1016353"/>
          </a:xfrm>
          <a:prstGeom prst="line">
            <a:avLst/>
          </a:prstGeom>
          <a:ln w="889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81" name="Rounded Rectangle"/>
          <p:cNvSpPr/>
          <p:nvPr/>
        </p:nvSpPr>
        <p:spPr>
          <a:xfrm>
            <a:off x="5103852" y="10351079"/>
            <a:ext cx="3474802" cy="807311"/>
          </a:xfrm>
          <a:prstGeom prst="roundRect">
            <a:avLst>
              <a:gd name="adj" fmla="val 23966"/>
            </a:avLst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82" name="wait()"/>
          <p:cNvSpPr txBox="1"/>
          <p:nvPr/>
        </p:nvSpPr>
        <p:spPr>
          <a:xfrm>
            <a:off x="6210648" y="10488034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wait()</a:t>
            </a:r>
          </a:p>
        </p:txBody>
      </p:sp>
      <p:sp>
        <p:nvSpPr>
          <p:cNvPr id="883" name="Rounded Rectangle"/>
          <p:cNvSpPr/>
          <p:nvPr/>
        </p:nvSpPr>
        <p:spPr>
          <a:xfrm>
            <a:off x="15480439" y="5694226"/>
            <a:ext cx="4124618" cy="1048773"/>
          </a:xfrm>
          <a:prstGeom prst="roundRect">
            <a:avLst>
              <a:gd name="adj" fmla="val 1844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84" name="G2"/>
          <p:cNvSpPr txBox="1"/>
          <p:nvPr/>
        </p:nvSpPr>
        <p:spPr>
          <a:xfrm>
            <a:off x="17261031" y="5907462"/>
            <a:ext cx="573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885" name="Rounded Rectangle"/>
          <p:cNvSpPr/>
          <p:nvPr/>
        </p:nvSpPr>
        <p:spPr>
          <a:xfrm>
            <a:off x="15231912" y="5479269"/>
            <a:ext cx="4621671" cy="6338155"/>
          </a:xfrm>
          <a:prstGeom prst="roundRect">
            <a:avLst>
              <a:gd name="adj" fmla="val 4969"/>
            </a:avLst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86" name="Rounded Rectangle"/>
          <p:cNvSpPr/>
          <p:nvPr/>
        </p:nvSpPr>
        <p:spPr>
          <a:xfrm>
            <a:off x="15490070" y="6926030"/>
            <a:ext cx="4114987" cy="4569130"/>
          </a:xfrm>
          <a:prstGeom prst="roundRect">
            <a:avLst>
              <a:gd name="adj" fmla="val 470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87" name="Rounded Rectangle"/>
          <p:cNvSpPr/>
          <p:nvPr/>
        </p:nvSpPr>
        <p:spPr>
          <a:xfrm>
            <a:off x="15810162" y="7268385"/>
            <a:ext cx="3474802" cy="807311"/>
          </a:xfrm>
          <a:prstGeom prst="roundRect">
            <a:avLst>
              <a:gd name="adj" fmla="val 2396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88" name="lock()"/>
          <p:cNvSpPr txBox="1"/>
          <p:nvPr/>
        </p:nvSpPr>
        <p:spPr>
          <a:xfrm>
            <a:off x="16916959" y="7405340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lock()</a:t>
            </a:r>
          </a:p>
        </p:txBody>
      </p:sp>
      <p:sp>
        <p:nvSpPr>
          <p:cNvPr id="889" name="Rounded Rectangle"/>
          <p:cNvSpPr/>
          <p:nvPr/>
        </p:nvSpPr>
        <p:spPr>
          <a:xfrm>
            <a:off x="15810162" y="9323513"/>
            <a:ext cx="3474802" cy="807311"/>
          </a:xfrm>
          <a:prstGeom prst="roundRect">
            <a:avLst>
              <a:gd name="adj" fmla="val 23966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90" name="unlock()"/>
          <p:cNvSpPr txBox="1"/>
          <p:nvPr/>
        </p:nvSpPr>
        <p:spPr>
          <a:xfrm>
            <a:off x="16725808" y="9460469"/>
            <a:ext cx="16435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unlock()</a:t>
            </a:r>
          </a:p>
        </p:txBody>
      </p:sp>
      <p:sp>
        <p:nvSpPr>
          <p:cNvPr id="891" name="Rounded Rectangle"/>
          <p:cNvSpPr/>
          <p:nvPr/>
        </p:nvSpPr>
        <p:spPr>
          <a:xfrm>
            <a:off x="15810162" y="8295949"/>
            <a:ext cx="3474802" cy="807311"/>
          </a:xfrm>
          <a:prstGeom prst="roundRect">
            <a:avLst>
              <a:gd name="adj" fmla="val 23966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92" name="condition"/>
          <p:cNvSpPr txBox="1"/>
          <p:nvPr/>
        </p:nvSpPr>
        <p:spPr>
          <a:xfrm>
            <a:off x="16630232" y="8432904"/>
            <a:ext cx="183466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condition</a:t>
            </a:r>
          </a:p>
        </p:txBody>
      </p:sp>
      <p:sp>
        <p:nvSpPr>
          <p:cNvPr id="893" name="Rounded Rectangle"/>
          <p:cNvSpPr/>
          <p:nvPr/>
        </p:nvSpPr>
        <p:spPr>
          <a:xfrm>
            <a:off x="15810162" y="10351078"/>
            <a:ext cx="3474802" cy="807311"/>
          </a:xfrm>
          <a:prstGeom prst="roundRect">
            <a:avLst>
              <a:gd name="adj" fmla="val 23966"/>
            </a:avLst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94" name="wait()"/>
          <p:cNvSpPr txBox="1"/>
          <p:nvPr/>
        </p:nvSpPr>
        <p:spPr>
          <a:xfrm>
            <a:off x="16916959" y="10488033"/>
            <a:ext cx="12612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/>
            </a:lvl1pPr>
          </a:lstStyle>
          <a:p>
            <a:pPr/>
            <a:r>
              <a:t>wait()</a:t>
            </a:r>
          </a:p>
        </p:txBody>
      </p:sp>
      <p:sp>
        <p:nvSpPr>
          <p:cNvPr id="895" name="Line"/>
          <p:cNvSpPr/>
          <p:nvPr/>
        </p:nvSpPr>
        <p:spPr>
          <a:xfrm flipV="1">
            <a:off x="6665022" y="4139519"/>
            <a:ext cx="5311435" cy="1013212"/>
          </a:xfrm>
          <a:prstGeom prst="line">
            <a:avLst/>
          </a:prstGeom>
          <a:ln w="889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96" name="Rounded Rectangle"/>
          <p:cNvSpPr/>
          <p:nvPr/>
        </p:nvSpPr>
        <p:spPr>
          <a:xfrm>
            <a:off x="10523780" y="8835068"/>
            <a:ext cx="3336440" cy="1395804"/>
          </a:xfrm>
          <a:prstGeom prst="roundRect">
            <a:avLst>
              <a:gd name="adj" fmla="val 13648"/>
            </a:avLst>
          </a:prstGeom>
          <a:solidFill>
            <a:srgbClr val="B38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97" name="John"/>
          <p:cNvSpPr txBox="1"/>
          <p:nvPr/>
        </p:nvSpPr>
        <p:spPr>
          <a:xfrm>
            <a:off x="6019498" y="12183618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4000"/>
            </a:lvl1pPr>
          </a:lstStyle>
          <a:p>
            <a:pPr/>
            <a:r>
              <a:t>John</a:t>
            </a:r>
          </a:p>
        </p:txBody>
      </p:sp>
      <p:sp>
        <p:nvSpPr>
          <p:cNvPr id="898" name="Alice"/>
          <p:cNvSpPr txBox="1"/>
          <p:nvPr/>
        </p:nvSpPr>
        <p:spPr>
          <a:xfrm>
            <a:off x="16630232" y="12183618"/>
            <a:ext cx="183466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4000"/>
            </a:lvl1pPr>
          </a:lstStyle>
          <a:p>
            <a:pPr/>
            <a:r>
              <a:t>Alice</a:t>
            </a:r>
          </a:p>
        </p:txBody>
      </p:sp>
      <p:sp>
        <p:nvSpPr>
          <p:cNvPr id="899" name="Rounded Rectangle"/>
          <p:cNvSpPr/>
          <p:nvPr/>
        </p:nvSpPr>
        <p:spPr>
          <a:xfrm>
            <a:off x="10523780" y="7162870"/>
            <a:ext cx="3336440" cy="1406741"/>
          </a:xfrm>
          <a:prstGeom prst="roundRect">
            <a:avLst>
              <a:gd name="adj" fmla="val 13542"/>
            </a:avLst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00" name="var left"/>
          <p:cNvSpPr txBox="1"/>
          <p:nvPr/>
        </p:nvSpPr>
        <p:spPr>
          <a:xfrm>
            <a:off x="10930597" y="7510640"/>
            <a:ext cx="25228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3500"/>
            </a:pPr>
            <a:r>
              <a:rPr>
                <a:solidFill>
                  <a:srgbClr val="E1BEE7"/>
                </a:solidFill>
              </a:rPr>
              <a:t>var</a:t>
            </a:r>
            <a:r>
              <a:t> left</a:t>
            </a:r>
          </a:p>
        </p:txBody>
      </p:sp>
      <p:sp>
        <p:nvSpPr>
          <p:cNvPr id="901" name="Rounded Rectangle"/>
          <p:cNvSpPr/>
          <p:nvPr/>
        </p:nvSpPr>
        <p:spPr>
          <a:xfrm>
            <a:off x="10523780" y="8835068"/>
            <a:ext cx="3336440" cy="1406741"/>
          </a:xfrm>
          <a:prstGeom prst="roundRect">
            <a:avLst>
              <a:gd name="adj" fmla="val 13542"/>
            </a:avLst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02" name="var right"/>
          <p:cNvSpPr txBox="1"/>
          <p:nvPr/>
        </p:nvSpPr>
        <p:spPr>
          <a:xfrm>
            <a:off x="10911614" y="9177370"/>
            <a:ext cx="25228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3500"/>
            </a:pPr>
            <a:r>
              <a:rPr>
                <a:solidFill>
                  <a:srgbClr val="E1BEE7"/>
                </a:solidFill>
              </a:rPr>
              <a:t>var</a:t>
            </a:r>
            <a:r>
              <a:t> right</a:t>
            </a:r>
          </a:p>
        </p:txBody>
      </p:sp>
      <p:pic>
        <p:nvPicPr>
          <p:cNvPr id="903" name="loop.png" descr="loo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88629" y="5258365"/>
            <a:ext cx="1406741" cy="1406740"/>
          </a:xfrm>
          <a:prstGeom prst="rect">
            <a:avLst/>
          </a:prstGeom>
          <a:ln w="12700">
            <a:miter lim="400000"/>
          </a:ln>
        </p:spPr>
      </p:pic>
      <p:sp>
        <p:nvSpPr>
          <p:cNvPr id="904" name="Hallway"/>
          <p:cNvSpPr txBox="1"/>
          <p:nvPr/>
        </p:nvSpPr>
        <p:spPr>
          <a:xfrm>
            <a:off x="10949582" y="10601036"/>
            <a:ext cx="252280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4000"/>
            </a:lvl1pPr>
          </a:lstStyle>
          <a:p>
            <a:pPr/>
            <a:r>
              <a:t>Hallway</a:t>
            </a:r>
          </a:p>
        </p:txBody>
      </p:sp>
      <p:sp>
        <p:nvSpPr>
          <p:cNvPr id="905" name="2"/>
          <p:cNvSpPr txBox="1"/>
          <p:nvPr/>
        </p:nvSpPr>
        <p:spPr>
          <a:xfrm>
            <a:off x="11754933" y="5666348"/>
            <a:ext cx="874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b="0" sz="3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6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7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00"/>
                            </p:stCondLst>
                            <p:childTnLst>
                              <p:par>
                                <p:cTn id="23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200"/>
                            </p:stCondLst>
                            <p:childTnLst>
                              <p:par>
                                <p:cTn id="40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7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900"/>
                            </p:stCondLst>
                            <p:childTnLst>
                              <p:par>
                                <p:cTn id="44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700"/>
                            </p:stCondLst>
                            <p:childTnLst>
                              <p:par>
                                <p:cTn id="49" presetClass="entr" nodeType="afterEffect" presetSubtype="32" presetID="4" grpId="11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1" dur="7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800"/>
                            </p:stCondLst>
                            <p:childTnLst>
                              <p:par>
                                <p:cTn id="53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600"/>
                            </p:stCondLst>
                            <p:childTnLst>
                              <p:par>
                                <p:cTn id="58" presetClass="entr" nodeType="afterEffect" presetSubtype="32" presetID="4" grpId="13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0" dur="7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700"/>
                            </p:stCondLst>
                            <p:childTnLst>
                              <p:par>
                                <p:cTn id="62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8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0"/>
                            </p:stCondLst>
                            <p:childTnLst>
                              <p:par>
                                <p:cTn id="67" presetClass="entr" nodeType="afterEffect" presetSubtype="32" presetID="4" grpId="1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9" dur="7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600"/>
                            </p:stCondLst>
                            <p:childTnLst>
                              <p:par>
                                <p:cTn id="71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8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400"/>
                            </p:stCondLst>
                            <p:childTnLst>
                              <p:par>
                                <p:cTn id="76" presetClass="entr" nodeType="after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200"/>
                            </p:stCondLst>
                            <p:childTnLst>
                              <p:par>
                                <p:cTn id="81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3" dur="7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900"/>
                            </p:stCondLst>
                            <p:childTnLst>
                              <p:par>
                                <p:cTn id="85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8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700"/>
                            </p:stCondLst>
                            <p:childTnLst>
                              <p:par>
                                <p:cTn id="90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1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200"/>
                            </p:stCondLst>
                            <p:childTnLst>
                              <p:par>
                                <p:cTn id="94" presetClass="entr" nodeType="afterEffect" presetSubtype="32" presetID="4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6" dur="7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000"/>
                            </p:stCondLst>
                            <p:childTnLst>
                              <p:par>
                                <p:cTn id="98" presetClass="entr" nodeType="afterEffect" presetID="9" grpId="2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0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200"/>
                            </p:stCondLst>
                            <p:childTnLst>
                              <p:par>
                                <p:cTn id="102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4" dur="7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900"/>
                            </p:stCondLst>
                            <p:childTnLst>
                              <p:par>
                                <p:cTn id="106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8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1700"/>
                            </p:stCondLst>
                            <p:childTnLst>
                              <p:par>
                                <p:cTn id="111" presetClass="entr" nodeType="afterEffect" presetSubtype="32" presetID="4" grpId="2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3" dur="7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2800"/>
                            </p:stCondLst>
                            <p:childTnLst>
                              <p:par>
                                <p:cTn id="115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8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3600"/>
                            </p:stCondLst>
                            <p:childTnLst>
                              <p:par>
                                <p:cTn id="120" presetClass="entr" nodeType="afterEffect" presetSubtype="32" presetID="4" grpId="27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2" dur="7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4700"/>
                            </p:stCondLst>
                            <p:childTnLst>
                              <p:par>
                                <p:cTn id="124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8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29" presetClass="entr" nodeType="afterEffect" presetSubtype="32" presetID="4" grpId="29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1" dur="7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6600"/>
                            </p:stCondLst>
                            <p:childTnLst>
                              <p:par>
                                <p:cTn id="133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8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7400"/>
                            </p:stCondLst>
                            <p:childTnLst>
                              <p:par>
                                <p:cTn id="138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8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8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ntr" nodeType="clickEffect" presetSubtype="32" presetID="4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6" dur="6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00"/>
                            </p:stCondLst>
                            <p:childTnLst>
                              <p:par>
                                <p:cTn id="148" presetClass="entr" nodeType="afterEffect" presetSubtype="32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8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00"/>
                            </p:stCondLst>
                            <p:childTnLst>
                              <p:par>
                                <p:cTn id="153" presetClass="entr" nodeType="afterEffect" presetSubtype="32" presetID="4" grpId="34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5" dur="6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600"/>
                            </p:stCondLst>
                            <p:childTnLst>
                              <p:par>
                                <p:cTn id="157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8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8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400"/>
                            </p:stCondLst>
                            <p:childTnLst>
                              <p:par>
                                <p:cTn id="162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4" dur="8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200"/>
                            </p:stCondLst>
                            <p:childTnLst>
                              <p:par>
                                <p:cTn id="166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8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emph" nodeType="afterEffect" presetID="9" grpId="4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2" dur="indefinite" fill="hold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Class="entr" nodeType="afterEffect" presetSubtype="32" presetID="4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6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emph" nodeType="afterEffect" presetID="9" grpId="5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indefinite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80" dur="indefinite" fill="hold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Class="emph" nodeType="clickEffect" presetSubtype="0" presetID="26" grpId="6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84" dur="3000" fill="hold" tmFilter="0, 0; .2, .5; .8, .5; 1, 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1500" fill="hold" autoRev="1"/>
                                        <p:tgtEl>
                                          <p:spTgt spid="8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mph" nodeType="withEffect" presetSubtype="0" presetID="26" grpId="62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88" dur="3000" fill="hold" tmFilter="0, 0; .2, .5; .8, .5; 1, 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1500" fill="hold" autoRev="1"/>
                                        <p:tgtEl>
                                          <p:spTgt spid="8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"/>
                            </p:stCondLst>
                            <p:childTnLst>
                              <p:par>
                                <p:cTn id="191" presetClass="entr" nodeType="afterEffect" presetSubtype="0" presetID="15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8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8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8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8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Class="emph" nodeType="afterEffect" presetID="9" grpId="6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00" dur="indefinite" fill="hold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Class="emph" nodeType="afterEffect" presetID="9" grpId="6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indefinite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04" dur="indefinite" fill="hold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emph" nodeType="afterEffect" presetID="9" grpId="6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indefinite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08" dur="indefinite" fill="hold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Class="emph" nodeType="afterEffect" presetID="9" grpId="7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2" dur="indefinite" fill="hold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emph" nodeType="clickEffect" presetSubtype="0" presetID="26" grpId="72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16" dur="3000" fill="hold" tmFilter="0, 0; .2, .5; .8, .5; 1, 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1500" fill="hold" autoRev="1"/>
                                        <p:tgtEl>
                                          <p:spTgt spid="8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emph" nodeType="withEffect" presetSubtype="0" presetID="26" grpId="73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20" dur="3000" fill="hold" tmFilter="0, 0; .2, .5; .8, .5; 1, 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1" dur="1500" fill="hold" autoRev="1"/>
                                        <p:tgtEl>
                                          <p:spTgt spid="8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23" presetClass="entr" nodeType="afterEffect" presetID="10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4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5" dur="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Class="emph" nodeType="withEffect" presetSubtype="0" presetID="8" grpId="7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28" dur="1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Class="emph" nodeType="afterEffect" presetID="9" grpId="7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indefinite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32" dur="indefinite" fill="hold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emph" nodeType="afterEffect" presetID="9" grpId="7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indefinite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6" dur="indefinite" fill="hold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Class="emph" nodeType="afterEffect" presetID="9" grpId="8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40" dur="indefinite" fill="hold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Class="emph" nodeType="afterEffect" presetID="9" grpId="8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indefinite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44" dur="indefinite" fill="hold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4" grpId="30"/>
      <p:bldP build="whole" bldLvl="1" animBg="1" rev="0" advAuto="0" spid="901" grpId="53"/>
      <p:bldP build="whole" bldLvl="1" animBg="1" rev="0" advAuto="0" spid="878" grpId="11"/>
      <p:bldP build="whole" bldLvl="1" animBg="1" rev="0" advAuto="0" spid="899" grpId="77"/>
      <p:bldP build="whole" bldLvl="1" animBg="1" rev="0" advAuto="0" spid="901" grpId="59"/>
      <p:bldP build="whole" bldLvl="1" animBg="1" rev="0" advAuto="0" spid="871" grpId="6"/>
      <p:bldP build="whole" bldLvl="1" animBg="1" rev="0" advAuto="0" spid="899" grpId="79"/>
      <p:bldP build="whole" bldLvl="1" animBg="1" rev="0" advAuto="0" spid="869" grpId="4"/>
      <p:bldP build="whole" bldLvl="1" animBg="1" rev="0" advAuto="0" spid="883" grpId="18"/>
      <p:bldP build="whole" bldLvl="1" animBg="1" rev="0" advAuto="0" spid="872" grpId="7"/>
      <p:bldP build="whole" bldLvl="1" animBg="1" rev="0" advAuto="0" spid="901" grpId="69"/>
      <p:bldP build="whole" bldLvl="1" animBg="1" rev="0" advAuto="0" spid="901" grpId="71"/>
      <p:bldP build="whole" bldLvl="1" animBg="1" rev="0" advAuto="0" spid="888" grpId="24"/>
      <p:bldP build="whole" bldLvl="1" animBg="1" rev="0" advAuto="0" spid="897" grpId="17"/>
      <p:bldP build="whole" bldLvl="1" animBg="1" rev="0" advAuto="0" spid="881" grpId="15"/>
      <p:bldP build="whole" bldLvl="1" animBg="1" rev="0" advAuto="0" spid="877" grpId="32"/>
      <p:bldP build="whole" bldLvl="1" animBg="1" rev="0" advAuto="0" spid="901" grpId="81"/>
      <p:bldP build="whole" bldLvl="1" animBg="1" rev="0" advAuto="0" spid="901" grpId="83"/>
      <p:bldP build="whole" bldLvl="1" animBg="1" rev="0" advAuto="0" spid="887" grpId="23"/>
      <p:bldP build="whole" bldLvl="1" animBg="1" rev="0" advAuto="0" spid="873" grpId="9"/>
      <p:bldP build="whole" bldLvl="1" animBg="1" rev="0" advAuto="0" spid="884" grpId="19"/>
      <p:bldP build="whole" bldLvl="1" animBg="1" rev="0" advAuto="0" spid="874" grpId="10"/>
      <p:bldP build="whole" bldLvl="1" animBg="1" rev="0" advAuto="0" spid="893" grpId="29"/>
      <p:bldP build="whole" bldLvl="1" animBg="1" rev="0" advAuto="0" spid="870" grpId="5"/>
      <p:bldP build="whole" bldLvl="1" animBg="1" rev="0" advAuto="0" spid="900" grpId="33"/>
      <p:bldP build="whole" bldLvl="1" animBg="1" rev="0" advAuto="0" spid="889" grpId="27"/>
      <p:bldP build="whole" bldLvl="1" animBg="1" rev="0" advAuto="0" spid="902" grpId="35"/>
      <p:bldP build="whole" bldLvl="1" animBg="1" rev="0" advAuto="0" spid="866" grpId="1"/>
      <p:bldP build="whole" bldLvl="1" animBg="1" rev="0" advAuto="0" spid="896" grpId="34"/>
      <p:bldP build="whole" bldLvl="1" animBg="1" rev="0" advAuto="0" spid="879" grpId="12"/>
      <p:bldP build="whole" bldLvl="1" animBg="1" rev="0" advAuto="0" spid="880" grpId="22"/>
      <p:bldP build="whole" bldLvl="1" animBg="1" rev="0" advAuto="0" spid="885" grpId="20"/>
      <p:bldP build="whole" bldLvl="1" animBg="1" rev="0" advAuto="0" spid="898" grpId="31"/>
      <p:bldP build="whole" bldLvl="1" animBg="1" rev="0" advAuto="0" spid="868" grpId="3"/>
      <p:bldP build="whole" bldLvl="1" animBg="1" rev="0" advAuto="0" spid="905" grpId="74"/>
      <p:bldP build="whole" bldLvl="1" animBg="1" rev="0" advAuto="0" spid="886" grpId="21"/>
      <p:bldP build="whole" bldLvl="1" animBg="1" rev="0" advAuto="0" spid="881" grpId="62"/>
      <p:bldP build="whole" bldLvl="1" animBg="1" rev="0" advAuto="0" spid="893" grpId="61"/>
      <p:bldP build="whole" bldLvl="1" animBg="1" rev="0" advAuto="0" spid="875" grpId="13"/>
      <p:bldP build="whole" bldLvl="1" animBg="1" rev="0" advAuto="0" spid="890" grpId="28"/>
      <p:bldP build="whole" bldLvl="1" animBg="1" rev="0" advAuto="0" spid="881" grpId="73"/>
      <p:bldP build="whole" bldLvl="1" animBg="1" rev="0" advAuto="0" spid="893" grpId="72"/>
      <p:bldP build="whole" bldLvl="1" animBg="1" rev="0" advAuto="0" spid="903" grpId="63"/>
      <p:bldP build="whole" bldLvl="1" animBg="1" rev="0" advAuto="0" spid="882" grpId="16"/>
      <p:bldP build="whole" bldLvl="1" animBg="1" rev="0" advAuto="0" spid="876" grpId="14"/>
      <p:bldP build="whole" bldLvl="1" animBg="1" rev="0" advAuto="0" spid="904" grpId="36"/>
      <p:bldP build="whole" bldLvl="1" animBg="1" rev="0" advAuto="0" spid="899" grpId="41"/>
      <p:bldP build="whole" bldLvl="1" animBg="1" rev="0" advAuto="0" spid="903" grpId="75"/>
      <p:bldP build="whole" bldLvl="1" animBg="1" rev="0" advAuto="0" spid="899" grpId="47"/>
      <p:bldP build="whole" bldLvl="1" animBg="1" rev="0" advAuto="0" spid="895" grpId="8"/>
      <p:bldP build="whole" bldLvl="1" animBg="1" rev="0" advAuto="0" spid="892" grpId="26"/>
      <p:bldP build="whole" bldLvl="1" animBg="1" rev="0" advAuto="0" spid="867" grpId="2"/>
      <p:bldP build="whole" bldLvl="1" animBg="1" rev="0" advAuto="0" spid="891" grpId="25"/>
      <p:bldP build="whole" bldLvl="1" animBg="1" rev="0" advAuto="0" spid="899" grpId="65"/>
      <p:bldP build="whole" bldLvl="1" animBg="1" rev="0" advAuto="0" spid="899" grpId="67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ync.Locker"/>
          <p:cNvSpPr txBox="1"/>
          <p:nvPr/>
        </p:nvSpPr>
        <p:spPr>
          <a:xfrm>
            <a:off x="9611655" y="3258491"/>
            <a:ext cx="516069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sync.Locker</a:t>
            </a:r>
          </a:p>
        </p:txBody>
      </p:sp>
      <p:sp>
        <p:nvSpPr>
          <p:cNvPr id="908" name="Rounded Rectangle"/>
          <p:cNvSpPr/>
          <p:nvPr/>
        </p:nvSpPr>
        <p:spPr>
          <a:xfrm>
            <a:off x="7049361" y="4675767"/>
            <a:ext cx="10285278" cy="5781742"/>
          </a:xfrm>
          <a:prstGeom prst="roundRect">
            <a:avLst>
              <a:gd name="adj" fmla="val 5408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09" name="type Locker interface {…"/>
          <p:cNvSpPr txBox="1"/>
          <p:nvPr/>
        </p:nvSpPr>
        <p:spPr>
          <a:xfrm>
            <a:off x="7738374" y="5555637"/>
            <a:ext cx="8907252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2000"/>
              </a:spcBef>
              <a:defRPr sz="5000"/>
            </a:pPr>
            <a:r>
              <a:rPr>
                <a:solidFill>
                  <a:srgbClr val="B388FF"/>
                </a:solidFill>
              </a:rPr>
              <a:t>type</a:t>
            </a:r>
            <a:r>
              <a:t> </a:t>
            </a:r>
            <a:r>
              <a:rPr>
                <a:solidFill>
                  <a:srgbClr val="FFC107"/>
                </a:solidFill>
              </a:rPr>
              <a:t>Locker</a:t>
            </a:r>
            <a:r>
              <a:t> </a:t>
            </a:r>
            <a:r>
              <a:rPr>
                <a:solidFill>
                  <a:srgbClr val="B388FF"/>
                </a:solidFill>
              </a:rPr>
              <a:t>interface</a:t>
            </a:r>
            <a:r>
              <a:t> {</a:t>
            </a:r>
          </a:p>
          <a:p>
            <a:pPr>
              <a:spcBef>
                <a:spcPts val="3000"/>
              </a:spcBef>
              <a:defRPr sz="5000"/>
            </a:pPr>
            <a:r>
              <a:t>    </a:t>
            </a:r>
            <a:r>
              <a:rPr>
                <a:solidFill>
                  <a:srgbClr val="40C4FF"/>
                </a:solidFill>
              </a:rPr>
              <a:t>Lock</a:t>
            </a:r>
            <a:r>
              <a:t>()</a:t>
            </a:r>
          </a:p>
          <a:p>
            <a:pPr>
              <a:spcBef>
                <a:spcPts val="0"/>
              </a:spcBef>
              <a:defRPr sz="5000"/>
            </a:pPr>
            <a:r>
              <a:t>    </a:t>
            </a:r>
            <a:r>
              <a:rPr>
                <a:solidFill>
                  <a:srgbClr val="40C4FF"/>
                </a:solidFill>
              </a:rPr>
              <a:t>Unlock</a:t>
            </a:r>
            <a:r>
              <a:t>()</a:t>
            </a:r>
          </a:p>
          <a:p>
            <a:pPr>
              <a:spcBef>
                <a:spcPts val="0"/>
              </a:spcBef>
              <a:defRPr sz="5000"/>
            </a:pPr>
            <a:r>
              <a:t>}</a:t>
            </a:r>
          </a:p>
        </p:txBody>
      </p:sp>
      <p:sp>
        <p:nvSpPr>
          <p:cNvPr id="910" name="Rectangle"/>
          <p:cNvSpPr/>
          <p:nvPr/>
        </p:nvSpPr>
        <p:spPr>
          <a:xfrm>
            <a:off x="9131898" y="6592653"/>
            <a:ext cx="2594752" cy="1066801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11" name="Rectangle"/>
          <p:cNvSpPr/>
          <p:nvPr/>
        </p:nvSpPr>
        <p:spPr>
          <a:xfrm>
            <a:off x="9131898" y="7837532"/>
            <a:ext cx="3325259" cy="1066801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8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ID="9" grpId="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7" grpId="1"/>
      <p:bldP build="whole" bldLvl="1" animBg="1" rev="0" advAuto="0" spid="909" grpId="3"/>
      <p:bldP build="whole" bldLvl="1" animBg="1" rev="0" advAuto="0" spid="908" grpId="2"/>
      <p:bldP build="whole" bldLvl="1" animBg="1" rev="0" advAuto="0" spid="910" grpId="4"/>
      <p:bldP build="whole" bldLvl="1" animBg="1" rev="0" advAuto="0" spid="911" grpId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Rounded Rectangle"/>
          <p:cNvSpPr/>
          <p:nvPr/>
        </p:nvSpPr>
        <p:spPr>
          <a:xfrm>
            <a:off x="9958178" y="6164540"/>
            <a:ext cx="3025337" cy="3025338"/>
          </a:xfrm>
          <a:prstGeom prst="roundRect">
            <a:avLst>
              <a:gd name="adj" fmla="val 17417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914" name="cpu (3).png" descr="cpu (3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0688" y="6917050"/>
            <a:ext cx="1520317" cy="1520317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Rounded Rectangle"/>
          <p:cNvSpPr/>
          <p:nvPr/>
        </p:nvSpPr>
        <p:spPr>
          <a:xfrm>
            <a:off x="15261490" y="5228591"/>
            <a:ext cx="7013431" cy="5011385"/>
          </a:xfrm>
          <a:prstGeom prst="roundRect">
            <a:avLst>
              <a:gd name="adj" fmla="val 6778"/>
            </a:avLst>
          </a:prstGeom>
          <a:ln w="88900">
            <a:solidFill>
              <a:srgbClr val="40C4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16" name="Rounded Rectangle"/>
          <p:cNvSpPr/>
          <p:nvPr/>
        </p:nvSpPr>
        <p:spPr>
          <a:xfrm>
            <a:off x="17942704" y="5782591"/>
            <a:ext cx="1651001" cy="1651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17" name="Circle"/>
          <p:cNvSpPr/>
          <p:nvPr/>
        </p:nvSpPr>
        <p:spPr>
          <a:xfrm>
            <a:off x="15718390" y="5780996"/>
            <a:ext cx="1651001" cy="1651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18" name="Circle"/>
          <p:cNvSpPr/>
          <p:nvPr/>
        </p:nvSpPr>
        <p:spPr>
          <a:xfrm>
            <a:off x="20167018" y="5780996"/>
            <a:ext cx="1651001" cy="1651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19" name="Rounded Rectangle"/>
          <p:cNvSpPr/>
          <p:nvPr/>
        </p:nvSpPr>
        <p:spPr>
          <a:xfrm>
            <a:off x="15718390" y="8016756"/>
            <a:ext cx="1651001" cy="1651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20" name="Circle"/>
          <p:cNvSpPr/>
          <p:nvPr/>
        </p:nvSpPr>
        <p:spPr>
          <a:xfrm>
            <a:off x="17942704" y="8016756"/>
            <a:ext cx="1651001" cy="1651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21" name="Rounded Rectangle"/>
          <p:cNvSpPr/>
          <p:nvPr/>
        </p:nvSpPr>
        <p:spPr>
          <a:xfrm>
            <a:off x="20167018" y="8016756"/>
            <a:ext cx="1651001" cy="1651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22" name="Rounded Rectangle"/>
          <p:cNvSpPr/>
          <p:nvPr/>
        </p:nvSpPr>
        <p:spPr>
          <a:xfrm>
            <a:off x="2160618" y="5916848"/>
            <a:ext cx="3286583" cy="1048774"/>
          </a:xfrm>
          <a:prstGeom prst="roundRect">
            <a:avLst>
              <a:gd name="adj" fmla="val 1844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23" name="G1"/>
          <p:cNvSpPr txBox="1"/>
          <p:nvPr/>
        </p:nvSpPr>
        <p:spPr>
          <a:xfrm>
            <a:off x="3517377" y="6130085"/>
            <a:ext cx="573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924" name="Rounded Rectangle"/>
          <p:cNvSpPr/>
          <p:nvPr/>
        </p:nvSpPr>
        <p:spPr>
          <a:xfrm>
            <a:off x="2160619" y="7152822"/>
            <a:ext cx="3286583" cy="1048774"/>
          </a:xfrm>
          <a:prstGeom prst="roundRect">
            <a:avLst>
              <a:gd name="adj" fmla="val 1844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25" name="G2"/>
          <p:cNvSpPr txBox="1"/>
          <p:nvPr/>
        </p:nvSpPr>
        <p:spPr>
          <a:xfrm>
            <a:off x="3517378" y="7366058"/>
            <a:ext cx="573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926" name="Rounded Rectangle"/>
          <p:cNvSpPr/>
          <p:nvPr/>
        </p:nvSpPr>
        <p:spPr>
          <a:xfrm>
            <a:off x="2160619" y="8388797"/>
            <a:ext cx="3286583" cy="1048773"/>
          </a:xfrm>
          <a:prstGeom prst="roundRect">
            <a:avLst>
              <a:gd name="adj" fmla="val 1844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27" name="G3"/>
          <p:cNvSpPr txBox="1"/>
          <p:nvPr/>
        </p:nvSpPr>
        <p:spPr>
          <a:xfrm>
            <a:off x="3517378" y="8602033"/>
            <a:ext cx="573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928" name="Line"/>
          <p:cNvSpPr/>
          <p:nvPr/>
        </p:nvSpPr>
        <p:spPr>
          <a:xfrm flipH="1">
            <a:off x="8015915" y="7677208"/>
            <a:ext cx="1651001" cy="1"/>
          </a:xfrm>
          <a:prstGeom prst="line">
            <a:avLst/>
          </a:prstGeom>
          <a:ln w="889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29" name="Line"/>
          <p:cNvSpPr/>
          <p:nvPr/>
        </p:nvSpPr>
        <p:spPr>
          <a:xfrm flipH="1">
            <a:off x="13274901" y="7677208"/>
            <a:ext cx="1651001" cy="1"/>
          </a:xfrm>
          <a:prstGeom prst="line">
            <a:avLst/>
          </a:prstGeom>
          <a:ln w="889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30" name="Go Routines"/>
          <p:cNvSpPr txBox="1"/>
          <p:nvPr/>
        </p:nvSpPr>
        <p:spPr>
          <a:xfrm>
            <a:off x="2274895" y="4980346"/>
            <a:ext cx="305802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Go Routines</a:t>
            </a:r>
          </a:p>
        </p:txBody>
      </p:sp>
      <p:sp>
        <p:nvSpPr>
          <p:cNvPr id="931" name="CPU"/>
          <p:cNvSpPr txBox="1"/>
          <p:nvPr/>
        </p:nvSpPr>
        <p:spPr>
          <a:xfrm>
            <a:off x="11012278" y="5255766"/>
            <a:ext cx="9171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CPU</a:t>
            </a:r>
          </a:p>
        </p:txBody>
      </p:sp>
      <p:sp>
        <p:nvSpPr>
          <p:cNvPr id="932" name="CPU REGISTERS"/>
          <p:cNvSpPr txBox="1"/>
          <p:nvPr/>
        </p:nvSpPr>
        <p:spPr>
          <a:xfrm>
            <a:off x="16971579" y="4231674"/>
            <a:ext cx="359325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CPU REGISTERS</a:t>
            </a:r>
          </a:p>
        </p:txBody>
      </p:sp>
      <p:sp>
        <p:nvSpPr>
          <p:cNvPr id="933" name="Rounded Rectangle"/>
          <p:cNvSpPr/>
          <p:nvPr/>
        </p:nvSpPr>
        <p:spPr>
          <a:xfrm>
            <a:off x="5716865" y="7152822"/>
            <a:ext cx="2007788" cy="1048774"/>
          </a:xfrm>
          <a:prstGeom prst="roundRect">
            <a:avLst>
              <a:gd name="adj" fmla="val 18448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34" name="data"/>
          <p:cNvSpPr txBox="1"/>
          <p:nvPr/>
        </p:nvSpPr>
        <p:spPr>
          <a:xfrm>
            <a:off x="6204846" y="7366058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data</a:t>
            </a:r>
          </a:p>
        </p:txBody>
      </p:sp>
      <p:sp>
        <p:nvSpPr>
          <p:cNvPr id="935" name="ASM"/>
          <p:cNvSpPr txBox="1"/>
          <p:nvPr/>
        </p:nvSpPr>
        <p:spPr>
          <a:xfrm>
            <a:off x="8363993" y="6893886"/>
            <a:ext cx="8024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FF4081"/>
                </a:solidFill>
              </a:defRPr>
            </a:lvl1pPr>
          </a:lstStyle>
          <a:p>
            <a:pPr/>
            <a:r>
              <a:t>ASM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7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7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00"/>
                            </p:stCondLst>
                            <p:childTnLst>
                              <p:par>
                                <p:cTn id="23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9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7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8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7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900"/>
                            </p:stCondLst>
                            <p:childTnLst>
                              <p:par>
                                <p:cTn id="41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mph" nodeType="afterEffect" presetSubtype="0" presetID="35" grpId="11" repeatCount="3000" fill="hold">
                                  <p:stCondLst>
                                    <p:cond delay="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8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mph" nodeType="afterEffect" presetSubtype="0" presetID="35" grpId="13" repeatCount="3000" fill="hold">
                                  <p:stCondLst>
                                    <p:cond delay="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8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mph" nodeType="afterEffect" presetSubtype="0" presetID="35" grpId="15" repeatCount="3000" fill="hold">
                                  <p:stCondLst>
                                    <p:cond delay="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8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9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900"/>
                            </p:stCondLst>
                            <p:childTnLst>
                              <p:par>
                                <p:cTn id="59" presetClass="entr" nodeType="after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00"/>
                            </p:stCondLst>
                            <p:childTnLst>
                              <p:par>
                                <p:cTn id="64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Class="entr" nodeType="afterEffect" presetSubtype="16" presetID="23" grpId="1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800"/>
                            </p:stCondLst>
                            <p:childTnLst>
                              <p:par>
                                <p:cTn id="74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6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300"/>
                            </p:stCondLst>
                            <p:childTnLst>
                              <p:par>
                                <p:cTn id="78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0" dur="9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Class="entr" nodeType="afterEffect" presetID="9" grpId="2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9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3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7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1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5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Class="entr" nodeType="afterEffect" presetSubtype="32" presetID="4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9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3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3" grpId="11"/>
      <p:bldP build="whole" bldLvl="1" animBg="1" rev="0" advAuto="0" spid="933" grpId="13"/>
      <p:bldP build="whole" bldLvl="1" animBg="1" rev="0" advAuto="0" spid="913" grpId="19"/>
      <p:bldP build="whole" bldLvl="1" animBg="1" rev="0" advAuto="0" spid="933" grpId="15"/>
      <p:bldP build="whole" bldLvl="1" animBg="1" rev="0" advAuto="0" spid="928" grpId="16"/>
      <p:bldP build="whole" bldLvl="1" animBg="1" rev="0" advAuto="0" spid="923" grpId="3"/>
      <p:bldP build="whole" bldLvl="1" animBg="1" rev="0" advAuto="0" spid="925" grpId="5"/>
      <p:bldP build="whole" bldLvl="1" animBg="1" rev="0" advAuto="0" spid="929" grpId="21"/>
      <p:bldP build="whole" bldLvl="1" animBg="1" rev="0" advAuto="0" spid="919" grpId="27"/>
      <p:bldP build="whole" bldLvl="1" animBg="1" rev="0" advAuto="0" spid="922" grpId="2"/>
      <p:bldP build="whole" bldLvl="1" animBg="1" rev="0" advAuto="0" spid="931" grpId="18"/>
      <p:bldP build="whole" bldLvl="1" animBg="1" rev="0" advAuto="0" spid="917" grpId="24"/>
      <p:bldP build="whole" bldLvl="1" animBg="1" rev="0" advAuto="0" spid="916" grpId="25"/>
      <p:bldP build="whole" bldLvl="1" animBg="1" rev="0" advAuto="0" spid="921" grpId="29"/>
      <p:bldP build="whole" bldLvl="1" animBg="1" rev="0" advAuto="0" spid="918" grpId="26"/>
      <p:bldP build="whole" bldLvl="1" animBg="1" rev="0" advAuto="0" spid="927" grpId="7"/>
      <p:bldP build="whole" bldLvl="1" animBg="1" rev="0" advAuto="0" spid="924" grpId="4"/>
      <p:bldP build="whole" bldLvl="1" animBg="1" rev="0" advAuto="0" spid="920" grpId="28"/>
      <p:bldP build="whole" bldLvl="1" animBg="1" rev="0" advAuto="0" spid="930" grpId="1"/>
      <p:bldP build="whole" bldLvl="1" animBg="1" rev="0" advAuto="0" spid="926" grpId="6"/>
      <p:bldP build="whole" bldLvl="1" animBg="1" rev="0" advAuto="0" spid="915" grpId="23"/>
      <p:bldP build="whole" bldLvl="1" animBg="1" rev="0" advAuto="0" spid="934" grpId="9"/>
      <p:bldP build="whole" bldLvl="1" animBg="1" rev="0" advAuto="0" spid="935" grpId="17"/>
      <p:bldP build="whole" bldLvl="1" animBg="1" rev="0" advAuto="0" spid="932" grpId="22"/>
      <p:bldP build="whole" bldLvl="1" animBg="1" rev="0" advAuto="0" spid="933" grpId="8"/>
      <p:bldP build="whole" bldLvl="1" animBg="1" rev="0" advAuto="0" spid="914" grpId="2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car.png" descr="c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5664" y="990316"/>
            <a:ext cx="1905001" cy="1901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hatchback.png" descr="hatchb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2541" y="5780841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road-intersection (2).png" descr="road-intersection (2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39656" y="3482141"/>
            <a:ext cx="6502401" cy="650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traffic-lights (4).png" descr="traffic-lights (4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80168" y="4462499"/>
            <a:ext cx="2395977" cy="2395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ecommerce.png" descr="ecommerc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80079" y="10443562"/>
            <a:ext cx="3221555" cy="322155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?"/>
          <p:cNvSpPr txBox="1"/>
          <p:nvPr/>
        </p:nvSpPr>
        <p:spPr>
          <a:xfrm>
            <a:off x="7115572" y="4684993"/>
            <a:ext cx="606325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99" name="?"/>
          <p:cNvSpPr txBox="1"/>
          <p:nvPr/>
        </p:nvSpPr>
        <p:spPr>
          <a:xfrm>
            <a:off x="11758694" y="50882"/>
            <a:ext cx="606325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00" name="?"/>
          <p:cNvSpPr txBox="1"/>
          <p:nvPr/>
        </p:nvSpPr>
        <p:spPr>
          <a:xfrm>
            <a:off x="16905349" y="4684993"/>
            <a:ext cx="60632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201" name="box-truck.png" descr="box-truck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flipH="1">
            <a:off x="16264179" y="5782701"/>
            <a:ext cx="1901280" cy="190128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+2"/>
          <p:cNvSpPr txBox="1"/>
          <p:nvPr/>
        </p:nvSpPr>
        <p:spPr>
          <a:xfrm>
            <a:off x="16723963" y="7539685"/>
            <a:ext cx="98171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00C853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+2</a:t>
            </a:r>
          </a:p>
        </p:txBody>
      </p:sp>
      <p:sp>
        <p:nvSpPr>
          <p:cNvPr id="203" name="-1"/>
          <p:cNvSpPr txBox="1"/>
          <p:nvPr/>
        </p:nvSpPr>
        <p:spPr>
          <a:xfrm>
            <a:off x="7038961" y="7539685"/>
            <a:ext cx="77216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4081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204" name="-1"/>
          <p:cNvSpPr txBox="1"/>
          <p:nvPr/>
        </p:nvSpPr>
        <p:spPr>
          <a:xfrm>
            <a:off x="11992076" y="2570733"/>
            <a:ext cx="77216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4081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205" name="0"/>
          <p:cNvSpPr txBox="1"/>
          <p:nvPr/>
        </p:nvSpPr>
        <p:spPr>
          <a:xfrm>
            <a:off x="12111456" y="10025491"/>
            <a:ext cx="55880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0</a:t>
            </a:r>
          </a:p>
        </p:txBody>
      </p:sp>
      <p:pic>
        <p:nvPicPr>
          <p:cNvPr id="206" name="crash (1).png" descr="crash (1)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425656" y="5506043"/>
            <a:ext cx="190500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9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16" presetID="23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Class="entr" nodeType="afterEffect" presetSubtype="16" presetID="23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00"/>
                            </p:stCondLst>
                            <p:childTnLst>
                              <p:par>
                                <p:cTn id="51" presetClass="entr" nodeType="afterEffect" presetSubtype="16" presetID="23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00"/>
                            </p:stCondLst>
                            <p:childTnLst>
                              <p:par>
                                <p:cTn id="56" presetClass="entr" nodeType="afterEffect" presetSubtype="16" presetID="23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mph" nodeType="afterEffect" presetSubtype="0" presetID="32" grpId="13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7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7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xit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xit" nodeType="click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5" dur="9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"/>
                            </p:stCondLst>
                            <p:childTnLst>
                              <p:par>
                                <p:cTn id="89" presetClass="exit" nodeType="after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"/>
                            </p:stCondLst>
                            <p:childTnLst>
                              <p:par>
                                <p:cTn id="94" presetClass="exit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mph" nodeType="afterEffect" presetSubtype="0" presetID="26" grpId="19" fill="hold">
                                  <p:stCondLst>
                                    <p:cond delay="3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00" dur="500" fill="hold" tmFilter="0, 0; .2, .5; .8, .5; 1, 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fill="hold" autoRev="1"/>
                                        <p:tgtEl>
                                          <p:spTgt spid="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xit" nodeType="click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5" dur="9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"/>
                            </p:stCondLst>
                            <p:childTnLst>
                              <p:par>
                                <p:cTn id="109" presetClass="exit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14" presetClass="exit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mph" nodeType="afterEffect" presetSubtype="0" presetID="26" grpId="23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20" dur="500" fill="hold" tmFilter="0, 0; .2, .5; .8, .5; 1, 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fill="hold" autoRev="1"/>
                                        <p:tgtEl>
                                          <p:spTgt spid="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exit" nodeType="click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5" dur="9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00"/>
                            </p:stCondLst>
                            <p:childTnLst>
                              <p:par>
                                <p:cTn id="129" presetClass="exit" nodeType="after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00"/>
                            </p:stCondLst>
                            <p:childTnLst>
                              <p:par>
                                <p:cTn id="134" presetClass="exit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mph" nodeType="afterEffect" presetSubtype="0" presetID="26" grpId="2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40" dur="500" fill="hold" tmFilter="0, 0; .2, .5; .8, .5; 1, 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fill="hold" autoRev="1"/>
                                        <p:tgtEl>
                                          <p:spTgt spid="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Class="entr" nodeType="afterEffect" presetSubtype="10" presetID="19" grpId="2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9"/>
      <p:bldP build="whole" bldLvl="1" animBg="1" rev="0" advAuto="0" spid="200" grpId="10"/>
      <p:bldP build="whole" bldLvl="1" animBg="1" rev="0" advAuto="0" spid="202" grpId="7"/>
      <p:bldP build="whole" bldLvl="1" animBg="1" rev="0" advAuto="0" spid="201" grpId="4"/>
      <p:bldP build="whole" bldLvl="1" animBg="1" rev="0" advAuto="0" spid="197" grpId="19"/>
      <p:bldP build="whole" bldLvl="1" animBg="1" rev="0" advAuto="0" spid="203" grpId="8"/>
      <p:bldP build="whole" bldLvl="1" animBg="1" rev="0" advAuto="0" spid="199" grpId="21"/>
      <p:bldP build="whole" bldLvl="1" animBg="1" rev="0" advAuto="0" spid="200" grpId="17"/>
      <p:bldP build="whole" bldLvl="1" animBg="1" rev="0" advAuto="0" spid="206" grpId="12"/>
      <p:bldP build="whole" bldLvl="1" animBg="1" rev="0" advAuto="0" spid="206" grpId="13"/>
      <p:bldP build="whole" bldLvl="1" animBg="1" rev="0" advAuto="0" spid="206" grpId="14"/>
      <p:bldP build="whole" bldLvl="1" animBg="1" rev="0" advAuto="0" spid="193" grpId="3"/>
      <p:bldP build="whole" bldLvl="1" animBg="1" rev="0" advAuto="0" spid="204" grpId="22"/>
      <p:bldP build="whole" bldLvl="1" animBg="1" rev="0" advAuto="0" spid="202" grpId="18"/>
      <p:bldP build="whole" bldLvl="1" animBg="1" rev="0" advAuto="0" spid="201" grpId="16"/>
      <p:bldP build="whole" bldLvl="1" animBg="1" rev="0" advAuto="0" spid="197" grpId="23"/>
      <p:bldP build="whole" bldLvl="1" animBg="1" rev="0" advAuto="0" spid="194" grpId="24"/>
      <p:bldP build="whole" bldLvl="1" animBg="1" rev="0" advAuto="0" spid="198" grpId="25"/>
      <p:bldP build="whole" bldLvl="1" animBg="1" rev="0" advAuto="0" spid="197" grpId="27"/>
      <p:bldP build="whole" bldLvl="1" animBg="1" rev="0" advAuto="0" spid="205" grpId="28"/>
      <p:bldP build="whole" bldLvl="1" animBg="1" rev="0" advAuto="0" spid="196" grpId="15"/>
      <p:bldP build="whole" bldLvl="1" animBg="1" rev="0" advAuto="0" spid="195" grpId="1"/>
      <p:bldP build="whole" bldLvl="1" animBg="1" rev="0" advAuto="0" spid="203" grpId="26"/>
      <p:bldP build="whole" bldLvl="1" animBg="1" rev="0" advAuto="0" spid="194" grpId="2"/>
      <p:bldP build="whole" bldLvl="1" animBg="1" rev="0" advAuto="0" spid="197" grpId="5"/>
      <p:bldP build="whole" bldLvl="1" animBg="1" rev="0" advAuto="0" spid="204" grpId="6"/>
      <p:bldP build="whole" bldLvl="1" animBg="1" rev="0" advAuto="0" spid="193" grpId="20"/>
      <p:bldP build="whole" bldLvl="1" animBg="1" rev="0" advAuto="0" spid="198" grpId="1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Rounded Rectangle"/>
          <p:cNvSpPr/>
          <p:nvPr/>
        </p:nvSpPr>
        <p:spPr>
          <a:xfrm>
            <a:off x="6382891" y="5981175"/>
            <a:ext cx="3286583" cy="1048774"/>
          </a:xfrm>
          <a:prstGeom prst="roundRect">
            <a:avLst>
              <a:gd name="adj" fmla="val 1844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38" name="G1"/>
          <p:cNvSpPr txBox="1"/>
          <p:nvPr/>
        </p:nvSpPr>
        <p:spPr>
          <a:xfrm>
            <a:off x="7739650" y="6194411"/>
            <a:ext cx="573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939" name="Rounded Rectangle"/>
          <p:cNvSpPr/>
          <p:nvPr/>
        </p:nvSpPr>
        <p:spPr>
          <a:xfrm>
            <a:off x="6382892" y="7217149"/>
            <a:ext cx="3286583" cy="1048774"/>
          </a:xfrm>
          <a:prstGeom prst="roundRect">
            <a:avLst>
              <a:gd name="adj" fmla="val 1844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40" name="G2"/>
          <p:cNvSpPr txBox="1"/>
          <p:nvPr/>
        </p:nvSpPr>
        <p:spPr>
          <a:xfrm>
            <a:off x="7739650" y="7430385"/>
            <a:ext cx="573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941" name="Rounded Rectangle"/>
          <p:cNvSpPr/>
          <p:nvPr/>
        </p:nvSpPr>
        <p:spPr>
          <a:xfrm>
            <a:off x="6382892" y="8453124"/>
            <a:ext cx="3286583" cy="1048774"/>
          </a:xfrm>
          <a:prstGeom prst="roundRect">
            <a:avLst>
              <a:gd name="adj" fmla="val 1844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42" name="G3"/>
          <p:cNvSpPr txBox="1"/>
          <p:nvPr/>
        </p:nvSpPr>
        <p:spPr>
          <a:xfrm>
            <a:off x="7739650" y="8666360"/>
            <a:ext cx="573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943" name="Go Routines"/>
          <p:cNvSpPr txBox="1"/>
          <p:nvPr/>
        </p:nvSpPr>
        <p:spPr>
          <a:xfrm>
            <a:off x="6497168" y="5044673"/>
            <a:ext cx="305802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Go Routines</a:t>
            </a:r>
          </a:p>
        </p:txBody>
      </p:sp>
      <p:sp>
        <p:nvSpPr>
          <p:cNvPr id="944" name="Rounded Rectangle"/>
          <p:cNvSpPr/>
          <p:nvPr/>
        </p:nvSpPr>
        <p:spPr>
          <a:xfrm>
            <a:off x="10635348" y="7217149"/>
            <a:ext cx="2232276" cy="1048774"/>
          </a:xfrm>
          <a:prstGeom prst="roundRect">
            <a:avLst>
              <a:gd name="adj" fmla="val 18448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45" name="data"/>
          <p:cNvSpPr txBox="1"/>
          <p:nvPr/>
        </p:nvSpPr>
        <p:spPr>
          <a:xfrm>
            <a:off x="11235573" y="7430385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data</a:t>
            </a:r>
          </a:p>
        </p:txBody>
      </p:sp>
      <p:sp>
        <p:nvSpPr>
          <p:cNvPr id="946" name="Go Scheduler"/>
          <p:cNvSpPr txBox="1"/>
          <p:nvPr/>
        </p:nvSpPr>
        <p:spPr>
          <a:xfrm>
            <a:off x="13811437" y="5002993"/>
            <a:ext cx="332564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500"/>
            </a:lvl1pPr>
          </a:lstStyle>
          <a:p>
            <a:pPr/>
            <a:r>
              <a:t>Go Scheduler</a:t>
            </a:r>
          </a:p>
        </p:txBody>
      </p:sp>
      <p:sp>
        <p:nvSpPr>
          <p:cNvPr id="947" name="Rounded Rectangle"/>
          <p:cNvSpPr/>
          <p:nvPr/>
        </p:nvSpPr>
        <p:spPr>
          <a:xfrm>
            <a:off x="13833498" y="5960982"/>
            <a:ext cx="3281516" cy="3561107"/>
          </a:xfrm>
          <a:prstGeom prst="roundRect">
            <a:avLst>
              <a:gd name="adj" fmla="val 580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48" name="Rounded Rectangle"/>
          <p:cNvSpPr/>
          <p:nvPr/>
        </p:nvSpPr>
        <p:spPr>
          <a:xfrm>
            <a:off x="14302196" y="6235646"/>
            <a:ext cx="2344120" cy="846478"/>
          </a:xfrm>
          <a:prstGeom prst="roundRect">
            <a:avLst>
              <a:gd name="adj" fmla="val 15355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49" name="G2"/>
          <p:cNvSpPr txBox="1"/>
          <p:nvPr/>
        </p:nvSpPr>
        <p:spPr>
          <a:xfrm>
            <a:off x="15187725" y="6347735"/>
            <a:ext cx="573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G2</a:t>
            </a:r>
          </a:p>
        </p:txBody>
      </p:sp>
      <p:pic>
        <p:nvPicPr>
          <p:cNvPr id="950" name="waiting-room.png" descr="waiting-roo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18657" y="4193911"/>
            <a:ext cx="711201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1" name="alarm-clock.png" descr="alarm-cloc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428046" y="6372353"/>
            <a:ext cx="573063" cy="573064"/>
          </a:xfrm>
          <a:prstGeom prst="rect">
            <a:avLst/>
          </a:prstGeom>
          <a:ln w="12700">
            <a:miter lim="400000"/>
          </a:ln>
        </p:spPr>
      </p:pic>
      <p:sp>
        <p:nvSpPr>
          <p:cNvPr id="952" name="Rounded Rectangle"/>
          <p:cNvSpPr/>
          <p:nvPr/>
        </p:nvSpPr>
        <p:spPr>
          <a:xfrm>
            <a:off x="10635348" y="6082323"/>
            <a:ext cx="2232276" cy="846478"/>
          </a:xfrm>
          <a:prstGeom prst="roundRect">
            <a:avLst>
              <a:gd name="adj" fmla="val 22857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53" name="lock"/>
          <p:cNvSpPr txBox="1"/>
          <p:nvPr/>
        </p:nvSpPr>
        <p:spPr>
          <a:xfrm>
            <a:off x="11235573" y="6194411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lock</a:t>
            </a:r>
          </a:p>
        </p:txBody>
      </p:sp>
      <p:sp>
        <p:nvSpPr>
          <p:cNvPr id="954" name="Rounded Rectangle"/>
          <p:cNvSpPr/>
          <p:nvPr/>
        </p:nvSpPr>
        <p:spPr>
          <a:xfrm>
            <a:off x="10635348" y="8554270"/>
            <a:ext cx="2232276" cy="846478"/>
          </a:xfrm>
          <a:prstGeom prst="roundRect">
            <a:avLst>
              <a:gd name="adj" fmla="val 22857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55" name="unlock"/>
          <p:cNvSpPr txBox="1"/>
          <p:nvPr/>
        </p:nvSpPr>
        <p:spPr>
          <a:xfrm>
            <a:off x="11006191" y="8666359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/>
            <a:r>
              <a:t>unlock</a:t>
            </a:r>
          </a:p>
        </p:txBody>
      </p:sp>
      <p:sp>
        <p:nvSpPr>
          <p:cNvPr id="956" name="Rounded Rectangle"/>
          <p:cNvSpPr/>
          <p:nvPr/>
        </p:nvSpPr>
        <p:spPr>
          <a:xfrm>
            <a:off x="14302196" y="7318297"/>
            <a:ext cx="2344120" cy="846478"/>
          </a:xfrm>
          <a:prstGeom prst="roundRect">
            <a:avLst>
              <a:gd name="adj" fmla="val 15355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57" name="G3"/>
          <p:cNvSpPr txBox="1"/>
          <p:nvPr/>
        </p:nvSpPr>
        <p:spPr>
          <a:xfrm>
            <a:off x="15187725" y="7430385"/>
            <a:ext cx="573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G3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7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7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00"/>
                            </p:stCondLst>
                            <p:childTnLst>
                              <p:par>
                                <p:cTn id="23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9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7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8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7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900"/>
                            </p:stCondLst>
                            <p:childTnLst>
                              <p:par>
                                <p:cTn id="41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700"/>
                            </p:stCondLst>
                            <p:childTnLst>
                              <p:par>
                                <p:cTn id="46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7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400"/>
                            </p:stCondLst>
                            <p:childTnLst>
                              <p:par>
                                <p:cTn id="50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200"/>
                            </p:stCondLst>
                            <p:childTnLst>
                              <p:par>
                                <p:cTn id="55" presetClass="entr" nodeType="afterEffect" presetSubtype="32" presetID="4" grpId="1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7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200"/>
                            </p:stCondLst>
                            <p:childTnLst>
                              <p:par>
                                <p:cTn id="59" presetClass="entr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900"/>
                            </p:stCondLst>
                            <p:childTnLst>
                              <p:par>
                                <p:cTn id="69" presetClass="entr" nodeType="afterEffect" presetSubtype="32" presetID="23" grpId="1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74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6" dur="6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600"/>
                            </p:stCondLst>
                            <p:childTnLst>
                              <p:par>
                                <p:cTn id="78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6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200"/>
                            </p:stCondLst>
                            <p:childTnLst>
                              <p:par>
                                <p:cTn id="82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6000"/>
                            </p:stCondLst>
                            <p:childTnLst>
                              <p:par>
                                <p:cTn id="87" presetClass="entr" nodeType="afterEffect" presetSubtype="32" presetID="4" grpId="2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9" dur="6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100"/>
                            </p:stCondLst>
                            <p:childTnLst>
                              <p:par>
                                <p:cTn id="91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8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mph" nodeType="afterEffect" presetSubtype="0" presetID="35" grpId="23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8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2" dur="7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mph" nodeType="afterEffect" presetSubtype="0" presetID="32" grpId="26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05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6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07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8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9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1" presetClass="exit" nodeType="afterEffect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2" dur="1000" fill="hold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15" presetClass="exit" nodeType="after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6" dur="1000" fill="hold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path" nodeType="after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078933" origin="layout" pathEditMode="relative">
                                      <p:cBhvr>
                                        <p:cTn id="120" dur="10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path" nodeType="with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078933" origin="layout" pathEditMode="relative">
                                      <p:cBhvr>
                                        <p:cTn id="123" dur="10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afterEffect" presetSubtype="0" presetID="35" grpId="33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8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mph" nodeType="clickEffect" presetSubtype="0" presetID="32" grpId="35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30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31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32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33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34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"/>
                            </p:stCondLst>
                            <p:childTnLst>
                              <p:par>
                                <p:cTn id="136" presetClass="exit" nodeType="afterEffect" presetID="10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7" dur="1000" fill="hold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mph" nodeType="afterEffect" presetSubtype="0" presetID="35" grpId="39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8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5" grpId="9"/>
      <p:bldP build="whole" bldLvl="1" animBg="1" rev="0" advAuto="0" spid="951" grpId="25"/>
      <p:bldP build="whole" bldLvl="1" animBg="1" rev="0" advAuto="0" spid="953" grpId="11"/>
      <p:bldP build="whole" bldLvl="1" animBg="1" rev="0" advAuto="0" spid="941" grpId="6"/>
      <p:bldP build="whole" bldLvl="1" animBg="1" rev="0" advAuto="0" spid="938" grpId="3"/>
      <p:bldP build="whole" bldLvl="1" animBg="1" rev="0" advAuto="0" spid="944" grpId="23"/>
      <p:bldP build="whole" bldLvl="1" animBg="1" rev="0" advAuto="0" spid="942" grpId="7"/>
      <p:bldP build="whole" bldLvl="1" animBg="1" rev="0" advAuto="0" spid="957" grpId="21"/>
      <p:bldP build="whole" bldLvl="1" animBg="1" rev="0" advAuto="0" spid="956" grpId="20"/>
      <p:bldP build="whole" bldLvl="1" animBg="1" rev="0" advAuto="0" spid="940" grpId="5"/>
      <p:bldP build="whole" bldLvl="1" animBg="1" rev="0" advAuto="0" spid="951" grpId="26"/>
      <p:bldP build="whole" bldLvl="1" animBg="1" rev="0" advAuto="0" spid="949" grpId="28"/>
      <p:bldP build="whole" bldLvl="1" animBg="1" rev="0" advAuto="0" spid="951" grpId="35"/>
      <p:bldP build="whole" bldLvl="1" animBg="1" rev="0" advAuto="0" spid="943" grpId="1"/>
      <p:bldP build="whole" bldLvl="1" animBg="1" rev="0" advAuto="0" spid="944" grpId="33"/>
      <p:bldP build="whole" bldLvl="1" animBg="1" rev="0" advAuto="0" spid="947" grpId="14"/>
      <p:bldP build="whole" bldLvl="1" animBg="1" rev="0" advAuto="0" spid="948" grpId="18"/>
      <p:bldP build="whole" bldLvl="1" animBg="1" rev="0" advAuto="0" spid="944" grpId="39"/>
      <p:bldP build="whole" bldLvl="1" animBg="1" rev="0" advAuto="0" spid="956" grpId="36"/>
      <p:bldP build="whole" bldLvl="1" animBg="1" rev="0" advAuto="0" spid="955" grpId="13"/>
      <p:bldP build="whole" bldLvl="1" animBg="1" rev="0" advAuto="0" spid="946" grpId="15"/>
      <p:bldP build="whole" bldLvl="1" animBg="1" rev="0" advAuto="0" spid="948" grpId="27"/>
      <p:bldP build="whole" bldLvl="1" animBg="1" rev="0" advAuto="0" spid="944" grpId="8"/>
      <p:bldP build="whole" bldLvl="1" animBg="1" rev="0" advAuto="0" spid="954" grpId="12"/>
      <p:bldP build="whole" bldLvl="1" animBg="1" rev="0" advAuto="0" spid="939" grpId="4"/>
      <p:bldP build="whole" bldLvl="1" animBg="1" rev="0" advAuto="0" spid="937" grpId="2"/>
      <p:bldP build="whole" bldLvl="1" animBg="1" rev="0" advAuto="0" spid="950" grpId="16"/>
      <p:bldP build="whole" bldLvl="1" animBg="1" rev="0" advAuto="0" spid="952" grpId="10"/>
      <p:bldP build="whole" bldLvl="1" animBg="1" rev="0" advAuto="0" spid="949" grpId="19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Rounded Rectangle"/>
          <p:cNvSpPr/>
          <p:nvPr/>
        </p:nvSpPr>
        <p:spPr>
          <a:xfrm>
            <a:off x="2058157" y="1249714"/>
            <a:ext cx="12424433" cy="1079501"/>
          </a:xfrm>
          <a:prstGeom prst="roundRect">
            <a:avLst>
              <a:gd name="adj" fmla="val 1260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60" name="Prefer Atomics over Mutexes for simple data"/>
          <p:cNvSpPr txBox="1"/>
          <p:nvPr/>
        </p:nvSpPr>
        <p:spPr>
          <a:xfrm>
            <a:off x="2459574" y="1420695"/>
            <a:ext cx="1162159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rgbClr val="0D0D0D"/>
                </a:solidFill>
              </a:defRPr>
            </a:pPr>
            <a:r>
              <a:t>Prefer </a:t>
            </a:r>
            <a:r>
              <a:rPr b="1"/>
              <a:t>Atomics</a:t>
            </a:r>
            <a:r>
              <a:t> over </a:t>
            </a:r>
            <a:r>
              <a:rPr b="1"/>
              <a:t>Mutexes</a:t>
            </a:r>
            <a:r>
              <a:t> for </a:t>
            </a:r>
            <a:r>
              <a:rPr b="1"/>
              <a:t>simple data</a:t>
            </a:r>
          </a:p>
        </p:txBody>
      </p:sp>
      <p:sp>
        <p:nvSpPr>
          <p:cNvPr id="961" name="Rectangle"/>
          <p:cNvSpPr/>
          <p:nvPr/>
        </p:nvSpPr>
        <p:spPr>
          <a:xfrm>
            <a:off x="1260338" y="1300514"/>
            <a:ext cx="548980" cy="9779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62" name="Rounded Rectangle"/>
          <p:cNvSpPr/>
          <p:nvPr/>
        </p:nvSpPr>
        <p:spPr>
          <a:xfrm>
            <a:off x="2058157" y="2519714"/>
            <a:ext cx="10283539" cy="1079501"/>
          </a:xfrm>
          <a:prstGeom prst="roundRect">
            <a:avLst>
              <a:gd name="adj" fmla="val 1260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63" name="Use Mutex for write heavy scenarios"/>
          <p:cNvSpPr txBox="1"/>
          <p:nvPr/>
        </p:nvSpPr>
        <p:spPr>
          <a:xfrm>
            <a:off x="2459574" y="2690695"/>
            <a:ext cx="94807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rgbClr val="0D0D0D"/>
                </a:solidFill>
              </a:defRPr>
            </a:pPr>
            <a:r>
              <a:t>Use </a:t>
            </a:r>
            <a:r>
              <a:rPr b="1"/>
              <a:t>Mutex</a:t>
            </a:r>
            <a:r>
              <a:t> for write heavy scenarios</a:t>
            </a:r>
          </a:p>
        </p:txBody>
      </p:sp>
      <p:sp>
        <p:nvSpPr>
          <p:cNvPr id="964" name="Rectangle"/>
          <p:cNvSpPr/>
          <p:nvPr/>
        </p:nvSpPr>
        <p:spPr>
          <a:xfrm>
            <a:off x="1260338" y="2570514"/>
            <a:ext cx="548980" cy="9779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65" name="Rounded Rectangle"/>
          <p:cNvSpPr/>
          <p:nvPr/>
        </p:nvSpPr>
        <p:spPr>
          <a:xfrm>
            <a:off x="2058157" y="3789714"/>
            <a:ext cx="12581081" cy="1079501"/>
          </a:xfrm>
          <a:prstGeom prst="roundRect">
            <a:avLst>
              <a:gd name="adj" fmla="val 1260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66" name="Use RWMutex for read heavy / mixed scenarios"/>
          <p:cNvSpPr txBox="1"/>
          <p:nvPr/>
        </p:nvSpPr>
        <p:spPr>
          <a:xfrm>
            <a:off x="2459574" y="3960695"/>
            <a:ext cx="1188921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rgbClr val="0D0D0D"/>
                </a:solidFill>
              </a:defRPr>
            </a:pPr>
            <a:r>
              <a:t>Use </a:t>
            </a:r>
            <a:r>
              <a:rPr b="1"/>
              <a:t>RWMutex</a:t>
            </a:r>
            <a:r>
              <a:t> for read heavy / mixed scenarios</a:t>
            </a:r>
          </a:p>
        </p:txBody>
      </p:sp>
      <p:sp>
        <p:nvSpPr>
          <p:cNvPr id="967" name="Rectangle"/>
          <p:cNvSpPr/>
          <p:nvPr/>
        </p:nvSpPr>
        <p:spPr>
          <a:xfrm>
            <a:off x="1260338" y="3840514"/>
            <a:ext cx="548980" cy="9779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68" name="Rounded Rectangle"/>
          <p:cNvSpPr/>
          <p:nvPr/>
        </p:nvSpPr>
        <p:spPr>
          <a:xfrm>
            <a:off x="2058157" y="5059714"/>
            <a:ext cx="17342274" cy="1079501"/>
          </a:xfrm>
          <a:prstGeom prst="roundRect">
            <a:avLst>
              <a:gd name="adj" fmla="val 1260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69" name="Prefer Fine Grained Context where possible (limit the context)"/>
          <p:cNvSpPr txBox="1"/>
          <p:nvPr/>
        </p:nvSpPr>
        <p:spPr>
          <a:xfrm>
            <a:off x="2459574" y="5230695"/>
            <a:ext cx="167062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rgbClr val="0D0D0D"/>
                </a:solidFill>
              </a:defRPr>
            </a:pPr>
            <a:r>
              <a:t>Prefer </a:t>
            </a:r>
            <a:r>
              <a:rPr b="1"/>
              <a:t>Fine Grained Context</a:t>
            </a:r>
            <a:r>
              <a:t> where possible (limit the context)</a:t>
            </a:r>
          </a:p>
        </p:txBody>
      </p:sp>
      <p:sp>
        <p:nvSpPr>
          <p:cNvPr id="970" name="Rectangle"/>
          <p:cNvSpPr/>
          <p:nvPr/>
        </p:nvSpPr>
        <p:spPr>
          <a:xfrm>
            <a:off x="1260338" y="5110514"/>
            <a:ext cx="548980" cy="9779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71" name="Rounded Rectangle"/>
          <p:cNvSpPr/>
          <p:nvPr/>
        </p:nvSpPr>
        <p:spPr>
          <a:xfrm>
            <a:off x="2058157" y="7589955"/>
            <a:ext cx="16973829" cy="1079501"/>
          </a:xfrm>
          <a:prstGeom prst="roundRect">
            <a:avLst>
              <a:gd name="adj" fmla="val 1260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72" name="Use types, a local mutex and methods over direct mutex calls"/>
          <p:cNvSpPr txBox="1"/>
          <p:nvPr/>
        </p:nvSpPr>
        <p:spPr>
          <a:xfrm>
            <a:off x="2459574" y="7760935"/>
            <a:ext cx="16170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rgbClr val="0D0D0D"/>
                </a:solidFill>
              </a:defRPr>
            </a:pPr>
            <a:r>
              <a:t>Use </a:t>
            </a:r>
            <a:r>
              <a:rPr b="1"/>
              <a:t>types</a:t>
            </a:r>
            <a:r>
              <a:t>, a </a:t>
            </a:r>
            <a:r>
              <a:rPr b="1"/>
              <a:t>local mutex</a:t>
            </a:r>
            <a:r>
              <a:t> and </a:t>
            </a:r>
            <a:r>
              <a:rPr b="1"/>
              <a:t>methods</a:t>
            </a:r>
            <a:r>
              <a:t> over direct mutex calls</a:t>
            </a:r>
          </a:p>
        </p:txBody>
      </p:sp>
      <p:sp>
        <p:nvSpPr>
          <p:cNvPr id="973" name="Rectangle"/>
          <p:cNvSpPr/>
          <p:nvPr/>
        </p:nvSpPr>
        <p:spPr>
          <a:xfrm>
            <a:off x="1260338" y="7640755"/>
            <a:ext cx="548980" cy="9779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74" name="Rounded Rectangle"/>
          <p:cNvSpPr/>
          <p:nvPr/>
        </p:nvSpPr>
        <p:spPr>
          <a:xfrm>
            <a:off x="2058157" y="8859955"/>
            <a:ext cx="12692044" cy="1079501"/>
          </a:xfrm>
          <a:prstGeom prst="roundRect">
            <a:avLst>
              <a:gd name="adj" fmla="val 1260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75" name="Avoid Contention by distributing work evenly"/>
          <p:cNvSpPr txBox="1"/>
          <p:nvPr/>
        </p:nvSpPr>
        <p:spPr>
          <a:xfrm>
            <a:off x="2459574" y="9030935"/>
            <a:ext cx="1188921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rgbClr val="0D0D0D"/>
                </a:solidFill>
              </a:defRPr>
            </a:pPr>
            <a:r>
              <a:t>Avoid </a:t>
            </a:r>
            <a:r>
              <a:rPr b="1"/>
              <a:t>Contention</a:t>
            </a:r>
            <a:r>
              <a:t> by </a:t>
            </a:r>
            <a:r>
              <a:rPr b="1"/>
              <a:t>distributing work evenly</a:t>
            </a:r>
          </a:p>
        </p:txBody>
      </p:sp>
      <p:sp>
        <p:nvSpPr>
          <p:cNvPr id="976" name="Rectangle"/>
          <p:cNvSpPr/>
          <p:nvPr/>
        </p:nvSpPr>
        <p:spPr>
          <a:xfrm>
            <a:off x="1260338" y="8910755"/>
            <a:ext cx="548980" cy="9779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77" name="Rounded Rectangle"/>
          <p:cNvSpPr/>
          <p:nvPr/>
        </p:nvSpPr>
        <p:spPr>
          <a:xfrm>
            <a:off x="2058157" y="10116785"/>
            <a:ext cx="13227267" cy="1079501"/>
          </a:xfrm>
          <a:prstGeom prst="roundRect">
            <a:avLst>
              <a:gd name="adj" fmla="val 1260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78" name="Avoid Starvation by testing for mutex fairness"/>
          <p:cNvSpPr txBox="1"/>
          <p:nvPr/>
        </p:nvSpPr>
        <p:spPr>
          <a:xfrm>
            <a:off x="2459574" y="10287765"/>
            <a:ext cx="124244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rgbClr val="0D0D0D"/>
                </a:solidFill>
              </a:defRPr>
            </a:pPr>
            <a:r>
              <a:t>Avoid </a:t>
            </a:r>
            <a:r>
              <a:rPr b="1"/>
              <a:t>Starvation</a:t>
            </a:r>
            <a:r>
              <a:t> by testing for </a:t>
            </a:r>
            <a:r>
              <a:rPr b="1"/>
              <a:t>mutex fairness</a:t>
            </a:r>
          </a:p>
        </p:txBody>
      </p:sp>
      <p:sp>
        <p:nvSpPr>
          <p:cNvPr id="979" name="Rectangle"/>
          <p:cNvSpPr/>
          <p:nvPr/>
        </p:nvSpPr>
        <p:spPr>
          <a:xfrm>
            <a:off x="1260338" y="10167585"/>
            <a:ext cx="548980" cy="9779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80" name="Rounded Rectangle"/>
          <p:cNvSpPr/>
          <p:nvPr/>
        </p:nvSpPr>
        <p:spPr>
          <a:xfrm>
            <a:off x="2058157" y="6329714"/>
            <a:ext cx="18847110" cy="1079501"/>
          </a:xfrm>
          <a:prstGeom prst="roundRect">
            <a:avLst>
              <a:gd name="adj" fmla="val 1260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81" name="Don’t use the mutex longer than you need to (avoid extra hold time)"/>
          <p:cNvSpPr txBox="1"/>
          <p:nvPr/>
        </p:nvSpPr>
        <p:spPr>
          <a:xfrm>
            <a:off x="2459574" y="6500695"/>
            <a:ext cx="1804427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rgbClr val="0D0D0D"/>
                </a:solidFill>
              </a:defRPr>
            </a:pPr>
            <a:r>
              <a:rPr b="1"/>
              <a:t>Don’t use</a:t>
            </a:r>
            <a:r>
              <a:t> the mutex </a:t>
            </a:r>
            <a:r>
              <a:rPr b="1"/>
              <a:t>longer</a:t>
            </a:r>
            <a:r>
              <a:t> than you need to (</a:t>
            </a:r>
            <a:r>
              <a:rPr b="1"/>
              <a:t>avoid extra hold time</a:t>
            </a:r>
            <a:r>
              <a:t>)</a:t>
            </a:r>
          </a:p>
        </p:txBody>
      </p:sp>
      <p:sp>
        <p:nvSpPr>
          <p:cNvPr id="982" name="Rectangle"/>
          <p:cNvSpPr/>
          <p:nvPr/>
        </p:nvSpPr>
        <p:spPr>
          <a:xfrm>
            <a:off x="1260338" y="6380514"/>
            <a:ext cx="548980" cy="9779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83" name="Rounded Rectangle"/>
          <p:cNvSpPr/>
          <p:nvPr/>
        </p:nvSpPr>
        <p:spPr>
          <a:xfrm>
            <a:off x="2058157" y="11386784"/>
            <a:ext cx="14297713" cy="1079501"/>
          </a:xfrm>
          <a:prstGeom prst="roundRect">
            <a:avLst>
              <a:gd name="adj" fmla="val 1260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84" name="Use sync.Locker for generic code that uses a mutex"/>
          <p:cNvSpPr txBox="1"/>
          <p:nvPr/>
        </p:nvSpPr>
        <p:spPr>
          <a:xfrm>
            <a:off x="2459574" y="11557765"/>
            <a:ext cx="1349487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rgbClr val="0D0D0D"/>
                </a:solidFill>
              </a:defRPr>
            </a:pPr>
            <a:r>
              <a:t>Use </a:t>
            </a:r>
            <a:r>
              <a:rPr b="1"/>
              <a:t>sync.Locker</a:t>
            </a:r>
            <a:r>
              <a:t> for generic code that uses a mutex</a:t>
            </a:r>
          </a:p>
        </p:txBody>
      </p:sp>
      <p:sp>
        <p:nvSpPr>
          <p:cNvPr id="985" name="Rectangle"/>
          <p:cNvSpPr/>
          <p:nvPr/>
        </p:nvSpPr>
        <p:spPr>
          <a:xfrm>
            <a:off x="1260338" y="11437584"/>
            <a:ext cx="548980" cy="9779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8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8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8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8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1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"/>
                            </p:stCondLst>
                            <p:childTnLst>
                              <p:par>
                                <p:cTn id="70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2" dur="8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1" presetID="2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8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"/>
                            </p:stCondLst>
                            <p:childTnLst>
                              <p:par>
                                <p:cTn id="85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7" dur="8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00"/>
                            </p:stCondLst>
                            <p:childTnLst>
                              <p:par>
                                <p:cTn id="89" presetClass="entr" nodeType="afterEffect" presetSubtype="8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9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1" presetID="2" grpId="1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8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"/>
                            </p:stCondLst>
                            <p:childTnLst>
                              <p:par>
                                <p:cTn id="100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2" dur="8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"/>
                            </p:stCondLst>
                            <p:childTnLst>
                              <p:par>
                                <p:cTn id="104" presetClass="entr" nodeType="afterEffect" presetSubtype="8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9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clickEffect" presetSubtype="1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8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7" dur="8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19" presetClass="entr" nodeType="afterEffect" presetSubtype="8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90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90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1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80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0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"/>
                            </p:stCondLst>
                            <p:childTnLst>
                              <p:par>
                                <p:cTn id="130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2" dur="8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600"/>
                            </p:stCondLst>
                            <p:childTnLst>
                              <p:par>
                                <p:cTn id="134" presetClass="entr" nodeType="afterEffect" presetSubtype="8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9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9" grpId="12"/>
      <p:bldP build="whole" bldLvl="1" animBg="1" rev="0" advAuto="0" spid="970" grpId="10"/>
      <p:bldP build="whole" bldLvl="1" animBg="1" rev="0" advAuto="0" spid="962" grpId="5"/>
      <p:bldP build="whole" bldLvl="1" animBg="1" rev="0" advAuto="0" spid="971" grpId="17"/>
      <p:bldP build="whole" bldLvl="1" animBg="1" rev="0" advAuto="0" spid="973" grpId="16"/>
      <p:bldP build="whole" bldLvl="1" animBg="1" rev="0" advAuto="0" spid="960" grpId="3"/>
      <p:bldP build="whole" bldLvl="1" animBg="1" rev="0" advAuto="0" spid="984" grpId="27"/>
      <p:bldP build="whole" bldLvl="1" animBg="1" rev="0" advAuto="0" spid="972" grpId="18"/>
      <p:bldP build="whole" bldLvl="1" animBg="1" rev="0" advAuto="0" spid="985" grpId="25"/>
      <p:bldP build="whole" bldLvl="1" animBg="1" rev="0" advAuto="0" spid="964" grpId="4"/>
      <p:bldP build="whole" bldLvl="1" animBg="1" rev="0" advAuto="0" spid="982" grpId="13"/>
      <p:bldP build="whole" bldLvl="1" animBg="1" rev="0" advAuto="0" spid="980" grpId="14"/>
      <p:bldP build="whole" bldLvl="1" animBg="1" rev="0" advAuto="0" spid="966" grpId="9"/>
      <p:bldP build="whole" bldLvl="1" animBg="1" rev="0" advAuto="0" spid="975" grpId="21"/>
      <p:bldP build="whole" bldLvl="1" animBg="1" rev="0" advAuto="0" spid="981" grpId="15"/>
      <p:bldP build="whole" bldLvl="1" animBg="1" rev="0" advAuto="0" spid="963" grpId="6"/>
      <p:bldP build="whole" bldLvl="1" animBg="1" rev="0" advAuto="0" spid="967" grpId="7"/>
      <p:bldP build="whole" bldLvl="1" animBg="1" rev="0" advAuto="0" spid="978" grpId="24"/>
      <p:bldP build="whole" bldLvl="1" animBg="1" rev="0" advAuto="0" spid="968" grpId="11"/>
      <p:bldP build="whole" bldLvl="1" animBg="1" rev="0" advAuto="0" spid="977" grpId="23"/>
      <p:bldP build="whole" bldLvl="1" animBg="1" rev="0" advAuto="0" spid="965" grpId="8"/>
      <p:bldP build="whole" bldLvl="1" animBg="1" rev="0" advAuto="0" spid="974" grpId="20"/>
      <p:bldP build="whole" bldLvl="1" animBg="1" rev="0" advAuto="0" spid="961" grpId="1"/>
      <p:bldP build="whole" bldLvl="1" animBg="1" rev="0" advAuto="0" spid="976" grpId="19"/>
      <p:bldP build="whole" bldLvl="1" animBg="1" rev="0" advAuto="0" spid="979" grpId="22"/>
      <p:bldP build="whole" bldLvl="1" animBg="1" rev="0" advAuto="0" spid="959" grpId="2"/>
      <p:bldP build="whole" bldLvl="1" animBg="1" rev="0" advAuto="0" spid="983" grpId="2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ounded Rectangle"/>
          <p:cNvSpPr/>
          <p:nvPr/>
        </p:nvSpPr>
        <p:spPr>
          <a:xfrm>
            <a:off x="2279973" y="2329995"/>
            <a:ext cx="5448548" cy="2536140"/>
          </a:xfrm>
          <a:prstGeom prst="roundRect">
            <a:avLst>
              <a:gd name="adj" fmla="val 10133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9" name="ORDER"/>
          <p:cNvSpPr txBox="1"/>
          <p:nvPr/>
        </p:nvSpPr>
        <p:spPr>
          <a:xfrm>
            <a:off x="4086917" y="3159914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ORDER</a:t>
            </a:r>
          </a:p>
        </p:txBody>
      </p:sp>
      <p:sp>
        <p:nvSpPr>
          <p:cNvPr id="210" name="Rounded Rectangle"/>
          <p:cNvSpPr/>
          <p:nvPr/>
        </p:nvSpPr>
        <p:spPr>
          <a:xfrm>
            <a:off x="2279973" y="5589930"/>
            <a:ext cx="5448548" cy="2536140"/>
          </a:xfrm>
          <a:prstGeom prst="roundRect">
            <a:avLst>
              <a:gd name="adj" fmla="val 10133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1" name="RESULT"/>
          <p:cNvSpPr txBox="1"/>
          <p:nvPr/>
        </p:nvSpPr>
        <p:spPr>
          <a:xfrm>
            <a:off x="3914881" y="6419850"/>
            <a:ext cx="217873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RESULT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2279973" y="8849866"/>
            <a:ext cx="5448548" cy="2536140"/>
          </a:xfrm>
          <a:prstGeom prst="roundRect">
            <a:avLst>
              <a:gd name="adj" fmla="val 10133"/>
            </a:avLst>
          </a:prstGeom>
          <a:solidFill>
            <a:srgbClr val="5AC5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3" name="CORRECTNESS"/>
          <p:cNvSpPr txBox="1"/>
          <p:nvPr/>
        </p:nvSpPr>
        <p:spPr>
          <a:xfrm>
            <a:off x="3054701" y="9679785"/>
            <a:ext cx="389909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CORRECTNESS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7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2"/>
      <p:bldP build="whole" bldLvl="1" animBg="1" rev="0" advAuto="0" spid="210" grpId="3"/>
      <p:bldP build="whole" bldLvl="1" animBg="1" rev="0" advAuto="0" spid="211" grpId="4"/>
      <p:bldP build="whole" bldLvl="1" animBg="1" rev="0" advAuto="0" spid="208" grpId="1"/>
      <p:bldP build="whole" bldLvl="1" animBg="1" rev="0" advAuto="0" spid="212" grpId="5"/>
      <p:bldP build="whole" bldLvl="1" animBg="1" rev="0" advAuto="0" spid="213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boid"/>
          <p:cNvSpPr/>
          <p:nvPr/>
        </p:nvSpPr>
        <p:spPr>
          <a:xfrm>
            <a:off x="13262001" y="6078067"/>
            <a:ext cx="2599773" cy="1559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99" y="0"/>
                </a:moveTo>
                <a:cubicBezTo>
                  <a:pt x="4348" y="0"/>
                  <a:pt x="4299" y="35"/>
                  <a:pt x="4263" y="96"/>
                </a:cubicBezTo>
                <a:lnTo>
                  <a:pt x="285" y="6722"/>
                </a:lnTo>
                <a:cubicBezTo>
                  <a:pt x="259" y="6765"/>
                  <a:pt x="279" y="6840"/>
                  <a:pt x="316" y="6840"/>
                </a:cubicBezTo>
                <a:lnTo>
                  <a:pt x="17106" y="6840"/>
                </a:lnTo>
                <a:cubicBezTo>
                  <a:pt x="17160" y="6840"/>
                  <a:pt x="17212" y="6805"/>
                  <a:pt x="17250" y="6742"/>
                </a:cubicBezTo>
                <a:lnTo>
                  <a:pt x="21220" y="124"/>
                </a:lnTo>
                <a:cubicBezTo>
                  <a:pt x="21248" y="79"/>
                  <a:pt x="21228" y="0"/>
                  <a:pt x="21190" y="0"/>
                </a:cubicBezTo>
                <a:lnTo>
                  <a:pt x="4399" y="0"/>
                </a:lnTo>
                <a:close/>
                <a:moveTo>
                  <a:pt x="21573" y="616"/>
                </a:moveTo>
                <a:cubicBezTo>
                  <a:pt x="21558" y="605"/>
                  <a:pt x="21540" y="610"/>
                  <a:pt x="21526" y="633"/>
                </a:cubicBezTo>
                <a:lnTo>
                  <a:pt x="17555" y="7251"/>
                </a:lnTo>
                <a:cubicBezTo>
                  <a:pt x="17517" y="7315"/>
                  <a:pt x="17496" y="7399"/>
                  <a:pt x="17496" y="7490"/>
                </a:cubicBezTo>
                <a:lnTo>
                  <a:pt x="17496" y="21052"/>
                </a:lnTo>
                <a:cubicBezTo>
                  <a:pt x="17496" y="21122"/>
                  <a:pt x="17546" y="21157"/>
                  <a:pt x="17575" y="21108"/>
                </a:cubicBezTo>
                <a:lnTo>
                  <a:pt x="21543" y="14496"/>
                </a:lnTo>
                <a:cubicBezTo>
                  <a:pt x="21579" y="14434"/>
                  <a:pt x="21600" y="14351"/>
                  <a:pt x="21600" y="14265"/>
                </a:cubicBezTo>
                <a:lnTo>
                  <a:pt x="21600" y="683"/>
                </a:lnTo>
                <a:cubicBezTo>
                  <a:pt x="21600" y="651"/>
                  <a:pt x="21588" y="626"/>
                  <a:pt x="21573" y="616"/>
                </a:cubicBezTo>
                <a:close/>
                <a:moveTo>
                  <a:pt x="78" y="7560"/>
                </a:moveTo>
                <a:cubicBezTo>
                  <a:pt x="35" y="7560"/>
                  <a:pt x="0" y="7617"/>
                  <a:pt x="0" y="7689"/>
                </a:cubicBezTo>
                <a:lnTo>
                  <a:pt x="0" y="21471"/>
                </a:lnTo>
                <a:cubicBezTo>
                  <a:pt x="0" y="21543"/>
                  <a:pt x="34" y="21600"/>
                  <a:pt x="78" y="21600"/>
                </a:cubicBezTo>
                <a:lnTo>
                  <a:pt x="16986" y="21600"/>
                </a:lnTo>
                <a:cubicBezTo>
                  <a:pt x="17030" y="21600"/>
                  <a:pt x="17064" y="21543"/>
                  <a:pt x="17064" y="21471"/>
                </a:cubicBezTo>
                <a:lnTo>
                  <a:pt x="17064" y="7689"/>
                </a:lnTo>
                <a:cubicBezTo>
                  <a:pt x="17064" y="7617"/>
                  <a:pt x="17030" y="7560"/>
                  <a:pt x="16986" y="7560"/>
                </a:cubicBezTo>
                <a:lnTo>
                  <a:pt x="78" y="7560"/>
                </a:lnTo>
                <a:close/>
              </a:path>
            </a:pathLst>
          </a:cu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6" name="DATA"/>
          <p:cNvSpPr txBox="1"/>
          <p:nvPr/>
        </p:nvSpPr>
        <p:spPr>
          <a:xfrm>
            <a:off x="13715514" y="6760471"/>
            <a:ext cx="118474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DATA</a:t>
            </a:r>
          </a:p>
        </p:txBody>
      </p:sp>
      <p:sp>
        <p:nvSpPr>
          <p:cNvPr id="217" name="Circle"/>
          <p:cNvSpPr/>
          <p:nvPr/>
        </p:nvSpPr>
        <p:spPr>
          <a:xfrm>
            <a:off x="12518049" y="4814162"/>
            <a:ext cx="4087677" cy="4087676"/>
          </a:xfrm>
          <a:prstGeom prst="ellipse">
            <a:avLst/>
          </a:prstGeom>
          <a:ln w="889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2644798" y="6858000"/>
            <a:ext cx="9320262" cy="0"/>
          </a:xfrm>
          <a:prstGeom prst="line">
            <a:avLst/>
          </a:prstGeom>
          <a:ln w="1016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21" name="Group"/>
          <p:cNvGrpSpPr/>
          <p:nvPr/>
        </p:nvGrpSpPr>
        <p:grpSpPr>
          <a:xfrm>
            <a:off x="3266008" y="5020769"/>
            <a:ext cx="2377666" cy="1270001"/>
            <a:chOff x="0" y="0"/>
            <a:chExt cx="2377665" cy="1270000"/>
          </a:xfrm>
        </p:grpSpPr>
        <p:sp>
          <p:nvSpPr>
            <p:cNvPr id="219" name="Rounded Rectangle"/>
            <p:cNvSpPr/>
            <p:nvPr/>
          </p:nvSpPr>
          <p:spPr>
            <a:xfrm>
              <a:off x="0" y="0"/>
              <a:ext cx="2377666" cy="1270000"/>
            </a:xfrm>
            <a:prstGeom prst="roundRect">
              <a:avLst>
                <a:gd name="adj" fmla="val 15000"/>
              </a:avLst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0" cap="all" sz="4000"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0" name="G1"/>
            <p:cNvSpPr txBox="1"/>
            <p:nvPr/>
          </p:nvSpPr>
          <p:spPr>
            <a:xfrm>
              <a:off x="825841" y="241299"/>
              <a:ext cx="725984" cy="787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G1</a:t>
              </a: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4227792" y="7425231"/>
            <a:ext cx="2377667" cy="1270001"/>
            <a:chOff x="0" y="0"/>
            <a:chExt cx="2377665" cy="1270000"/>
          </a:xfrm>
        </p:grpSpPr>
        <p:sp>
          <p:nvSpPr>
            <p:cNvPr id="222" name="Rounded Rectangle"/>
            <p:cNvSpPr/>
            <p:nvPr/>
          </p:nvSpPr>
          <p:spPr>
            <a:xfrm>
              <a:off x="0" y="0"/>
              <a:ext cx="2377666" cy="1270000"/>
            </a:xfrm>
            <a:prstGeom prst="roundRect">
              <a:avLst>
                <a:gd name="adj" fmla="val 15000"/>
              </a:avLst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0" cap="all" sz="4000"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3" name="G2"/>
            <p:cNvSpPr txBox="1"/>
            <p:nvPr/>
          </p:nvSpPr>
          <p:spPr>
            <a:xfrm>
              <a:off x="825841" y="241299"/>
              <a:ext cx="725984" cy="787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G2</a:t>
              </a:r>
            </a:p>
          </p:txBody>
        </p:sp>
      </p:grpSp>
      <p:sp>
        <p:nvSpPr>
          <p:cNvPr id="225" name="Rounded Rectangle"/>
          <p:cNvSpPr/>
          <p:nvPr/>
        </p:nvSpPr>
        <p:spPr>
          <a:xfrm>
            <a:off x="20387532" y="5616568"/>
            <a:ext cx="2599773" cy="1066477"/>
          </a:xfrm>
          <a:prstGeom prst="roundRect">
            <a:avLst>
              <a:gd name="adj" fmla="val 17863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6" name="write"/>
          <p:cNvSpPr txBox="1"/>
          <p:nvPr/>
        </p:nvSpPr>
        <p:spPr>
          <a:xfrm>
            <a:off x="20961239" y="5794206"/>
            <a:ext cx="145235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write</a:t>
            </a:r>
          </a:p>
        </p:txBody>
      </p:sp>
      <p:sp>
        <p:nvSpPr>
          <p:cNvPr id="227" name="Rounded Rectangle"/>
          <p:cNvSpPr/>
          <p:nvPr/>
        </p:nvSpPr>
        <p:spPr>
          <a:xfrm>
            <a:off x="17392885" y="5616568"/>
            <a:ext cx="2599774" cy="1066477"/>
          </a:xfrm>
          <a:prstGeom prst="roundRect">
            <a:avLst>
              <a:gd name="adj" fmla="val 17863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8" name="read"/>
          <p:cNvSpPr txBox="1"/>
          <p:nvPr/>
        </p:nvSpPr>
        <p:spPr>
          <a:xfrm>
            <a:off x="18100399" y="5794206"/>
            <a:ext cx="1184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read</a:t>
            </a:r>
          </a:p>
        </p:txBody>
      </p:sp>
      <p:sp>
        <p:nvSpPr>
          <p:cNvPr id="229" name="Rounded Rectangle"/>
          <p:cNvSpPr/>
          <p:nvPr/>
        </p:nvSpPr>
        <p:spPr>
          <a:xfrm>
            <a:off x="20387532" y="7032955"/>
            <a:ext cx="2599773" cy="1066478"/>
          </a:xfrm>
          <a:prstGeom prst="roundRect">
            <a:avLst>
              <a:gd name="adj" fmla="val 17863"/>
            </a:avLst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0" name="write"/>
          <p:cNvSpPr txBox="1"/>
          <p:nvPr/>
        </p:nvSpPr>
        <p:spPr>
          <a:xfrm>
            <a:off x="20961239" y="7210593"/>
            <a:ext cx="145235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write</a:t>
            </a:r>
          </a:p>
        </p:txBody>
      </p:sp>
      <p:sp>
        <p:nvSpPr>
          <p:cNvPr id="231" name="Rounded Rectangle"/>
          <p:cNvSpPr/>
          <p:nvPr/>
        </p:nvSpPr>
        <p:spPr>
          <a:xfrm>
            <a:off x="17392885" y="7032955"/>
            <a:ext cx="2599774" cy="1066478"/>
          </a:xfrm>
          <a:prstGeom prst="roundRect">
            <a:avLst>
              <a:gd name="adj" fmla="val 17863"/>
            </a:avLst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2" name="write"/>
          <p:cNvSpPr txBox="1"/>
          <p:nvPr/>
        </p:nvSpPr>
        <p:spPr>
          <a:xfrm>
            <a:off x="17966593" y="7210593"/>
            <a:ext cx="145235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write</a:t>
            </a:r>
          </a:p>
        </p:txBody>
      </p:sp>
      <p:pic>
        <p:nvPicPr>
          <p:cNvPr id="233" name="racing-flag (1).png" descr="racing-flag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6694" y="6400386"/>
            <a:ext cx="915229" cy="915228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RACE CONDITION"/>
          <p:cNvSpPr txBox="1"/>
          <p:nvPr/>
        </p:nvSpPr>
        <p:spPr>
          <a:xfrm>
            <a:off x="17917566" y="4276218"/>
            <a:ext cx="450313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RACE CONDITION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00"/>
                            </p:stCondLst>
                            <p:childTnLst>
                              <p:par>
                                <p:cTn id="30" presetClass="entr" nodeType="afterEffect" presetID="9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5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23551 0.000000" origin="layout" pathEditMode="relative">
                                      <p:cBhvr>
                                        <p:cTn id="41" dur="8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after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39514 0.000000" origin="layout" pathEditMode="relative">
                                      <p:cBhvr>
                                        <p:cTn id="44" dur="8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after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23551 0.000000 L 0.228806 0.000000" origin="layout" pathEditMode="relative">
                                      <p:cBhvr>
                                        <p:cTn id="47" dur="8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mph" nodeType="clickEffect" presetSubtype="0" presetID="26" grpId="13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51" dur="1000" fill="hold" tmFilter="0, 0; .2, .5; .8, .5; 1, 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fill="hold" autoRev="1"/>
                                        <p:tgtEl>
                                          <p:spTgt spid="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Class="entr" nodeType="afterEffect" presetSubtype="16" presetID="23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8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300"/>
                            </p:stCondLst>
                            <p:childTnLst>
                              <p:par>
                                <p:cTn id="84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300"/>
                            </p:stCondLst>
                            <p:childTnLst>
                              <p:par>
                                <p:cTn id="89" presetClass="entr" nodeType="afterEffect" presetSubtype="16" presetID="23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8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200"/>
                            </p:stCondLst>
                            <p:childTnLst>
                              <p:par>
                                <p:cTn id="94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2"/>
      <p:bldP build="whole" bldLvl="1" animBg="1" rev="0" advAuto="0" spid="227" grpId="15"/>
      <p:bldP build="whole" bldLvl="1" animBg="1" rev="0" advAuto="0" spid="221" grpId="4"/>
      <p:bldP build="whole" bldLvl="1" animBg="1" rev="0" advAuto="0" spid="229" grpId="21"/>
      <p:bldP build="whole" bldLvl="1" animBg="1" rev="0" advAuto="0" spid="225" grpId="17"/>
      <p:bldP build="whole" bldLvl="1" animBg="1" rev="0" advAuto="0" spid="224" grpId="5"/>
      <p:bldP build="whole" bldLvl="1" animBg="1" rev="0" advAuto="0" spid="234" grpId="14"/>
      <p:bldP build="whole" bldLvl="1" animBg="1" rev="0" advAuto="0" spid="228" grpId="16"/>
      <p:bldP build="whole" bldLvl="1" animBg="1" rev="0" advAuto="0" spid="218" grpId="6"/>
      <p:bldP build="whole" bldLvl="1" animBg="1" rev="0" advAuto="0" spid="232" grpId="20"/>
      <p:bldP build="whole" bldLvl="1" animBg="1" rev="0" advAuto="0" spid="217" grpId="3"/>
      <p:bldP build="whole" bldLvl="1" animBg="1" rev="0" advAuto="0" spid="233" grpId="7"/>
      <p:bldP build="whole" bldLvl="1" animBg="1" rev="0" advAuto="0" spid="226" grpId="18"/>
      <p:bldP build="whole" bldLvl="1" animBg="1" rev="0" advAuto="0" spid="231" grpId="19"/>
      <p:bldP build="whole" bldLvl="1" animBg="1" rev="0" advAuto="0" spid="230" grpId="22"/>
      <p:bldP build="whole" bldLvl="1" animBg="1" rev="0" advAuto="0" spid="217" grpId="13"/>
      <p:bldP build="whole" bldLvl="1" animBg="1" rev="0" advAuto="0" spid="2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roblem-solving.png" descr="problem-solv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9425" y="1683720"/>
            <a:ext cx="2305150" cy="230515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Rounded Rectangle"/>
          <p:cNvSpPr/>
          <p:nvPr/>
        </p:nvSpPr>
        <p:spPr>
          <a:xfrm>
            <a:off x="5746692" y="5261439"/>
            <a:ext cx="7381363" cy="2411872"/>
          </a:xfrm>
          <a:prstGeom prst="roundRect">
            <a:avLst>
              <a:gd name="adj" fmla="val 8627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8" name="READ WRITE ONCE"/>
          <p:cNvSpPr txBox="1"/>
          <p:nvPr/>
        </p:nvSpPr>
        <p:spPr>
          <a:xfrm>
            <a:off x="7086408" y="6073674"/>
            <a:ext cx="470192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READ WRITE ONCE</a:t>
            </a:r>
          </a:p>
        </p:txBody>
      </p:sp>
      <p:sp>
        <p:nvSpPr>
          <p:cNvPr id="239" name="Rounded Rectangle"/>
          <p:cNvSpPr/>
          <p:nvPr/>
        </p:nvSpPr>
        <p:spPr>
          <a:xfrm>
            <a:off x="5746692" y="8252489"/>
            <a:ext cx="7381363" cy="2411872"/>
          </a:xfrm>
          <a:prstGeom prst="roundRect">
            <a:avLst>
              <a:gd name="adj" fmla="val 8627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0" name="WRITE ONCE, READ MANY"/>
          <p:cNvSpPr txBox="1"/>
          <p:nvPr/>
        </p:nvSpPr>
        <p:spPr>
          <a:xfrm>
            <a:off x="6168884" y="9064724"/>
            <a:ext cx="653697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WRITE ONCE, READ MANY</a:t>
            </a:r>
          </a:p>
        </p:txBody>
      </p:sp>
      <p:sp>
        <p:nvSpPr>
          <p:cNvPr id="241" name="Rounded Rectangle"/>
          <p:cNvSpPr/>
          <p:nvPr/>
        </p:nvSpPr>
        <p:spPr>
          <a:xfrm>
            <a:off x="13677819" y="5261439"/>
            <a:ext cx="3842907" cy="2411872"/>
          </a:xfrm>
          <a:prstGeom prst="roundRect">
            <a:avLst>
              <a:gd name="adj" fmla="val 8627"/>
            </a:avLst>
          </a:prstGeom>
          <a:solidFill>
            <a:srgbClr val="15324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2" name="MUTEX"/>
          <p:cNvSpPr txBox="1"/>
          <p:nvPr/>
        </p:nvSpPr>
        <p:spPr>
          <a:xfrm>
            <a:off x="14777518" y="6073674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MUTEX</a:t>
            </a:r>
          </a:p>
        </p:txBody>
      </p:sp>
      <p:sp>
        <p:nvSpPr>
          <p:cNvPr id="243" name="Rounded Rectangle"/>
          <p:cNvSpPr/>
          <p:nvPr/>
        </p:nvSpPr>
        <p:spPr>
          <a:xfrm>
            <a:off x="13677819" y="8252489"/>
            <a:ext cx="3842907" cy="2411872"/>
          </a:xfrm>
          <a:prstGeom prst="roundRect">
            <a:avLst>
              <a:gd name="adj" fmla="val 8627"/>
            </a:avLst>
          </a:prstGeom>
          <a:solidFill>
            <a:srgbClr val="15324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4" name="RWMUTEX"/>
          <p:cNvSpPr txBox="1"/>
          <p:nvPr/>
        </p:nvSpPr>
        <p:spPr>
          <a:xfrm>
            <a:off x="14471676" y="9064724"/>
            <a:ext cx="225519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RWMUTEX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8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7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7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9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" dur="7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00"/>
                            </p:stCondLst>
                            <p:childTnLst>
                              <p:par>
                                <p:cTn id="31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9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100"/>
                            </p:stCondLst>
                            <p:childTnLst>
                              <p:par>
                                <p:cTn id="36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8" dur="7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800"/>
                            </p:stCondLst>
                            <p:childTnLst>
                              <p:par>
                                <p:cTn id="40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9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4"/>
      <p:bldP build="whole" bldLvl="1" animBg="1" rev="0" advAuto="0" spid="237" grpId="2"/>
      <p:bldP build="whole" bldLvl="1" animBg="1" rev="0" advAuto="0" spid="243" grpId="8"/>
      <p:bldP build="whole" bldLvl="1" animBg="1" rev="0" advAuto="0" spid="242" grpId="5"/>
      <p:bldP build="whole" bldLvl="1" animBg="1" rev="0" advAuto="0" spid="238" grpId="3"/>
      <p:bldP build="whole" bldLvl="1" animBg="1" rev="0" advAuto="0" spid="236" grpId="1"/>
      <p:bldP build="whole" bldLvl="1" animBg="1" rev="0" advAuto="0" spid="244" grpId="9"/>
      <p:bldP build="whole" bldLvl="1" animBg="1" rev="0" advAuto="0" spid="240" grpId="7"/>
      <p:bldP build="whole" bldLvl="1" animBg="1" rev="0" advAuto="0" spid="239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ounded Rectangle"/>
          <p:cNvSpPr/>
          <p:nvPr/>
        </p:nvSpPr>
        <p:spPr>
          <a:xfrm>
            <a:off x="4634130" y="6815259"/>
            <a:ext cx="2739938" cy="1031534"/>
          </a:xfrm>
          <a:prstGeom prst="roundRect">
            <a:avLst>
              <a:gd name="adj" fmla="val 126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7" name="Rounded Rectangle"/>
          <p:cNvSpPr/>
          <p:nvPr/>
        </p:nvSpPr>
        <p:spPr>
          <a:xfrm>
            <a:off x="4634130" y="8117372"/>
            <a:ext cx="2739938" cy="1031534"/>
          </a:xfrm>
          <a:prstGeom prst="roundRect">
            <a:avLst>
              <a:gd name="adj" fmla="val 126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8" name="Rounded Rectangle"/>
          <p:cNvSpPr/>
          <p:nvPr/>
        </p:nvSpPr>
        <p:spPr>
          <a:xfrm>
            <a:off x="4634130" y="5519058"/>
            <a:ext cx="2739938" cy="1031534"/>
          </a:xfrm>
          <a:prstGeom prst="roundRect">
            <a:avLst>
              <a:gd name="adj" fmla="val 12600"/>
            </a:avLst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9" name="Rounded Rectangle"/>
          <p:cNvSpPr/>
          <p:nvPr/>
        </p:nvSpPr>
        <p:spPr>
          <a:xfrm>
            <a:off x="8747534" y="5435248"/>
            <a:ext cx="2219304" cy="3817177"/>
          </a:xfrm>
          <a:prstGeom prst="roundRect">
            <a:avLst>
              <a:gd name="adj" fmla="val 8584"/>
            </a:avLst>
          </a:prstGeom>
          <a:solidFill>
            <a:srgbClr val="15324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0" name="Circle"/>
          <p:cNvSpPr/>
          <p:nvPr/>
        </p:nvSpPr>
        <p:spPr>
          <a:xfrm>
            <a:off x="9222185" y="7438719"/>
            <a:ext cx="1270001" cy="1270001"/>
          </a:xfrm>
          <a:prstGeom prst="ellipse">
            <a:avLst/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1" name="Circle"/>
          <p:cNvSpPr/>
          <p:nvPr/>
        </p:nvSpPr>
        <p:spPr>
          <a:xfrm>
            <a:off x="9222185" y="5904051"/>
            <a:ext cx="1270001" cy="1270001"/>
          </a:xfrm>
          <a:prstGeom prst="ellipse">
            <a:avLst/>
          </a:prstGeom>
          <a:solidFill>
            <a:srgbClr val="C218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2" name="Rounded Rectangle"/>
          <p:cNvSpPr/>
          <p:nvPr/>
        </p:nvSpPr>
        <p:spPr>
          <a:xfrm>
            <a:off x="6390241" y="5519058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3" name="G1"/>
          <p:cNvSpPr txBox="1"/>
          <p:nvPr/>
        </p:nvSpPr>
        <p:spPr>
          <a:xfrm>
            <a:off x="6700480" y="5679225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254" name="Rounded Rectangle"/>
          <p:cNvSpPr/>
          <p:nvPr/>
        </p:nvSpPr>
        <p:spPr>
          <a:xfrm>
            <a:off x="6390241" y="6818215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5" name="G2"/>
          <p:cNvSpPr txBox="1"/>
          <p:nvPr/>
        </p:nvSpPr>
        <p:spPr>
          <a:xfrm>
            <a:off x="6700479" y="6978382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256" name="Rounded Rectangle"/>
          <p:cNvSpPr/>
          <p:nvPr/>
        </p:nvSpPr>
        <p:spPr>
          <a:xfrm>
            <a:off x="6390241" y="8117372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7" name="G3"/>
          <p:cNvSpPr txBox="1"/>
          <p:nvPr/>
        </p:nvSpPr>
        <p:spPr>
          <a:xfrm>
            <a:off x="6700479" y="8277538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258" name="LOCK"/>
          <p:cNvSpPr txBox="1"/>
          <p:nvPr/>
        </p:nvSpPr>
        <p:spPr>
          <a:xfrm>
            <a:off x="12850560" y="6100902"/>
            <a:ext cx="149058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LOCK</a:t>
            </a:r>
          </a:p>
        </p:txBody>
      </p:sp>
      <p:pic>
        <p:nvPicPr>
          <p:cNvPr id="259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0352" y="7871002"/>
            <a:ext cx="1371601" cy="405591"/>
          </a:xfrm>
          <a:prstGeom prst="rect">
            <a:avLst/>
          </a:prstGeom>
        </p:spPr>
      </p:pic>
      <p:pic>
        <p:nvPicPr>
          <p:cNvPr id="26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0353" y="6336333"/>
            <a:ext cx="1371601" cy="405592"/>
          </a:xfrm>
          <a:prstGeom prst="rect">
            <a:avLst/>
          </a:prstGeom>
        </p:spPr>
      </p:pic>
      <p:sp>
        <p:nvSpPr>
          <p:cNvPr id="263" name="UNLOCK"/>
          <p:cNvSpPr txBox="1"/>
          <p:nvPr/>
        </p:nvSpPr>
        <p:spPr>
          <a:xfrm>
            <a:off x="12850561" y="7635569"/>
            <a:ext cx="217873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UNLOCK</a:t>
            </a:r>
          </a:p>
        </p:txBody>
      </p:sp>
      <p:sp>
        <p:nvSpPr>
          <p:cNvPr id="264" name="Cuboid"/>
          <p:cNvSpPr/>
          <p:nvPr/>
        </p:nvSpPr>
        <p:spPr>
          <a:xfrm>
            <a:off x="16391388" y="6573414"/>
            <a:ext cx="2535228" cy="1521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99" y="0"/>
                </a:moveTo>
                <a:cubicBezTo>
                  <a:pt x="4348" y="0"/>
                  <a:pt x="4299" y="35"/>
                  <a:pt x="4263" y="96"/>
                </a:cubicBezTo>
                <a:lnTo>
                  <a:pt x="285" y="6722"/>
                </a:lnTo>
                <a:cubicBezTo>
                  <a:pt x="259" y="6765"/>
                  <a:pt x="279" y="6840"/>
                  <a:pt x="316" y="6840"/>
                </a:cubicBezTo>
                <a:lnTo>
                  <a:pt x="17106" y="6840"/>
                </a:lnTo>
                <a:cubicBezTo>
                  <a:pt x="17160" y="6840"/>
                  <a:pt x="17212" y="6805"/>
                  <a:pt x="17250" y="6742"/>
                </a:cubicBezTo>
                <a:lnTo>
                  <a:pt x="21220" y="124"/>
                </a:lnTo>
                <a:cubicBezTo>
                  <a:pt x="21248" y="79"/>
                  <a:pt x="21228" y="0"/>
                  <a:pt x="21190" y="0"/>
                </a:cubicBezTo>
                <a:lnTo>
                  <a:pt x="4399" y="0"/>
                </a:lnTo>
                <a:close/>
                <a:moveTo>
                  <a:pt x="21573" y="616"/>
                </a:moveTo>
                <a:cubicBezTo>
                  <a:pt x="21558" y="605"/>
                  <a:pt x="21540" y="610"/>
                  <a:pt x="21526" y="633"/>
                </a:cubicBezTo>
                <a:lnTo>
                  <a:pt x="17555" y="7251"/>
                </a:lnTo>
                <a:cubicBezTo>
                  <a:pt x="17517" y="7315"/>
                  <a:pt x="17496" y="7399"/>
                  <a:pt x="17496" y="7490"/>
                </a:cubicBezTo>
                <a:lnTo>
                  <a:pt x="17496" y="21052"/>
                </a:lnTo>
                <a:cubicBezTo>
                  <a:pt x="17496" y="21122"/>
                  <a:pt x="17546" y="21157"/>
                  <a:pt x="17575" y="21108"/>
                </a:cubicBezTo>
                <a:lnTo>
                  <a:pt x="21543" y="14496"/>
                </a:lnTo>
                <a:cubicBezTo>
                  <a:pt x="21579" y="14434"/>
                  <a:pt x="21600" y="14351"/>
                  <a:pt x="21600" y="14265"/>
                </a:cubicBezTo>
                <a:lnTo>
                  <a:pt x="21600" y="683"/>
                </a:lnTo>
                <a:cubicBezTo>
                  <a:pt x="21600" y="651"/>
                  <a:pt x="21588" y="626"/>
                  <a:pt x="21573" y="616"/>
                </a:cubicBezTo>
                <a:close/>
                <a:moveTo>
                  <a:pt x="78" y="7560"/>
                </a:moveTo>
                <a:cubicBezTo>
                  <a:pt x="35" y="7560"/>
                  <a:pt x="0" y="7617"/>
                  <a:pt x="0" y="7689"/>
                </a:cubicBezTo>
                <a:lnTo>
                  <a:pt x="0" y="21471"/>
                </a:lnTo>
                <a:cubicBezTo>
                  <a:pt x="0" y="21543"/>
                  <a:pt x="34" y="21600"/>
                  <a:pt x="78" y="21600"/>
                </a:cubicBezTo>
                <a:lnTo>
                  <a:pt x="16986" y="21600"/>
                </a:lnTo>
                <a:cubicBezTo>
                  <a:pt x="17030" y="21600"/>
                  <a:pt x="17064" y="21543"/>
                  <a:pt x="17064" y="21471"/>
                </a:cubicBezTo>
                <a:lnTo>
                  <a:pt x="17064" y="7689"/>
                </a:lnTo>
                <a:cubicBezTo>
                  <a:pt x="17064" y="7617"/>
                  <a:pt x="17030" y="7560"/>
                  <a:pt x="16986" y="7560"/>
                </a:cubicBezTo>
                <a:lnTo>
                  <a:pt x="78" y="7560"/>
                </a:lnTo>
                <a:close/>
              </a:path>
            </a:pathLst>
          </a:custGeom>
          <a:solidFill>
            <a:srgbClr val="8C9E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5" name="DATA"/>
          <p:cNvSpPr txBox="1"/>
          <p:nvPr/>
        </p:nvSpPr>
        <p:spPr>
          <a:xfrm>
            <a:off x="16815052" y="7241802"/>
            <a:ext cx="1184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DATA</a:t>
            </a:r>
          </a:p>
        </p:txBody>
      </p:sp>
      <p:sp>
        <p:nvSpPr>
          <p:cNvPr id="266" name="Circle"/>
          <p:cNvSpPr/>
          <p:nvPr/>
        </p:nvSpPr>
        <p:spPr>
          <a:xfrm>
            <a:off x="15599885" y="5274865"/>
            <a:ext cx="4118234" cy="4118235"/>
          </a:xfrm>
          <a:prstGeom prst="ellips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7" name="Circle"/>
          <p:cNvSpPr/>
          <p:nvPr/>
        </p:nvSpPr>
        <p:spPr>
          <a:xfrm>
            <a:off x="8053658" y="5884596"/>
            <a:ext cx="300459" cy="300458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8" name="Circle"/>
          <p:cNvSpPr/>
          <p:nvPr/>
        </p:nvSpPr>
        <p:spPr>
          <a:xfrm>
            <a:off x="8053658" y="7183753"/>
            <a:ext cx="300459" cy="300459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9" name="Circle"/>
          <p:cNvSpPr/>
          <p:nvPr/>
        </p:nvSpPr>
        <p:spPr>
          <a:xfrm>
            <a:off x="8053658" y="8482910"/>
            <a:ext cx="300459" cy="300459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0" name="write"/>
          <p:cNvSpPr txBox="1"/>
          <p:nvPr/>
        </p:nvSpPr>
        <p:spPr>
          <a:xfrm>
            <a:off x="4878781" y="5723674"/>
            <a:ext cx="12612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write</a:t>
            </a:r>
          </a:p>
        </p:txBody>
      </p:sp>
      <p:sp>
        <p:nvSpPr>
          <p:cNvPr id="271" name="read"/>
          <p:cNvSpPr txBox="1"/>
          <p:nvPr/>
        </p:nvSpPr>
        <p:spPr>
          <a:xfrm>
            <a:off x="4993471" y="7019875"/>
            <a:ext cx="10318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read</a:t>
            </a:r>
          </a:p>
        </p:txBody>
      </p:sp>
      <p:sp>
        <p:nvSpPr>
          <p:cNvPr id="272" name="read"/>
          <p:cNvSpPr txBox="1"/>
          <p:nvPr/>
        </p:nvSpPr>
        <p:spPr>
          <a:xfrm>
            <a:off x="4993471" y="8321988"/>
            <a:ext cx="10318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read</a:t>
            </a:r>
          </a:p>
        </p:txBody>
      </p:sp>
      <p:sp>
        <p:nvSpPr>
          <p:cNvPr id="273" name="Mutex"/>
          <p:cNvSpPr txBox="1"/>
          <p:nvPr/>
        </p:nvSpPr>
        <p:spPr>
          <a:xfrm>
            <a:off x="8844281" y="4291150"/>
            <a:ext cx="202581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Mutex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3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1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8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6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3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"/>
                            </p:stCondLst>
                            <p:childTnLst>
                              <p:par>
                                <p:cTn id="65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00"/>
                            </p:stCondLst>
                            <p:childTnLst>
                              <p:par>
                                <p:cTn id="70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1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6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"/>
                            </p:stCondLst>
                            <p:childTnLst>
                              <p:par>
                                <p:cTn id="79" presetClass="entr" nodeType="afterEffect" presetSubtype="32" presetID="4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1" dur="6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Class="entr" nodeType="afterEffect" presetSubtype="32" presetID="4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5" dur="6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Class="entr" nodeType="afterEffect" presetSubtype="10" presetID="19" grpId="1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00"/>
                            </p:stCondLst>
                            <p:childTnLst>
                              <p:par>
                                <p:cTn id="92" presetClass="entr" nodeType="afterEffect" presetSubtype="32" presetID="23" grpId="2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8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"/>
                            </p:stCondLst>
                            <p:childTnLst>
                              <p:par>
                                <p:cTn id="97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9" dur="6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Class="entr" nodeType="afterEffect" presetSubtype="32" presetID="4" grpId="2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3" dur="6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500"/>
                            </p:stCondLst>
                            <p:childTnLst>
                              <p:par>
                                <p:cTn id="105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6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100"/>
                            </p:stCondLst>
                            <p:childTnLst>
                              <p:par>
                                <p:cTn id="109" presetClass="entr" nodeType="afterEffect" presetSubtype="32" presetID="23" grpId="2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100"/>
                            </p:stCondLst>
                            <p:childTnLst>
                              <p:par>
                                <p:cTn id="114" presetClass="entr" nodeType="afterEffect" presetID="9" grpId="2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6" dur="6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100"/>
                            </p:stCondLst>
                            <p:childTnLst>
                              <p:par>
                                <p:cTn id="118" presetClass="entr" nodeType="afterEffect" presetSubtype="32" presetID="23" grpId="2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9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emph" nodeType="clickEffect" presetSubtype="0" presetID="26" grpId="2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25" dur="600" fill="hold" tmFilter="0, 0; .2, .5; .8, .5; 1, 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300" fill="hold" autoRev="1"/>
                                        <p:tgtEl>
                                          <p:spTgt spid="2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mph" nodeType="afterEffect" presetSubtype="0" presetID="8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29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Class="exit" nodeType="afterEffect" presetSubtype="32" presetID="23" grpId="3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2" dur="8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8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26" grpId="35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38" dur="600" fill="hold" tmFilter="0, 0; .2, .5; .8, .5; 1, 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300" fill="hold" autoRev="1"/>
                                        <p:tgtEl>
                                          <p:spTgt spid="2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mph" nodeType="afterEffect" presetSubtype="0" presetID="8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42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Class="exit" nodeType="afterEffect" presetSubtype="32" presetID="23" grpId="4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5" dur="8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mph" nodeType="clickEffect" presetSubtype="0" presetID="26" grpId="43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51" dur="600" fill="hold" tmFilter="0, 0; .2, .5; .8, .5; 1, 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300" fill="hold" autoRev="1"/>
                                        <p:tgtEl>
                                          <p:spTgt spid="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mph" nodeType="afterEffect" presetSubtype="0" presetID="8" grpId="4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55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Class="exit" nodeType="afterEffect" presetSubtype="32" presetID="23" grpId="5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8" dur="8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13"/>
      <p:bldP build="whole" bldLvl="1" animBg="1" rev="0" advAuto="0" spid="268" grpId="17"/>
      <p:bldP build="whole" bldLvl="1" animBg="1" rev="0" advAuto="0" spid="257" grpId="10"/>
      <p:bldP build="whole" bldLvl="1" animBg="1" rev="0" advAuto="0" spid="269" grpId="18"/>
      <p:bldP build="whole" bldLvl="1" animBg="1" rev="0" advAuto="0" spid="249" grpId="19"/>
      <p:bldP build="whole" bldLvl="1" animBg="1" rev="0" advAuto="0" spid="255" grpId="6"/>
      <p:bldP build="whole" bldLvl="1" animBg="1" rev="0" advAuto="0" spid="266" grpId="15"/>
      <p:bldP build="whole" bldLvl="1" animBg="1" rev="0" advAuto="0" spid="261" grpId="23"/>
      <p:bldP build="whole" bldLvl="1" animBg="1" rev="0" advAuto="0" spid="258" grpId="24"/>
      <p:bldP build="whole" bldLvl="1" animBg="1" rev="0" advAuto="0" spid="268" grpId="35"/>
      <p:bldP build="whole" bldLvl="1" animBg="1" rev="0" advAuto="0" spid="256" grpId="9"/>
      <p:bldP build="whole" bldLvl="1" animBg="1" rev="0" advAuto="0" spid="252" grpId="1"/>
      <p:bldP build="whole" bldLvl="1" animBg="1" rev="0" advAuto="0" spid="268" grpId="42"/>
      <p:bldP build="whole" bldLvl="1" animBg="1" rev="0" advAuto="0" spid="269" grpId="43"/>
      <p:bldP build="whole" bldLvl="1" animBg="1" rev="0" advAuto="0" spid="266" grpId="31"/>
      <p:bldP build="whole" bldLvl="1" animBg="1" rev="0" advAuto="0" spid="267" grpId="16"/>
      <p:bldP build="whole" bldLvl="1" animBg="1" rev="0" advAuto="0" spid="250" grpId="22"/>
      <p:bldP build="whole" bldLvl="1" animBg="1" rev="0" advAuto="0" spid="272" grpId="12"/>
      <p:bldP build="whole" bldLvl="1" animBg="1" rev="0" advAuto="0" spid="248" grpId="3"/>
      <p:bldP build="whole" bldLvl="1" animBg="1" rev="0" advAuto="0" spid="266" grpId="39"/>
      <p:bldP build="whole" bldLvl="1" animBg="1" rev="0" advAuto="0" spid="269" grpId="50"/>
      <p:bldP build="whole" bldLvl="1" animBg="1" rev="0" advAuto="0" spid="267" grpId="27"/>
      <p:bldP build="whole" bldLvl="1" animBg="1" rev="0" advAuto="0" spid="246" grpId="7"/>
      <p:bldP build="whole" bldLvl="1" animBg="1" rev="0" advAuto="0" spid="266" grpId="47"/>
      <p:bldP build="whole" bldLvl="1" animBg="1" rev="0" advAuto="0" spid="253" grpId="2"/>
      <p:bldP build="whole" bldLvl="1" animBg="1" rev="0" advAuto="0" spid="267" grpId="34"/>
      <p:bldP build="whole" bldLvl="1" animBg="1" rev="0" advAuto="0" spid="251" grpId="21"/>
      <p:bldP build="whole" bldLvl="1" animBg="1" rev="0" advAuto="0" spid="263" grpId="26"/>
      <p:bldP build="whole" bldLvl="1" animBg="1" rev="0" advAuto="0" spid="273" grpId="20"/>
      <p:bldP build="whole" bldLvl="1" animBg="1" rev="0" advAuto="0" spid="254" grpId="5"/>
      <p:bldP build="whole" bldLvl="1" animBg="1" rev="0" advAuto="0" spid="265" grpId="14"/>
      <p:bldP build="whole" bldLvl="1" animBg="1" rev="0" advAuto="0" spid="270" grpId="4"/>
      <p:bldP build="whole" bldLvl="1" animBg="1" rev="0" advAuto="0" spid="247" grpId="11"/>
      <p:bldP build="whole" bldLvl="1" animBg="1" rev="0" advAuto="0" spid="259" grpId="25"/>
      <p:bldP build="whole" bldLvl="1" animBg="1" rev="0" advAuto="0" spid="271" grpId="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ounded Rectangle"/>
          <p:cNvSpPr/>
          <p:nvPr/>
        </p:nvSpPr>
        <p:spPr>
          <a:xfrm>
            <a:off x="4237043" y="9489781"/>
            <a:ext cx="2739938" cy="1031534"/>
          </a:xfrm>
          <a:prstGeom prst="roundRect">
            <a:avLst>
              <a:gd name="adj" fmla="val 12600"/>
            </a:avLst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6" name="Rounded Rectangle"/>
          <p:cNvSpPr/>
          <p:nvPr/>
        </p:nvSpPr>
        <p:spPr>
          <a:xfrm>
            <a:off x="4237043" y="7809624"/>
            <a:ext cx="2739938" cy="1031533"/>
          </a:xfrm>
          <a:prstGeom prst="roundRect">
            <a:avLst>
              <a:gd name="adj" fmla="val 126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7" name="Rounded Rectangle"/>
          <p:cNvSpPr/>
          <p:nvPr/>
        </p:nvSpPr>
        <p:spPr>
          <a:xfrm>
            <a:off x="4237043" y="6129467"/>
            <a:ext cx="2739938" cy="1031534"/>
          </a:xfrm>
          <a:prstGeom prst="roundRect">
            <a:avLst>
              <a:gd name="adj" fmla="val 126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8" name="Rounded Rectangle"/>
          <p:cNvSpPr/>
          <p:nvPr/>
        </p:nvSpPr>
        <p:spPr>
          <a:xfrm>
            <a:off x="8555599" y="4151592"/>
            <a:ext cx="2219305" cy="6667440"/>
          </a:xfrm>
          <a:prstGeom prst="roundRect">
            <a:avLst>
              <a:gd name="adj" fmla="val 8584"/>
            </a:avLst>
          </a:prstGeom>
          <a:solidFill>
            <a:srgbClr val="15324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9" name="Circle"/>
          <p:cNvSpPr/>
          <p:nvPr/>
        </p:nvSpPr>
        <p:spPr>
          <a:xfrm>
            <a:off x="9030251" y="9145646"/>
            <a:ext cx="1270001" cy="1270001"/>
          </a:xfrm>
          <a:prstGeom prst="ellipse">
            <a:avLst/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0" name="Circle"/>
          <p:cNvSpPr/>
          <p:nvPr/>
        </p:nvSpPr>
        <p:spPr>
          <a:xfrm>
            <a:off x="9030251" y="7610978"/>
            <a:ext cx="1270001" cy="1270001"/>
          </a:xfrm>
          <a:prstGeom prst="ellipse">
            <a:avLst/>
          </a:prstGeom>
          <a:solidFill>
            <a:srgbClr val="C218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1" name="Rounded Rectangle"/>
          <p:cNvSpPr/>
          <p:nvPr/>
        </p:nvSpPr>
        <p:spPr>
          <a:xfrm>
            <a:off x="5944306" y="6129467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2" name="G2"/>
          <p:cNvSpPr txBox="1"/>
          <p:nvPr/>
        </p:nvSpPr>
        <p:spPr>
          <a:xfrm>
            <a:off x="6254544" y="6289633"/>
            <a:ext cx="649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283" name="Rounded Rectangle"/>
          <p:cNvSpPr/>
          <p:nvPr/>
        </p:nvSpPr>
        <p:spPr>
          <a:xfrm>
            <a:off x="5944306" y="7809624"/>
            <a:ext cx="1270001" cy="1031533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4" name="G3"/>
          <p:cNvSpPr txBox="1"/>
          <p:nvPr/>
        </p:nvSpPr>
        <p:spPr>
          <a:xfrm>
            <a:off x="6254544" y="7969791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285" name="Rounded Rectangle"/>
          <p:cNvSpPr/>
          <p:nvPr/>
        </p:nvSpPr>
        <p:spPr>
          <a:xfrm>
            <a:off x="5944306" y="9489781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6" name="G4"/>
          <p:cNvSpPr txBox="1"/>
          <p:nvPr/>
        </p:nvSpPr>
        <p:spPr>
          <a:xfrm>
            <a:off x="6254544" y="9649947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G4</a:t>
            </a:r>
          </a:p>
        </p:txBody>
      </p:sp>
      <p:sp>
        <p:nvSpPr>
          <p:cNvPr id="287" name="LOCK"/>
          <p:cNvSpPr txBox="1"/>
          <p:nvPr/>
        </p:nvSpPr>
        <p:spPr>
          <a:xfrm>
            <a:off x="12658625" y="7807828"/>
            <a:ext cx="149058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LOCK</a:t>
            </a:r>
          </a:p>
        </p:txBody>
      </p:sp>
      <p:pic>
        <p:nvPicPr>
          <p:cNvPr id="28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8418" y="9577929"/>
            <a:ext cx="1371601" cy="405591"/>
          </a:xfrm>
          <a:prstGeom prst="rect">
            <a:avLst/>
          </a:prstGeom>
        </p:spPr>
      </p:pic>
      <p:pic>
        <p:nvPicPr>
          <p:cNvPr id="29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8418" y="8043261"/>
            <a:ext cx="1371601" cy="405591"/>
          </a:xfrm>
          <a:prstGeom prst="rect">
            <a:avLst/>
          </a:prstGeom>
        </p:spPr>
      </p:pic>
      <p:sp>
        <p:nvSpPr>
          <p:cNvPr id="292" name="UNLOCK"/>
          <p:cNvSpPr txBox="1"/>
          <p:nvPr/>
        </p:nvSpPr>
        <p:spPr>
          <a:xfrm>
            <a:off x="12658626" y="9342496"/>
            <a:ext cx="217873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UNLOCK</a:t>
            </a:r>
          </a:p>
        </p:txBody>
      </p:sp>
      <p:sp>
        <p:nvSpPr>
          <p:cNvPr id="293" name="Cuboid"/>
          <p:cNvSpPr/>
          <p:nvPr/>
        </p:nvSpPr>
        <p:spPr>
          <a:xfrm>
            <a:off x="16788476" y="6554344"/>
            <a:ext cx="2535228" cy="1521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99" y="0"/>
                </a:moveTo>
                <a:cubicBezTo>
                  <a:pt x="4348" y="0"/>
                  <a:pt x="4299" y="35"/>
                  <a:pt x="4263" y="96"/>
                </a:cubicBezTo>
                <a:lnTo>
                  <a:pt x="285" y="6722"/>
                </a:lnTo>
                <a:cubicBezTo>
                  <a:pt x="259" y="6765"/>
                  <a:pt x="279" y="6840"/>
                  <a:pt x="316" y="6840"/>
                </a:cubicBezTo>
                <a:lnTo>
                  <a:pt x="17106" y="6840"/>
                </a:lnTo>
                <a:cubicBezTo>
                  <a:pt x="17160" y="6840"/>
                  <a:pt x="17212" y="6805"/>
                  <a:pt x="17250" y="6742"/>
                </a:cubicBezTo>
                <a:lnTo>
                  <a:pt x="21220" y="124"/>
                </a:lnTo>
                <a:cubicBezTo>
                  <a:pt x="21248" y="79"/>
                  <a:pt x="21228" y="0"/>
                  <a:pt x="21190" y="0"/>
                </a:cubicBezTo>
                <a:lnTo>
                  <a:pt x="4399" y="0"/>
                </a:lnTo>
                <a:close/>
                <a:moveTo>
                  <a:pt x="21573" y="616"/>
                </a:moveTo>
                <a:cubicBezTo>
                  <a:pt x="21558" y="605"/>
                  <a:pt x="21540" y="610"/>
                  <a:pt x="21526" y="633"/>
                </a:cubicBezTo>
                <a:lnTo>
                  <a:pt x="17555" y="7251"/>
                </a:lnTo>
                <a:cubicBezTo>
                  <a:pt x="17517" y="7315"/>
                  <a:pt x="17496" y="7399"/>
                  <a:pt x="17496" y="7490"/>
                </a:cubicBezTo>
                <a:lnTo>
                  <a:pt x="17496" y="21052"/>
                </a:lnTo>
                <a:cubicBezTo>
                  <a:pt x="17496" y="21122"/>
                  <a:pt x="17546" y="21157"/>
                  <a:pt x="17575" y="21108"/>
                </a:cubicBezTo>
                <a:lnTo>
                  <a:pt x="21543" y="14496"/>
                </a:lnTo>
                <a:cubicBezTo>
                  <a:pt x="21579" y="14434"/>
                  <a:pt x="21600" y="14351"/>
                  <a:pt x="21600" y="14265"/>
                </a:cubicBezTo>
                <a:lnTo>
                  <a:pt x="21600" y="683"/>
                </a:lnTo>
                <a:cubicBezTo>
                  <a:pt x="21600" y="651"/>
                  <a:pt x="21588" y="626"/>
                  <a:pt x="21573" y="616"/>
                </a:cubicBezTo>
                <a:close/>
                <a:moveTo>
                  <a:pt x="78" y="7560"/>
                </a:moveTo>
                <a:cubicBezTo>
                  <a:pt x="35" y="7560"/>
                  <a:pt x="0" y="7617"/>
                  <a:pt x="0" y="7689"/>
                </a:cubicBezTo>
                <a:lnTo>
                  <a:pt x="0" y="21471"/>
                </a:lnTo>
                <a:cubicBezTo>
                  <a:pt x="0" y="21543"/>
                  <a:pt x="34" y="21600"/>
                  <a:pt x="78" y="21600"/>
                </a:cubicBezTo>
                <a:lnTo>
                  <a:pt x="16986" y="21600"/>
                </a:lnTo>
                <a:cubicBezTo>
                  <a:pt x="17030" y="21600"/>
                  <a:pt x="17064" y="21543"/>
                  <a:pt x="17064" y="21471"/>
                </a:cubicBezTo>
                <a:lnTo>
                  <a:pt x="17064" y="7689"/>
                </a:lnTo>
                <a:cubicBezTo>
                  <a:pt x="17064" y="7617"/>
                  <a:pt x="17030" y="7560"/>
                  <a:pt x="16986" y="7560"/>
                </a:cubicBezTo>
                <a:lnTo>
                  <a:pt x="78" y="7560"/>
                </a:lnTo>
                <a:close/>
              </a:path>
            </a:pathLst>
          </a:custGeom>
          <a:solidFill>
            <a:srgbClr val="8C9E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4" name="DATA"/>
          <p:cNvSpPr txBox="1"/>
          <p:nvPr/>
        </p:nvSpPr>
        <p:spPr>
          <a:xfrm>
            <a:off x="17212140" y="7222731"/>
            <a:ext cx="1184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DATA</a:t>
            </a:r>
          </a:p>
        </p:txBody>
      </p:sp>
      <p:sp>
        <p:nvSpPr>
          <p:cNvPr id="295" name="Circle"/>
          <p:cNvSpPr/>
          <p:nvPr/>
        </p:nvSpPr>
        <p:spPr>
          <a:xfrm>
            <a:off x="15996972" y="5255795"/>
            <a:ext cx="4118235" cy="4118235"/>
          </a:xfrm>
          <a:prstGeom prst="ellips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6" name="Circle"/>
          <p:cNvSpPr/>
          <p:nvPr/>
        </p:nvSpPr>
        <p:spPr>
          <a:xfrm>
            <a:off x="7734724" y="6495005"/>
            <a:ext cx="300458" cy="300458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7" name="Circle"/>
          <p:cNvSpPr/>
          <p:nvPr/>
        </p:nvSpPr>
        <p:spPr>
          <a:xfrm>
            <a:off x="7734724" y="8175162"/>
            <a:ext cx="300458" cy="300458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8" name="Circle"/>
          <p:cNvSpPr/>
          <p:nvPr/>
        </p:nvSpPr>
        <p:spPr>
          <a:xfrm>
            <a:off x="7734724" y="9855319"/>
            <a:ext cx="300458" cy="300458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9" name="Rounded Rectangle"/>
          <p:cNvSpPr/>
          <p:nvPr/>
        </p:nvSpPr>
        <p:spPr>
          <a:xfrm>
            <a:off x="4237043" y="4449310"/>
            <a:ext cx="2739938" cy="1031534"/>
          </a:xfrm>
          <a:prstGeom prst="roundRect">
            <a:avLst>
              <a:gd name="adj" fmla="val 12600"/>
            </a:avLst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0" name="Rounded Rectangle"/>
          <p:cNvSpPr/>
          <p:nvPr/>
        </p:nvSpPr>
        <p:spPr>
          <a:xfrm>
            <a:off x="5944306" y="4449310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1" name="G1"/>
          <p:cNvSpPr txBox="1"/>
          <p:nvPr/>
        </p:nvSpPr>
        <p:spPr>
          <a:xfrm>
            <a:off x="6254544" y="4609476"/>
            <a:ext cx="649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302" name="Circle"/>
          <p:cNvSpPr/>
          <p:nvPr/>
        </p:nvSpPr>
        <p:spPr>
          <a:xfrm>
            <a:off x="7734724" y="4814847"/>
            <a:ext cx="300458" cy="300459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3" name="Rounded Rectangle"/>
          <p:cNvSpPr/>
          <p:nvPr/>
        </p:nvSpPr>
        <p:spPr>
          <a:xfrm>
            <a:off x="9030251" y="4565502"/>
            <a:ext cx="1270001" cy="966233"/>
          </a:xfrm>
          <a:prstGeom prst="roundRect">
            <a:avLst>
              <a:gd name="adj" fmla="val 19716"/>
            </a:avLst>
          </a:prstGeom>
          <a:solidFill>
            <a:srgbClr val="2E7D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4" name="RLOCK"/>
          <p:cNvSpPr txBox="1"/>
          <p:nvPr/>
        </p:nvSpPr>
        <p:spPr>
          <a:xfrm>
            <a:off x="12658625" y="4610468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RLOCK</a:t>
            </a:r>
          </a:p>
        </p:txBody>
      </p:sp>
      <p:pic>
        <p:nvPicPr>
          <p:cNvPr id="30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8418" y="4845900"/>
            <a:ext cx="1371601" cy="405592"/>
          </a:xfrm>
          <a:prstGeom prst="rect">
            <a:avLst/>
          </a:prstGeom>
        </p:spPr>
      </p:pic>
      <p:sp>
        <p:nvSpPr>
          <p:cNvPr id="307" name="Rounded Rectangle"/>
          <p:cNvSpPr/>
          <p:nvPr/>
        </p:nvSpPr>
        <p:spPr>
          <a:xfrm>
            <a:off x="9030251" y="6020791"/>
            <a:ext cx="1270001" cy="966233"/>
          </a:xfrm>
          <a:prstGeom prst="roundRect">
            <a:avLst>
              <a:gd name="adj" fmla="val 19716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8" name="RUNLOCK"/>
          <p:cNvSpPr txBox="1"/>
          <p:nvPr/>
        </p:nvSpPr>
        <p:spPr>
          <a:xfrm>
            <a:off x="12658625" y="6065757"/>
            <a:ext cx="252280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RUNLOCK</a:t>
            </a:r>
          </a:p>
        </p:txBody>
      </p:sp>
      <p:pic>
        <p:nvPicPr>
          <p:cNvPr id="309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8418" y="6301190"/>
            <a:ext cx="1371601" cy="405591"/>
          </a:xfrm>
          <a:prstGeom prst="rect">
            <a:avLst/>
          </a:prstGeom>
        </p:spPr>
      </p:pic>
      <p:sp>
        <p:nvSpPr>
          <p:cNvPr id="311" name="write"/>
          <p:cNvSpPr txBox="1"/>
          <p:nvPr/>
        </p:nvSpPr>
        <p:spPr>
          <a:xfrm>
            <a:off x="4481694" y="4653926"/>
            <a:ext cx="12612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write</a:t>
            </a:r>
          </a:p>
        </p:txBody>
      </p:sp>
      <p:sp>
        <p:nvSpPr>
          <p:cNvPr id="312" name="read"/>
          <p:cNvSpPr txBox="1"/>
          <p:nvPr/>
        </p:nvSpPr>
        <p:spPr>
          <a:xfrm>
            <a:off x="4596384" y="6334083"/>
            <a:ext cx="10318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read</a:t>
            </a:r>
          </a:p>
        </p:txBody>
      </p:sp>
      <p:sp>
        <p:nvSpPr>
          <p:cNvPr id="313" name="write"/>
          <p:cNvSpPr txBox="1"/>
          <p:nvPr/>
        </p:nvSpPr>
        <p:spPr>
          <a:xfrm>
            <a:off x="4481694" y="9694398"/>
            <a:ext cx="12612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write</a:t>
            </a:r>
          </a:p>
        </p:txBody>
      </p:sp>
      <p:sp>
        <p:nvSpPr>
          <p:cNvPr id="314" name="read"/>
          <p:cNvSpPr txBox="1"/>
          <p:nvPr/>
        </p:nvSpPr>
        <p:spPr>
          <a:xfrm>
            <a:off x="4596385" y="8014241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read</a:t>
            </a:r>
          </a:p>
        </p:txBody>
      </p:sp>
      <p:sp>
        <p:nvSpPr>
          <p:cNvPr id="315" name="RWMutex"/>
          <p:cNvSpPr txBox="1"/>
          <p:nvPr/>
        </p:nvSpPr>
        <p:spPr>
          <a:xfrm>
            <a:off x="8270043" y="2896968"/>
            <a:ext cx="279041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RWMutex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3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1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8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6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3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3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2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1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800"/>
                            </p:stCondLst>
                            <p:childTnLst>
                              <p:par>
                                <p:cTn id="72" presetClass="entr" nodeType="afterEffect" presetSubtype="32" presetID="23" grpId="1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8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8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"/>
                            </p:stCondLst>
                            <p:childTnLst>
                              <p:par>
                                <p:cTn id="83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800"/>
                            </p:stCondLst>
                            <p:childTnLst>
                              <p:par>
                                <p:cTn id="88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1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5" dur="6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"/>
                            </p:stCondLst>
                            <p:childTnLst>
                              <p:par>
                                <p:cTn id="97" presetClass="entr" nodeType="afterEffect" presetSubtype="32" presetID="4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9" dur="6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00"/>
                            </p:stCondLst>
                            <p:childTnLst>
                              <p:par>
                                <p:cTn id="101" presetClass="entr" nodeType="afterEffect" presetSubtype="32" presetID="4" grpId="2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3" dur="6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Class="entr" nodeType="afterEffect" presetSubtype="32" presetID="4" grpId="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7" dur="6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00"/>
                            </p:stCondLst>
                            <p:childTnLst>
                              <p:par>
                                <p:cTn id="109" presetClass="entr" nodeType="afterEffect" presetSubtype="10" presetID="1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700"/>
                            </p:stCondLst>
                            <p:childTnLst>
                              <p:par>
                                <p:cTn id="114" presetClass="entr" nodeType="afterEffect" presetSubtype="32" presetID="23" grpId="2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8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700"/>
                            </p:stCondLst>
                            <p:childTnLst>
                              <p:par>
                                <p:cTn id="119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1" dur="6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300"/>
                            </p:stCondLst>
                            <p:childTnLst>
                              <p:par>
                                <p:cTn id="123" presetClass="entr" nodeType="afterEffect" presetSubtype="32" presetID="4" grpId="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5" dur="6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0"/>
                            </p:stCondLst>
                            <p:childTnLst>
                              <p:par>
                                <p:cTn id="127" presetClass="entr" nodeType="afterEffect" presetSubtype="32" presetID="4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9" dur="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600"/>
                            </p:stCondLst>
                            <p:childTnLst>
                              <p:par>
                                <p:cTn id="131" presetClass="entr" nodeType="afterEffect" presetSubtype="32" presetID="4" grpId="2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3" dur="6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300"/>
                            </p:stCondLst>
                            <p:childTnLst>
                              <p:par>
                                <p:cTn id="135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7" dur="6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900"/>
                            </p:stCondLst>
                            <p:childTnLst>
                              <p:par>
                                <p:cTn id="139" presetClass="entr" nodeType="afterEffect" presetSubtype="32" presetID="23" grpId="3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9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9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900"/>
                            </p:stCondLst>
                            <p:childTnLst>
                              <p:par>
                                <p:cTn id="144" presetClass="entr" nodeType="afterEffect" presetID="9" grpId="3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6" dur="6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9800"/>
                            </p:stCondLst>
                            <p:childTnLst>
                              <p:par>
                                <p:cTn id="148" presetClass="entr" nodeType="afterEffect" presetSubtype="32" presetID="23" grpId="3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9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800"/>
                            </p:stCondLst>
                            <p:childTnLst>
                              <p:par>
                                <p:cTn id="153" presetClass="entr" nodeType="after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5" dur="6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400"/>
                            </p:stCondLst>
                            <p:childTnLst>
                              <p:par>
                                <p:cTn id="157" presetClass="entr" nodeType="afterEffect" presetSubtype="32" presetID="23" grpId="3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9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9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400"/>
                            </p:stCondLst>
                            <p:childTnLst>
                              <p:par>
                                <p:cTn id="162" presetClass="entr" nodeType="afterEffect" presetID="9" grpId="3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4" dur="6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3300"/>
                            </p:stCondLst>
                            <p:childTnLst>
                              <p:par>
                                <p:cTn id="166" presetClass="entr" nodeType="afterEffect" presetSubtype="32" presetID="23" grpId="3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Class="emph" nodeType="clickEffect" presetSubtype="0" presetID="26" grpId="3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73" dur="600" fill="hold" tmFilter="0, 0; .2, .5; .8, .5; 1, 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300" fill="hold" autoRev="1"/>
                                        <p:tgtEl>
                                          <p:spTgt spid="3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Class="emph" nodeType="afterEffect" presetSubtype="0" presetID="8" grpId="4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77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Class="exit" nodeType="afterEffect" presetSubtype="32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8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8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mph" nodeType="clickEffect" presetSubtype="0" presetID="26" grpId="4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86" dur="600" fill="hold" tmFilter="0, 0; .2, .5; .8, .5; 1, 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300" fill="hold" autoRev="1"/>
                                        <p:tgtEl>
                                          <p:spTgt spid="2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mph" nodeType="withEffect" presetSubtype="0" presetID="26" grpId="4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90" dur="600" fill="hold" tmFilter="0, 0; .2, .5; .8, .5; 1, 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300" fill="hold" autoRev="1"/>
                                        <p:tgtEl>
                                          <p:spTgt spid="2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mph" nodeType="afterEffect" presetSubtype="0" presetID="8" grpId="5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94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Class="exit" nodeType="afterEffect" presetSubtype="32" presetID="23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7" dur="8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8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800"/>
                            </p:stCondLst>
                            <p:childTnLst>
                              <p:par>
                                <p:cTn id="201" presetClass="exit" nodeType="afterEffect" presetSubtype="32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2" dur="8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8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Class="emph" nodeType="clickEffect" presetSubtype="0" presetID="26" grpId="5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08" dur="600" fill="hold" tmFilter="0, 0; .2, .5; .8, .5; 1, 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9" dur="300" fill="hold" autoRev="1"/>
                                        <p:tgtEl>
                                          <p:spTgt spid="2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Class="emph" nodeType="afterEffect" presetSubtype="0" presetID="8" grpId="6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12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Class="exit" nodeType="afterEffect" presetSubtype="32" presetID="23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5" dur="8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8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3"/>
      <p:bldP build="whole" bldLvl="1" animBg="1" rev="0" advAuto="0" spid="276" grpId="11"/>
      <p:bldP build="whole" bldLvl="1" animBg="1" rev="0" advAuto="0" spid="305" grpId="30"/>
      <p:bldP build="whole" bldLvl="1" animBg="1" rev="0" advAuto="0" spid="302" grpId="45"/>
      <p:bldP build="whole" bldLvl="1" animBg="1" rev="0" advAuto="0" spid="296" grpId="55"/>
      <p:bldP build="whole" bldLvl="1" animBg="1" rev="0" advAuto="0" spid="297" grpId="47"/>
      <p:bldP build="whole" bldLvl="1" animBg="1" rev="0" advAuto="0" spid="278" grpId="24"/>
      <p:bldP build="whole" bldLvl="1" animBg="1" rev="0" advAuto="0" spid="307" grpId="27"/>
      <p:bldP build="whole" bldLvl="1" animBg="1" rev="0" advAuto="0" spid="297" grpId="56"/>
      <p:bldP build="whole" bldLvl="1" animBg="1" rev="0" advAuto="0" spid="315" grpId="25"/>
      <p:bldP build="whole" bldLvl="1" animBg="1" rev="0" advAuto="0" spid="314" grpId="12"/>
      <p:bldP build="whole" bldLvl="1" animBg="1" rev="0" advAuto="0" spid="309" grpId="32"/>
      <p:bldP build="whole" bldLvl="1" animBg="1" rev="0" advAuto="0" spid="287" grpId="35"/>
      <p:bldP build="whole" bldLvl="1" animBg="1" rev="0" advAuto="0" spid="295" grpId="42"/>
      <p:bldP build="whole" bldLvl="1" animBg="1" rev="0" advAuto="0" spid="277" grpId="7"/>
      <p:bldP build="whole" bldLvl="1" animBg="1" rev="0" advAuto="0" spid="308" grpId="33"/>
      <p:bldP build="whole" bldLvl="1" animBg="1" rev="0" advAuto="0" spid="281" grpId="5"/>
      <p:bldP build="whole" bldLvl="1" animBg="1" rev="0" advAuto="0" spid="275" grpId="15"/>
      <p:bldP build="whole" bldLvl="1" animBg="1" rev="0" advAuto="0" spid="313" grpId="16"/>
      <p:bldP build="whole" bldLvl="1" animBg="1" rev="0" advAuto="0" spid="295" grpId="52"/>
      <p:bldP build="whole" bldLvl="1" animBg="1" rev="0" advAuto="0" spid="298" grpId="57"/>
      <p:bldP build="whole" bldLvl="1" animBg="1" rev="0" advAuto="0" spid="294" grpId="18"/>
      <p:bldP build="whole" bldLvl="1" animBg="1" rev="0" advAuto="0" spid="304" grpId="31"/>
      <p:bldP build="whole" bldLvl="1" animBg="1" rev="0" advAuto="0" spid="292" grpId="37"/>
      <p:bldP build="whole" bldLvl="1" animBg="1" rev="0" advAuto="0" spid="298" grpId="64"/>
      <p:bldP build="whole" bldLvl="1" animBg="1" rev="0" advAuto="0" spid="282" grpId="6"/>
      <p:bldP build="whole" bldLvl="1" animBg="1" rev="0" advAuto="0" spid="296" grpId="21"/>
      <p:bldP build="whole" bldLvl="1" animBg="1" rev="0" advAuto="0" spid="290" grpId="34"/>
      <p:bldP build="whole" bldLvl="1" animBg="1" rev="0" advAuto="0" spid="300" grpId="1"/>
      <p:bldP build="whole" bldLvl="1" animBg="1" rev="0" advAuto="0" spid="302" grpId="20"/>
      <p:bldP build="whole" bldLvl="1" animBg="1" rev="0" advAuto="0" spid="295" grpId="61"/>
      <p:bldP build="whole" bldLvl="1" animBg="1" rev="0" advAuto="0" spid="280" grpId="28"/>
      <p:bldP build="whole" bldLvl="1" animBg="1" rev="0" advAuto="0" spid="303" grpId="26"/>
      <p:bldP build="whole" bldLvl="1" animBg="1" rev="0" advAuto="0" spid="285" grpId="13"/>
      <p:bldP build="whole" bldLvl="1" animBg="1" rev="0" advAuto="0" spid="301" grpId="2"/>
      <p:bldP build="whole" bldLvl="1" animBg="1" rev="0" advAuto="0" spid="297" grpId="22"/>
      <p:bldP build="whole" bldLvl="1" animBg="1" rev="0" advAuto="0" spid="312" grpId="8"/>
      <p:bldP build="whole" bldLvl="1" animBg="1" rev="0" advAuto="0" spid="284" grpId="10"/>
      <p:bldP build="whole" bldLvl="1" animBg="1" rev="0" advAuto="0" spid="283" grpId="9"/>
      <p:bldP build="whole" bldLvl="1" animBg="1" rev="0" advAuto="0" spid="311" grpId="4"/>
      <p:bldP build="whole" bldLvl="1" animBg="1" rev="0" advAuto="0" spid="302" grpId="38"/>
      <p:bldP build="whole" bldLvl="1" animBg="1" rev="0" advAuto="0" spid="296" grpId="46"/>
      <p:bldP build="whole" bldLvl="1" animBg="1" rev="0" advAuto="0" spid="279" grpId="29"/>
      <p:bldP build="whole" bldLvl="1" animBg="1" rev="0" advAuto="0" spid="298" grpId="23"/>
      <p:bldP build="whole" bldLvl="1" animBg="1" rev="0" advAuto="0" spid="295" grpId="19"/>
      <p:bldP build="whole" bldLvl="1" animBg="1" rev="0" advAuto="0" spid="288" grpId="36"/>
      <p:bldP build="whole" bldLvl="1" animBg="1" rev="0" advAuto="0" spid="293" grpId="17"/>
      <p:bldP build="whole" bldLvl="1" animBg="1" rev="0" advAuto="0" spid="286" grpId="1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ounded Rectangle"/>
          <p:cNvSpPr/>
          <p:nvPr/>
        </p:nvSpPr>
        <p:spPr>
          <a:xfrm>
            <a:off x="2205177" y="5818199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8" name="Rounded Rectangle"/>
          <p:cNvSpPr/>
          <p:nvPr/>
        </p:nvSpPr>
        <p:spPr>
          <a:xfrm>
            <a:off x="2214204" y="2788356"/>
            <a:ext cx="2058005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9" name="G1"/>
          <p:cNvSpPr txBox="1"/>
          <p:nvPr/>
        </p:nvSpPr>
        <p:spPr>
          <a:xfrm>
            <a:off x="2918445" y="3058150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320" name="Rounded Rectangle"/>
          <p:cNvSpPr/>
          <p:nvPr/>
        </p:nvSpPr>
        <p:spPr>
          <a:xfrm>
            <a:off x="4549040" y="2788356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1" name="G2"/>
          <p:cNvSpPr txBox="1"/>
          <p:nvPr/>
        </p:nvSpPr>
        <p:spPr>
          <a:xfrm>
            <a:off x="5253281" y="3058150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322" name="Rounded Rectangle"/>
          <p:cNvSpPr/>
          <p:nvPr/>
        </p:nvSpPr>
        <p:spPr>
          <a:xfrm>
            <a:off x="6883877" y="2788356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3" name="G3"/>
          <p:cNvSpPr txBox="1"/>
          <p:nvPr/>
        </p:nvSpPr>
        <p:spPr>
          <a:xfrm>
            <a:off x="7588118" y="3058150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324" name="var i"/>
          <p:cNvSpPr txBox="1"/>
          <p:nvPr/>
        </p:nvSpPr>
        <p:spPr>
          <a:xfrm>
            <a:off x="4851863" y="6055216"/>
            <a:ext cx="145235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var i</a:t>
            </a:r>
          </a:p>
        </p:txBody>
      </p:sp>
      <p:sp>
        <p:nvSpPr>
          <p:cNvPr id="325" name="Rounded Rectangle"/>
          <p:cNvSpPr/>
          <p:nvPr/>
        </p:nvSpPr>
        <p:spPr>
          <a:xfrm>
            <a:off x="2214204" y="4313827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6" name="i++"/>
          <p:cNvSpPr txBox="1"/>
          <p:nvPr/>
        </p:nvSpPr>
        <p:spPr>
          <a:xfrm>
            <a:off x="2899330" y="4402727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327" name="Rounded Rectangle"/>
          <p:cNvSpPr/>
          <p:nvPr/>
        </p:nvSpPr>
        <p:spPr>
          <a:xfrm>
            <a:off x="4549040" y="431382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8" name="i++"/>
          <p:cNvSpPr txBox="1"/>
          <p:nvPr/>
        </p:nvSpPr>
        <p:spPr>
          <a:xfrm>
            <a:off x="5234166" y="4402727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329" name="Rounded Rectangle"/>
          <p:cNvSpPr/>
          <p:nvPr/>
        </p:nvSpPr>
        <p:spPr>
          <a:xfrm>
            <a:off x="6883877" y="431382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0" name="i++"/>
          <p:cNvSpPr txBox="1"/>
          <p:nvPr/>
        </p:nvSpPr>
        <p:spPr>
          <a:xfrm>
            <a:off x="7569003" y="4402727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331" name="Rounded Rectangle"/>
          <p:cNvSpPr/>
          <p:nvPr/>
        </p:nvSpPr>
        <p:spPr>
          <a:xfrm>
            <a:off x="2205177" y="7447812"/>
            <a:ext cx="6745731" cy="1064482"/>
          </a:xfrm>
          <a:prstGeom prst="roundRect">
            <a:avLst>
              <a:gd name="adj" fmla="val 24141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2" name="i could be 1"/>
          <p:cNvSpPr txBox="1"/>
          <p:nvPr/>
        </p:nvSpPr>
        <p:spPr>
          <a:xfrm>
            <a:off x="4144604" y="7668902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i </a:t>
            </a:r>
            <a:r>
              <a:rPr b="0"/>
              <a:t>could be</a:t>
            </a:r>
            <a:r>
              <a:t> 1</a:t>
            </a:r>
          </a:p>
        </p:txBody>
      </p:sp>
      <p:sp>
        <p:nvSpPr>
          <p:cNvPr id="333" name="Rounded Rectangle"/>
          <p:cNvSpPr/>
          <p:nvPr/>
        </p:nvSpPr>
        <p:spPr>
          <a:xfrm>
            <a:off x="2205177" y="8655487"/>
            <a:ext cx="6745731" cy="1064482"/>
          </a:xfrm>
          <a:prstGeom prst="roundRect">
            <a:avLst>
              <a:gd name="adj" fmla="val 24141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4" name="i could be 2"/>
          <p:cNvSpPr txBox="1"/>
          <p:nvPr/>
        </p:nvSpPr>
        <p:spPr>
          <a:xfrm>
            <a:off x="4144604" y="8876578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i </a:t>
            </a:r>
            <a:r>
              <a:rPr b="0"/>
              <a:t>could be</a:t>
            </a:r>
            <a:r>
              <a:t> 2</a:t>
            </a:r>
          </a:p>
        </p:txBody>
      </p:sp>
      <p:sp>
        <p:nvSpPr>
          <p:cNvPr id="335" name="Rounded Rectangle"/>
          <p:cNvSpPr/>
          <p:nvPr/>
        </p:nvSpPr>
        <p:spPr>
          <a:xfrm>
            <a:off x="2205177" y="9863162"/>
            <a:ext cx="6745731" cy="1064482"/>
          </a:xfrm>
          <a:prstGeom prst="roundRect">
            <a:avLst>
              <a:gd name="adj" fmla="val 24141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6" name="i could be 3"/>
          <p:cNvSpPr txBox="1"/>
          <p:nvPr/>
        </p:nvSpPr>
        <p:spPr>
          <a:xfrm>
            <a:off x="4144604" y="10084253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i </a:t>
            </a:r>
            <a:r>
              <a:rPr b="0"/>
              <a:t>could be</a:t>
            </a:r>
            <a:r>
              <a:t> 3</a:t>
            </a:r>
          </a:p>
        </p:txBody>
      </p:sp>
      <p:sp>
        <p:nvSpPr>
          <p:cNvPr id="337" name="?"/>
          <p:cNvSpPr txBox="1"/>
          <p:nvPr/>
        </p:nvSpPr>
        <p:spPr>
          <a:xfrm>
            <a:off x="12130791" y="1600200"/>
            <a:ext cx="427482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1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" dur="7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"/>
                            </p:stCondLst>
                            <p:childTnLst>
                              <p:par>
                                <p:cTn id="46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Class="entr" nodeType="afterEffect" presetSubtype="32" presetID="4" grpId="1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7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2" dur="7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"/>
                            </p:stCondLst>
                            <p:childTnLst>
                              <p:par>
                                <p:cTn id="74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00"/>
                            </p:stCondLst>
                            <p:childTnLst>
                              <p:par>
                                <p:cTn id="79" presetClass="entr" nodeType="afterEffect" presetSubtype="32" presetID="4" grpId="1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1" dur="7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"/>
                            </p:stCondLst>
                            <p:childTnLst>
                              <p:par>
                                <p:cTn id="83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Class="entr" nodeType="afterEffect" presetSubtype="32" presetID="4" grpId="19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0" dur="7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9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" grpId="7"/>
      <p:bldP build="whole" bldLvl="1" animBg="1" rev="0" advAuto="0" spid="325" grpId="9"/>
      <p:bldP build="whole" bldLvl="1" animBg="1" rev="0" advAuto="0" spid="317" grpId="1"/>
      <p:bldP build="whole" bldLvl="1" animBg="1" rev="0" advAuto="0" spid="320" grpId="5"/>
      <p:bldP build="whole" bldLvl="1" animBg="1" rev="0" advAuto="0" spid="336" grpId="20"/>
      <p:bldP build="whole" bldLvl="1" animBg="1" rev="0" advAuto="0" spid="330" grpId="14"/>
      <p:bldP build="whole" bldLvl="1" animBg="1" rev="0" advAuto="0" spid="337" grpId="21"/>
      <p:bldP build="whole" bldLvl="1" animBg="1" rev="0" advAuto="0" spid="323" grpId="8"/>
      <p:bldP build="whole" bldLvl="1" animBg="1" rev="0" advAuto="0" spid="326" grpId="10"/>
      <p:bldP build="whole" bldLvl="1" animBg="1" rev="0" advAuto="0" spid="329" grpId="13"/>
      <p:bldP build="whole" bldLvl="1" animBg="1" rev="0" advAuto="0" spid="334" grpId="18"/>
      <p:bldP build="whole" bldLvl="1" animBg="1" rev="0" advAuto="0" spid="318" grpId="3"/>
      <p:bldP build="whole" bldLvl="1" animBg="1" rev="0" advAuto="0" spid="324" grpId="2"/>
      <p:bldP build="whole" bldLvl="1" animBg="1" rev="0" advAuto="0" spid="333" grpId="17"/>
      <p:bldP build="whole" bldLvl="1" animBg="1" rev="0" advAuto="0" spid="319" grpId="4"/>
      <p:bldP build="whole" bldLvl="1" animBg="1" rev="0" advAuto="0" spid="335" grpId="19"/>
      <p:bldP build="whole" bldLvl="1" animBg="1" rev="0" advAuto="0" spid="327" grpId="11"/>
      <p:bldP build="whole" bldLvl="1" animBg="1" rev="0" advAuto="0" spid="332" grpId="16"/>
      <p:bldP build="whole" bldLvl="1" animBg="1" rev="0" advAuto="0" spid="331" grpId="15"/>
      <p:bldP build="whole" bldLvl="1" animBg="1" rev="0" advAuto="0" spid="328" grpId="12"/>
      <p:bldP build="whole" bldLvl="1" animBg="1" rev="0" advAuto="0" spid="321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