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60" r:id="rId6"/>
    <p:sldId id="261" r:id="rId7"/>
    <p:sldId id="283" r:id="rId8"/>
    <p:sldId id="276" r:id="rId9"/>
    <p:sldId id="277" r:id="rId10"/>
    <p:sldId id="282" r:id="rId11"/>
    <p:sldId id="262" r:id="rId12"/>
    <p:sldId id="263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E33A1-0337-4D2D-804F-42A504EA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202340-4093-4246-BB6D-72A28B91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5F457-F83A-455F-BB8D-F8AD5D79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46920F-7B3C-42D1-A33D-C0F532AA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9684B-4A7A-4921-827B-C92F4068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65CEA-FB46-47D7-B89D-230AE270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953DD3-9111-47C0-BA63-DF8BC54B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433EF-1E35-4836-8E0A-9527F076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85B4C-FB82-40C8-8EA2-140CD873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6CC21-9BCE-4742-B31F-4A23C028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0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8DE4D5-2725-42C1-BCC3-C5FE55BAA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3242D6-C067-44AC-A148-65AEA6D4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15E97-60BB-4FFA-9049-8A0E3C08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EFF1AE-73F9-4C49-A36B-C910CC6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0EAB7-1EB8-41A4-A9DE-88E9612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0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4636F-D9A4-4014-A6C2-38BA2949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E8D41-7549-42CD-9F3A-D04B77F0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1E4B8-2CAF-4FAC-B8B1-A7559FBF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B6B450-D511-4918-8C51-8A9C7904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BA3BE-FA45-4A35-A3BC-7C519DA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71501-276D-4225-8304-BF5350D0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79F6A-533C-476E-AB56-4882B4A9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5327A0-F189-4172-AFD2-A4C552C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B9CB4E-B541-41F8-B222-9E8850D2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9D691-1904-4BF6-AF2C-6DF4DBF3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07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C187D-01EB-489B-BDBD-0E924192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D2D9B-3F59-4E2E-A4BD-6AFA618AC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DEDD56-A3C0-4BE5-BC1F-9A280852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C7E81-33E6-4A8F-82A5-4A9BA514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0F7A88-04BF-4850-85BE-9837BF60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E830EC-3C59-4464-B3C5-971F3738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59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C2542-0AFE-4509-81BF-3D7E3D04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B8090-71C2-436D-A95A-7E3C135E7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C61E38-854D-46DB-9F04-3BC49897D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E16FEB-419C-4222-B4FE-2031C302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949A08-2E1B-429B-B232-DA4DB7E08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C6DB12-6B16-4414-A596-8A2B8149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D49AF1-5C27-4EDD-81AF-3D9658E6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2661E9-F7AC-48A4-B74F-A4C2535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0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2B794-639C-4D2C-955F-6F262498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103C53-67B4-43D8-A420-D6BD6064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A8559B-F775-4381-A3BE-FEA6E544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7BE829-21B1-4D95-901E-937CDD99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D2D147-B609-45BD-900A-A370DAF5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2BABD-F820-46FE-A8E7-98CB6F8D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A7C63D-45C0-4710-8BBE-7D10A3A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7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59490-4C9F-4B3D-A296-16D6086C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27A86-E772-4DE2-A4BD-B50183A9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4683BC-7D9A-4BEF-BDEF-5AE3848B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150940-3281-43F5-AE1A-61AD4A67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494CB-BCBD-4797-8801-75D7B7D7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E873CB-89E4-4850-9097-4DF0D9E8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90C71-2250-4A20-8EB9-D9AB11DC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09BA74-A4A4-4C35-A5CB-61652938E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0670AD-E583-4163-9982-AC58DBC0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75A099-B772-4344-B908-5A10DE68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B6B1C-A692-469F-B2BD-049CEECD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55E1C0-49BE-48BD-A32C-03779D93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2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2AD1F-B90B-4494-8EDD-769C899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A546BE-A85D-4C9F-BE69-1BE5917D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89125-1F93-4DDC-80C9-50263D821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301B-5F6B-4014-B862-49F070F55766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1F8AF-9EE3-461F-BA2F-90A2C39F8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6C54EB-432B-40E8-8E7F-E2576C62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4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1C110D-5AB8-468C-95F4-8592DCEF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EC1D7-2E62-4424-965B-5A97E75E7FE0}"/>
              </a:ext>
            </a:extLst>
          </p:cNvPr>
          <p:cNvSpPr txBox="1"/>
          <p:nvPr/>
        </p:nvSpPr>
        <p:spPr>
          <a:xfrm>
            <a:off x="516465" y="271901"/>
            <a:ext cx="111590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</a:t>
            </a:r>
            <a:b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 учреждение высшего профессионального образования</a:t>
            </a:r>
            <a:b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 РОССИЙСКОЙ ФЕДЕРАЦИИ»</a:t>
            </a:r>
            <a:b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84CA4-FD84-475E-B189-178CB3E1F071}"/>
              </a:ext>
            </a:extLst>
          </p:cNvPr>
          <p:cNvSpPr txBox="1"/>
          <p:nvPr/>
        </p:nvSpPr>
        <p:spPr>
          <a:xfrm>
            <a:off x="3047999" y="27826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  <a:p>
            <a:pPr algn="ctr"/>
            <a:r>
              <a:rPr lang="ru-RU" sz="24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модуля «Конструктор цифровых пособий» для КИПФИН ЭлЖур»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43C9C-C7FD-4EC6-BE3A-520D70733CA7}"/>
              </a:ext>
            </a:extLst>
          </p:cNvPr>
          <p:cNvSpPr txBox="1"/>
          <p:nvPr/>
        </p:nvSpPr>
        <p:spPr>
          <a:xfrm>
            <a:off x="8229601" y="4739439"/>
            <a:ext cx="3962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4ИСИП-519</a:t>
            </a:r>
            <a:b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Ермина С.Д.</a:t>
            </a:r>
            <a:b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Аксёнова Т.Г.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70CA4-1199-445D-8DB7-5CFA87F3EC00}"/>
              </a:ext>
            </a:extLst>
          </p:cNvPr>
          <p:cNvSpPr txBox="1"/>
          <p:nvPr/>
        </p:nvSpPr>
        <p:spPr>
          <a:xfrm>
            <a:off x="1" y="6277002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</p:spTree>
    <p:extLst>
      <p:ext uri="{BB962C8B-B14F-4D97-AF65-F5344CB8AC3E}">
        <p14:creationId xmlns:p14="http://schemas.microsoft.com/office/powerpoint/2010/main" val="225625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F5566-C117-44AD-87A7-9809B4FA00ED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Ганта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A9F499-E839-3CFE-7724-E6FB1861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89" y="1199751"/>
            <a:ext cx="5938019" cy="49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C97A7-BA0D-45A4-9D68-92B222B03300}"/>
              </a:ext>
            </a:extLst>
          </p:cNvPr>
          <p:cNvSpPr txBox="1"/>
          <p:nvPr/>
        </p:nvSpPr>
        <p:spPr>
          <a:xfrm>
            <a:off x="516465" y="185855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99217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7C4DD-2ECF-47A3-A6A0-9BF4101F1315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выполнения курсового проекта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6465" y="1056888"/>
            <a:ext cx="11159067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Решенные задачи:</a:t>
            </a:r>
          </a:p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модуль «Конструктор цифровых пособий» для КИПФИН ЭлЖур».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изученные технологии / инструменты:</a:t>
            </a:r>
          </a:p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Универсальная среда разработки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взаимодействие с фраемворком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Espresso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для тестирования интерфейса для веб-приложений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Cypress.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приложения: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к высоким нагрузкам;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Хорошая документированность;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интерфейс.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приложения</a:t>
            </a:r>
            <a:r>
              <a:rPr lang="en-US" sz="20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адаптации под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-системы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путей развития является выделение функционала в микросервисы для более гибкой расширяемости и возможности работы над проектом нескольких команд, которые могут использовать разные языки и библиотеки.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7C4DD-2ECF-47A3-A6A0-9BF4101F1315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9849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D6765-8D04-45DF-988A-1D6E8A962C23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актуальности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9D04-341B-431F-ADDF-ED038C3A533C}"/>
              </a:ext>
            </a:extLst>
          </p:cNvPr>
          <p:cNvSpPr txBox="1"/>
          <p:nvPr/>
        </p:nvSpPr>
        <p:spPr>
          <a:xfrm>
            <a:off x="516466" y="1536174"/>
            <a:ext cx="43326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единую систему для организации учебных материалов и для оценки знаний студентов образовательные организации получат преимущества, перечисленные ниже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нервов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A35C4C-ABF4-48DE-3BEE-CB692C7E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59" y="1828801"/>
            <a:ext cx="5809594" cy="38749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868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D6765-8D04-45DF-988A-1D6E8A962C23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 объект исследования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9D04-341B-431F-ADDF-ED038C3A533C}"/>
              </a:ext>
            </a:extLst>
          </p:cNvPr>
          <p:cNvSpPr txBox="1"/>
          <p:nvPr/>
        </p:nvSpPr>
        <p:spPr>
          <a:xfrm>
            <a:off x="516466" y="1905506"/>
            <a:ext cx="4373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тест-кейсы для модуля «Конструктор цифровых пособий».</a:t>
            </a:r>
          </a:p>
          <a:p>
            <a:endParaRPr 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инструменты и технологии разработки тест-кейсов.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31DBFD-57C3-A031-256E-C0D28BCA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49" y="1829831"/>
            <a:ext cx="5766515" cy="3846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0133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D6765-8D04-45DF-988A-1D6E8A962C23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 дипломного проекта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9D04-341B-431F-ADDF-ED038C3A533C}"/>
              </a:ext>
            </a:extLst>
          </p:cNvPr>
          <p:cNvSpPr txBox="1"/>
          <p:nvPr/>
        </p:nvSpPr>
        <p:spPr>
          <a:xfrm>
            <a:off x="1236132" y="1536174"/>
            <a:ext cx="97197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дипломного проекта является разработка системы, которая будет содержать в себе инструменты для студентов и преподавателей, призванные упростить каждодневную образовательную деятельность.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выше поставленной цели были сформулированы следующие задачи: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существующих программных решений, выделение достоинств и недостатков для каждого из них;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тест-кейсов для модуля;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-сервера, веб-сайта и мобильного приложения;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руководства для пользователей и разработчиков.</a:t>
            </a:r>
          </a:p>
        </p:txBody>
      </p:sp>
    </p:spTree>
    <p:extLst>
      <p:ext uri="{BB962C8B-B14F-4D97-AF65-F5344CB8AC3E}">
        <p14:creationId xmlns:p14="http://schemas.microsoft.com/office/powerpoint/2010/main" val="45583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9F95D-319F-4A86-A91C-04F8945BE433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12E46C-4EF0-7E3F-CF91-C01829B9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50" y="1650666"/>
            <a:ext cx="2969070" cy="1198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4A9DD8-BBB2-6254-5977-860B0F3E7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899" y="1650666"/>
            <a:ext cx="3789050" cy="1198879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C461DAE-DD1D-8C75-F87C-B6259FA54326}"/>
              </a:ext>
            </a:extLst>
          </p:cNvPr>
          <p:cNvGrpSpPr/>
          <p:nvPr/>
        </p:nvGrpSpPr>
        <p:grpSpPr>
          <a:xfrm>
            <a:off x="733050" y="4222356"/>
            <a:ext cx="10725899" cy="1520162"/>
            <a:chOff x="600577" y="4221578"/>
            <a:chExt cx="10725899" cy="152016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5"/>
            <a:srcRect l="14328" t="41168" r="67415" b="41294"/>
            <a:stretch/>
          </p:blipFill>
          <p:spPr>
            <a:xfrm>
              <a:off x="5328749" y="4222356"/>
              <a:ext cx="1632782" cy="1518606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577" y="4222356"/>
              <a:ext cx="1632782" cy="1519384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63906" y="4221578"/>
              <a:ext cx="1634295" cy="1519384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C5990D45-9FB6-8448-A3B2-0FB622E28D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109" r="25205"/>
            <a:stretch/>
          </p:blipFill>
          <p:spPr>
            <a:xfrm>
              <a:off x="7692079" y="4221578"/>
              <a:ext cx="1632782" cy="1519384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7AA1752-25E9-E997-6264-055799C40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52819"/>
            <a:stretch/>
          </p:blipFill>
          <p:spPr>
            <a:xfrm>
              <a:off x="10055409" y="4225554"/>
              <a:ext cx="1271067" cy="1515408"/>
            </a:xfrm>
            <a:prstGeom prst="rect">
              <a:avLst/>
            </a:prstGeom>
          </p:spPr>
        </p:pic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7931BDF-6D4F-00EC-E82F-F7C88370C3DF}"/>
              </a:ext>
            </a:extLst>
          </p:cNvPr>
          <p:cNvGrpSpPr/>
          <p:nvPr/>
        </p:nvGrpSpPr>
        <p:grpSpPr>
          <a:xfrm>
            <a:off x="3991379" y="1468260"/>
            <a:ext cx="3389261" cy="1523720"/>
            <a:chOff x="3942648" y="1488245"/>
            <a:chExt cx="3389261" cy="1523720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5D67D692-3C4B-86B0-D33D-B1E744E9F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121" t="3119" r="14911" b="21342"/>
            <a:stretch/>
          </p:blipFill>
          <p:spPr>
            <a:xfrm>
              <a:off x="3942648" y="1488245"/>
              <a:ext cx="1518574" cy="1523720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69D3DC6-4FA6-86D0-830A-314928B8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70089" y="1488245"/>
              <a:ext cx="1561820" cy="1523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2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F5566-C117-44AD-87A7-9809B4FA00ED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«сущность-связь»</a:t>
            </a:r>
          </a:p>
        </p:txBody>
      </p:sp>
      <p:pic>
        <p:nvPicPr>
          <p:cNvPr id="7" name="Рисунок 6" descr="Изображение выглядит как текст, снимок экрана, диаграмм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330315E-57DC-EA76-0D13-66C26451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26" y="1147958"/>
            <a:ext cx="6740147" cy="54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5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F5566-C117-44AD-87A7-9809B4FA00ED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6" name="Рисунок 5" descr="Изображение выглядит как текст, линия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4EF042B-ECFB-962A-5D94-1BBDA8EA5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0" y="1866636"/>
            <a:ext cx="10271038" cy="3556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03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F5566-C117-44AD-87A7-9809B4FA00ED}"/>
              </a:ext>
            </a:extLst>
          </p:cNvPr>
          <p:cNvSpPr txBox="1"/>
          <p:nvPr/>
        </p:nvSpPr>
        <p:spPr>
          <a:xfrm>
            <a:off x="2007784" y="153668"/>
            <a:ext cx="8176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6" name="Рисунок 5" descr="Изображение выглядит как текст, диаграмма, План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2194B26-7121-7BD7-EF31-8A9BF663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49" y="1553646"/>
            <a:ext cx="8796102" cy="48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2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35EFD-AD27-4008-B6DA-C3EC3F10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F5566-C117-44AD-87A7-9809B4FA00ED}"/>
              </a:ext>
            </a:extLst>
          </p:cNvPr>
          <p:cNvSpPr txBox="1"/>
          <p:nvPr/>
        </p:nvSpPr>
        <p:spPr>
          <a:xfrm>
            <a:off x="0" y="272534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Детализированная диаграмма</a:t>
            </a:r>
            <a:endPara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 данных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9EC9EB-5958-E73F-2098-BFA28D7A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14" y="1575880"/>
            <a:ext cx="8236972" cy="47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2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307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nemka ‌‌‍‍</dc:creator>
  <cp:lastModifiedBy>Ермина Софья Дмитриевна</cp:lastModifiedBy>
  <cp:revision>26</cp:revision>
  <dcterms:created xsi:type="dcterms:W3CDTF">2021-11-30T13:52:20Z</dcterms:created>
  <dcterms:modified xsi:type="dcterms:W3CDTF">2023-05-10T16:31:53Z</dcterms:modified>
</cp:coreProperties>
</file>