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6" r:id="rId3"/>
    <p:sldId id="258" r:id="rId4"/>
    <p:sldId id="260" r:id="rId5"/>
    <p:sldId id="262" r:id="rId6"/>
    <p:sldId id="277" r:id="rId7"/>
    <p:sldId id="281" r:id="rId8"/>
    <p:sldId id="280" r:id="rId9"/>
    <p:sldId id="279" r:id="rId10"/>
    <p:sldId id="282" r:id="rId11"/>
    <p:sldId id="263" r:id="rId12"/>
    <p:sldId id="278" r:id="rId13"/>
    <p:sldId id="268" r:id="rId14"/>
    <p:sldId id="270" r:id="rId15"/>
    <p:sldId id="283" r:id="rId16"/>
    <p:sldId id="275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1E33A1-0337-4D2D-804F-42A504EA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202340-4093-4246-BB6D-72A28B91B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25F457-F83A-455F-BB8D-F8AD5D79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01B-5F6B-4014-B862-49F070F5576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46920F-7B3C-42D1-A33D-C0F532AA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99684B-4A7A-4921-827B-C92F4068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7A5D-3904-47B3-83D6-9D534C56F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49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65CEA-FB46-47D7-B89D-230AE270B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953DD3-9111-47C0-BA63-DF8BC54B4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0433EF-1E35-4836-8E0A-9527F076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01B-5F6B-4014-B862-49F070F5576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885B4C-FB82-40C8-8EA2-140CD873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76CC21-9BCE-4742-B31F-4A23C0282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7A5D-3904-47B3-83D6-9D534C56F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30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8DE4D5-2725-42C1-BCC3-C5FE55BAA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3242D6-C067-44AC-A148-65AEA6D44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915E97-60BB-4FFA-9049-8A0E3C08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01B-5F6B-4014-B862-49F070F5576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EFF1AE-73F9-4C49-A36B-C910CC60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90EAB7-1EB8-41A4-A9DE-88E96129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7A5D-3904-47B3-83D6-9D534C56F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07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4636F-D9A4-4014-A6C2-38BA2949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6E8D41-7549-42CD-9F3A-D04B77F07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31E4B8-2CAF-4FAC-B8B1-A7559FBF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01B-5F6B-4014-B862-49F070F5576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B6B450-D511-4918-8C51-8A9C7904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7BA3BE-FA45-4A35-A3BC-7C519DA5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7A5D-3904-47B3-83D6-9D534C56F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5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71501-276D-4225-8304-BF5350D09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79F6A-533C-476E-AB56-4882B4A9E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5327A0-F189-4172-AFD2-A4C552C9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01B-5F6B-4014-B862-49F070F5576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B9CB4E-B541-41F8-B222-9E8850D2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D9D691-1904-4BF6-AF2C-6DF4DBF3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7A5D-3904-47B3-83D6-9D534C56F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07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C187D-01EB-489B-BDBD-0E924192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ED2D9B-3F59-4E2E-A4BD-6AFA618AC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DEDD56-A3C0-4BE5-BC1F-9A280852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3C7E81-33E6-4A8F-82A5-4A9BA514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01B-5F6B-4014-B862-49F070F5576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0F7A88-04BF-4850-85BE-9837BF60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E830EC-3C59-4464-B3C5-971F3738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7A5D-3904-47B3-83D6-9D534C56F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59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C2542-0AFE-4509-81BF-3D7E3D04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CB8090-71C2-436D-A95A-7E3C135E7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C61E38-854D-46DB-9F04-3BC49897D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EE16FEB-419C-4222-B4FE-2031C3028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E949A08-2E1B-429B-B232-DA4DB7E08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C6DB12-6B16-4414-A596-8A2B8149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01B-5F6B-4014-B862-49F070F5576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ED49AF1-5C27-4EDD-81AF-3D9658E6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92661E9-F7AC-48A4-B74F-A4C25355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7A5D-3904-47B3-83D6-9D534C56F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10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82B794-639C-4D2C-955F-6F262498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6103C53-67B4-43D8-A420-D6BD6064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01B-5F6B-4014-B862-49F070F5576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A8559B-F775-4381-A3BE-FEA6E544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7BE829-21B1-4D95-901E-937CDD99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7A5D-3904-47B3-83D6-9D534C56F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07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1D2D147-B609-45BD-900A-A370DAF5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01B-5F6B-4014-B862-49F070F5576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282BABD-F820-46FE-A8E7-98CB6F8D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A7C63D-45C0-4710-8BBE-7D10A3A4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7A5D-3904-47B3-83D6-9D534C56F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37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C59490-4C9F-4B3D-A296-16D6086CF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927A86-E772-4DE2-A4BD-B50183A90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4683BC-7D9A-4BEF-BDEF-5AE3848BD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150940-3281-43F5-AE1A-61AD4A674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01B-5F6B-4014-B862-49F070F5576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9494CB-BCBD-4797-8801-75D7B7D7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E873CB-89E4-4850-9097-4DF0D9E8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7A5D-3904-47B3-83D6-9D534C56F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8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90C71-2250-4A20-8EB9-D9AB11DC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F09BA74-A4A4-4C35-A5CB-61652938E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0670AD-E583-4163-9982-AC58DBC0C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75A099-B772-4344-B908-5A10DE68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01B-5F6B-4014-B862-49F070F5576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1B6B1C-A692-469F-B2BD-049CEECD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55E1C0-49BE-48BD-A32C-03779D93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7A5D-3904-47B3-83D6-9D534C56F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72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2AD1F-B90B-4494-8EDD-769C8998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A546BE-A85D-4C9F-BE69-1BE5917DE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789125-1F93-4DDC-80C9-50263D821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7301B-5F6B-4014-B862-49F070F5576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A1F8AF-9EE3-461F-BA2F-90A2C39F8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6C54EB-432B-40E8-8E7F-E2576C622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7A5D-3904-47B3-83D6-9D534C56F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74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00D16D-6679-47B6-9A83-D82B327BD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1"/>
            <a:ext cx="12195658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FEC1D7-2E62-4424-965B-5A97E75E7FE0}"/>
              </a:ext>
            </a:extLst>
          </p:cNvPr>
          <p:cNvSpPr txBox="1"/>
          <p:nvPr/>
        </p:nvSpPr>
        <p:spPr>
          <a:xfrm>
            <a:off x="516465" y="271901"/>
            <a:ext cx="111590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образовательное</a:t>
            </a:r>
            <a:br>
              <a:rPr lang="ru-RU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бюджетное учреждение высшего профессионального образования</a:t>
            </a:r>
            <a:br>
              <a:rPr lang="ru-RU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«ФИНАНСОВЫЙ УНИВЕРСИТЕТ ПРИ ПРАВИТЕЛЬСТВЕ РОССИЙСКОЙ ФЕДЕРАЦИИ»</a:t>
            </a:r>
            <a:br>
              <a:rPr lang="ru-RU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информатики и программирования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84CA4-FD84-475E-B189-178CB3E1F071}"/>
              </a:ext>
            </a:extLst>
          </p:cNvPr>
          <p:cNvSpPr txBox="1"/>
          <p:nvPr/>
        </p:nvSpPr>
        <p:spPr>
          <a:xfrm>
            <a:off x="3047999" y="27826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«Мобильное приложение «Ежедневник»»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743C9C-C7FD-4EC6-BE3A-520D70733CA7}"/>
              </a:ext>
            </a:extLst>
          </p:cNvPr>
          <p:cNvSpPr txBox="1"/>
          <p:nvPr/>
        </p:nvSpPr>
        <p:spPr>
          <a:xfrm>
            <a:off x="8619067" y="4739439"/>
            <a:ext cx="35729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4ИСИП-519</a:t>
            </a:r>
            <a:br>
              <a:rPr lang="ru-RU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Берестнев И.В.</a:t>
            </a:r>
            <a:br>
              <a:rPr lang="ru-RU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Морозова М.В.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70CA4-1199-445D-8DB7-5CFA87F3EC00}"/>
              </a:ext>
            </a:extLst>
          </p:cNvPr>
          <p:cNvSpPr txBox="1"/>
          <p:nvPr/>
        </p:nvSpPr>
        <p:spPr>
          <a:xfrm>
            <a:off x="1" y="6277002"/>
            <a:ext cx="12191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2022</a:t>
            </a:r>
          </a:p>
        </p:txBody>
      </p:sp>
    </p:spTree>
    <p:extLst>
      <p:ext uri="{BB962C8B-B14F-4D97-AF65-F5344CB8AC3E}">
        <p14:creationId xmlns:p14="http://schemas.microsoft.com/office/powerpoint/2010/main" val="225625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F33822-7993-4988-AFC4-6DC6A912F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1C97A7-BA0D-45A4-9D68-92B222B03300}"/>
              </a:ext>
            </a:extLst>
          </p:cNvPr>
          <p:cNvSpPr txBox="1"/>
          <p:nvPr/>
        </p:nvSpPr>
        <p:spPr>
          <a:xfrm>
            <a:off x="516466" y="272534"/>
            <a:ext cx="111590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 программы</a:t>
            </a:r>
          </a:p>
        </p:txBody>
      </p:sp>
      <p:pic>
        <p:nvPicPr>
          <p:cNvPr id="7" name="Рисунок 6"/>
          <p:cNvPicPr/>
          <p:nvPr/>
        </p:nvPicPr>
        <p:blipFill rotWithShape="1">
          <a:blip r:embed="rId3"/>
          <a:srcRect r="19122"/>
          <a:stretch/>
        </p:blipFill>
        <p:spPr bwMode="auto">
          <a:xfrm>
            <a:off x="3455901" y="1662370"/>
            <a:ext cx="5267968" cy="30002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77563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AB87F7-6D71-4527-87F0-4EFD3214A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A7C4DD-2ECF-47A3-A6A0-9BF4101F1315}"/>
              </a:ext>
            </a:extLst>
          </p:cNvPr>
          <p:cNvSpPr txBox="1"/>
          <p:nvPr/>
        </p:nvSpPr>
        <p:spPr>
          <a:xfrm>
            <a:off x="516466" y="272534"/>
            <a:ext cx="111590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схема приложения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3125787" y="1814195"/>
            <a:ext cx="5940425" cy="322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F33822-7993-4988-AFC4-6DC6A912F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1C97A7-BA0D-45A4-9D68-92B222B03300}"/>
              </a:ext>
            </a:extLst>
          </p:cNvPr>
          <p:cNvSpPr txBox="1"/>
          <p:nvPr/>
        </p:nvSpPr>
        <p:spPr>
          <a:xfrm>
            <a:off x="516466" y="272534"/>
            <a:ext cx="111590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10154D-E49C-4B7D-B957-E6EF606AC01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350" y="2266760"/>
            <a:ext cx="6867299" cy="23244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320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F7C65D-564B-4CA5-8D97-D399D21D2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BD5E9B-ADC5-4177-8C84-3DF07E5FEC49}"/>
              </a:ext>
            </a:extLst>
          </p:cNvPr>
          <p:cNvSpPr txBox="1"/>
          <p:nvPr/>
        </p:nvSpPr>
        <p:spPr>
          <a:xfrm>
            <a:off x="516466" y="272534"/>
            <a:ext cx="111590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Инструментальные средства разработки</a:t>
            </a:r>
          </a:p>
        </p:txBody>
      </p:sp>
      <p:pic>
        <p:nvPicPr>
          <p:cNvPr id="1026" name="Picture 2" descr="Файл:Android Studio Trademark.svg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05" y="1556951"/>
            <a:ext cx="4011827" cy="125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Файл:Kotlin logo 2021.svg — Википеди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441" y="1738184"/>
            <a:ext cx="5511150" cy="10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crosoft Word — Википед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09" y="3626171"/>
            <a:ext cx="1722652" cy="160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PowerPoint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938" y="3626171"/>
            <a:ext cx="1722653" cy="160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iagrams with Draw.io | Portage Bay Solutions | FileMaker Database  Developer | Seattle Certified FileMaker Develop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464" y="3626171"/>
            <a:ext cx="5729209" cy="160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657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220DC8-5EF3-4799-BB34-1BF846E49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BD5E9B-ADC5-4177-8C84-3DF07E5FEC49}"/>
              </a:ext>
            </a:extLst>
          </p:cNvPr>
          <p:cNvSpPr txBox="1"/>
          <p:nvPr/>
        </p:nvSpPr>
        <p:spPr>
          <a:xfrm>
            <a:off x="516466" y="272534"/>
            <a:ext cx="111590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приложения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A0303D-ED8B-460C-B155-AB64CB659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906" y="1129843"/>
            <a:ext cx="2058636" cy="446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1761208-841F-4451-A622-36CE2FBA2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322" y="1129843"/>
            <a:ext cx="2057604" cy="446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13E9F47-D3A8-4E81-AC59-57E5BDEC5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076" y="1127601"/>
            <a:ext cx="2058637" cy="446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2E782EFC-4456-43AB-87A7-0998D474B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863" y="1127601"/>
            <a:ext cx="2058637" cy="446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773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EEB4EA5-F73E-4039-81B4-F1BD92E6A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B9F95D-319F-4A86-A91C-04F8945BE433}"/>
              </a:ext>
            </a:extLst>
          </p:cNvPr>
          <p:cNvSpPr txBox="1"/>
          <p:nvPr/>
        </p:nvSpPr>
        <p:spPr>
          <a:xfrm>
            <a:off x="516465" y="278471"/>
            <a:ext cx="111590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выполнения курсового проекта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DAE9D9-342A-4657-812F-CE543ABB1D43}"/>
              </a:ext>
            </a:extLst>
          </p:cNvPr>
          <p:cNvSpPr txBox="1"/>
          <p:nvPr/>
        </p:nvSpPr>
        <p:spPr>
          <a:xfrm>
            <a:off x="647205" y="1335974"/>
            <a:ext cx="1031965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Решенные задачи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мобильное приложение «Ежедневник»</a:t>
            </a:r>
          </a:p>
          <a:p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Самостоятельно изученные технологии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среда разработки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 приложения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Приятный и интуитивно понятный дизайн</a:t>
            </a:r>
          </a:p>
          <a:p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Малый размер</a:t>
            </a:r>
          </a:p>
          <a:p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 приложения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Недостаточность функций для пользователей, которые ищут приложение с более обширным функционалом</a:t>
            </a:r>
          </a:p>
          <a:p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 из основных путей развития является добавление дополнительных функций в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84906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00D16D-6679-47B6-9A83-D82B327BD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1"/>
            <a:ext cx="12195658" cy="6858000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40029" y="803576"/>
            <a:ext cx="10515600" cy="2852737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7203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DBF2255-3D01-4167-BDD4-F1EC45388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946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приложения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509715"/>
            <a:ext cx="10515600" cy="36801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 каждого человека есть дела и обязанности, которые ему нужно завершить к определенному сроку. Но не всегда получается распределить их все по важности и срокам, и именно для этого существуют приложения для планирования своего времени.</a:t>
            </a:r>
          </a:p>
          <a:p>
            <a:pPr marL="0" indent="0" algn="ctr">
              <a:buNone/>
            </a:pP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 рынке мобильных приложений планирования времени существует множество приложений перегруженных функциями, которыми рядовой пользователь не будет пользоваться. Но они будут занимать память на устройстве и влиять на его время работы.</a:t>
            </a:r>
          </a:p>
        </p:txBody>
      </p:sp>
    </p:spTree>
    <p:extLst>
      <p:ext uri="{BB962C8B-B14F-4D97-AF65-F5344CB8AC3E}">
        <p14:creationId xmlns:p14="http://schemas.microsoft.com/office/powerpoint/2010/main" val="95544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DBF2255-3D01-4167-BDD4-F1EC45388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FD6765-8D04-45DF-988A-1D6E8A962C23}"/>
              </a:ext>
            </a:extLst>
          </p:cNvPr>
          <p:cNvSpPr txBox="1"/>
          <p:nvPr/>
        </p:nvSpPr>
        <p:spPr>
          <a:xfrm>
            <a:off x="516466" y="272534"/>
            <a:ext cx="111590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429D04-341B-431F-ADDF-ED038C3A533C}"/>
              </a:ext>
            </a:extLst>
          </p:cNvPr>
          <p:cNvSpPr txBox="1"/>
          <p:nvPr/>
        </p:nvSpPr>
        <p:spPr>
          <a:xfrm>
            <a:off x="1236132" y="1351508"/>
            <a:ext cx="971973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данного курсового проекта это разработка удобное для использования пользователем мобильное приложение.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Исходя из выше поставленной цели были сформулированы следующие задачи:</a:t>
            </a:r>
          </a:p>
          <a:p>
            <a:pPr marL="342900" lvl="0" indent="-342900" algn="ctr">
              <a:buFont typeface="Arial" panose="020B0604020202020204" pitchFamily="34" charset="0"/>
              <a:buChar char="•"/>
            </a:pP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рынок мобильных приложений планирования времени.</a:t>
            </a:r>
          </a:p>
          <a:p>
            <a:pPr marL="342900" lvl="0" indent="-342900" algn="ctr">
              <a:buFont typeface="Arial" panose="020B0604020202020204" pitchFamily="34" charset="0"/>
              <a:buChar char="•"/>
            </a:pP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Выделить главные функции данных приложений.</a:t>
            </a:r>
          </a:p>
          <a:p>
            <a:pPr marL="342900" lvl="0" indent="-342900" algn="ctr">
              <a:buFont typeface="Arial" panose="020B0604020202020204" pitchFamily="34" charset="0"/>
              <a:buChar char="•"/>
            </a:pP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дизайн приложения.</a:t>
            </a:r>
          </a:p>
          <a:p>
            <a:pPr marL="342900" lvl="0" indent="-342900" algn="ctr">
              <a:buFont typeface="Arial" panose="020B0604020202020204" pitchFamily="34" charset="0"/>
              <a:buChar char="•"/>
            </a:pP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Написать код приложения.</a:t>
            </a:r>
          </a:p>
          <a:p>
            <a:pPr marL="342900" lvl="0" indent="-342900" algn="ctr">
              <a:buFont typeface="Arial" panose="020B0604020202020204" pitchFamily="34" charset="0"/>
              <a:buChar char="•"/>
            </a:pP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язык и среду разработки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53868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EEB4EA5-F73E-4039-81B4-F1BD92E6A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B9F95D-319F-4A86-A91C-04F8945BE433}"/>
              </a:ext>
            </a:extLst>
          </p:cNvPr>
          <p:cNvSpPr txBox="1"/>
          <p:nvPr/>
        </p:nvSpPr>
        <p:spPr>
          <a:xfrm>
            <a:off x="516466" y="272534"/>
            <a:ext cx="111590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 «Планировщик»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DAE9D9-342A-4657-812F-CE543ABB1D43}"/>
              </a:ext>
            </a:extLst>
          </p:cNvPr>
          <p:cNvSpPr txBox="1"/>
          <p:nvPr/>
        </p:nvSpPr>
        <p:spPr>
          <a:xfrm>
            <a:off x="1445682" y="1608944"/>
            <a:ext cx="930063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 «Планировщик» – это простое приложения для составления списка дел на ближайшее время. Оно помогает распределить накопившиеся задачи по их важности и времени выполнения.</a:t>
            </a:r>
          </a:p>
          <a:p>
            <a:pPr algn="ctr"/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 правильном распределении задач, человек сможет более эффективнее использовать свое время и экономить ресурсы при выполнении поставленных задач.</a:t>
            </a:r>
          </a:p>
          <a:p>
            <a:pPr algn="ctr"/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225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F33822-7993-4988-AFC4-6DC6A912F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1C97A7-BA0D-45A4-9D68-92B222B03300}"/>
              </a:ext>
            </a:extLst>
          </p:cNvPr>
          <p:cNvSpPr txBox="1"/>
          <p:nvPr/>
        </p:nvSpPr>
        <p:spPr>
          <a:xfrm>
            <a:off x="516466" y="272534"/>
            <a:ext cx="111590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Краткая функциональная диаграмма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A50492-2B58-4226-A8A3-5E65C601E1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76682" y="2382085"/>
            <a:ext cx="6238635" cy="209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70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F33822-7993-4988-AFC4-6DC6A912F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1C97A7-BA0D-45A4-9D68-92B222B03300}"/>
              </a:ext>
            </a:extLst>
          </p:cNvPr>
          <p:cNvSpPr txBox="1"/>
          <p:nvPr/>
        </p:nvSpPr>
        <p:spPr>
          <a:xfrm>
            <a:off x="516466" y="272534"/>
            <a:ext cx="111590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диаграмма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91B907-58A3-4FF7-B5CD-B7C332C1B64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35631" y="2241156"/>
            <a:ext cx="6920738" cy="237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4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F33822-7993-4988-AFC4-6DC6A912F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1C97A7-BA0D-45A4-9D68-92B222B03300}"/>
              </a:ext>
            </a:extLst>
          </p:cNvPr>
          <p:cNvSpPr txBox="1"/>
          <p:nvPr/>
        </p:nvSpPr>
        <p:spPr>
          <a:xfrm>
            <a:off x="516466" y="272534"/>
            <a:ext cx="111590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421705-0F92-4F01-9627-E0A122589E2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917" y="1677670"/>
            <a:ext cx="4622165" cy="3502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3986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F33822-7993-4988-AFC4-6DC6A912F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1C97A7-BA0D-45A4-9D68-92B222B03300}"/>
              </a:ext>
            </a:extLst>
          </p:cNvPr>
          <p:cNvSpPr txBox="1"/>
          <p:nvPr/>
        </p:nvSpPr>
        <p:spPr>
          <a:xfrm>
            <a:off x="516466" y="272534"/>
            <a:ext cx="111590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Краткая диаграмма потоков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CCB077-C215-476B-A2AA-6B6260AFD2F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33812" y="1812290"/>
            <a:ext cx="4524375" cy="323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7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F33822-7993-4988-AFC4-6DC6A912F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1C97A7-BA0D-45A4-9D68-92B222B03300}"/>
              </a:ext>
            </a:extLst>
          </p:cNvPr>
          <p:cNvSpPr txBox="1"/>
          <p:nvPr/>
        </p:nvSpPr>
        <p:spPr>
          <a:xfrm>
            <a:off x="516466" y="272534"/>
            <a:ext cx="111590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потоков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959BFE-9ADB-487B-948D-AA96C8C52D12}"/>
              </a:ext>
            </a:extLst>
          </p:cNvPr>
          <p:cNvPicPr/>
          <p:nvPr/>
        </p:nvPicPr>
        <p:blipFill rotWithShape="1">
          <a:blip r:embed="rId3"/>
          <a:srcRect l="27010"/>
          <a:stretch/>
        </p:blipFill>
        <p:spPr bwMode="auto">
          <a:xfrm>
            <a:off x="3947795" y="2628900"/>
            <a:ext cx="4296410" cy="1600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688580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331</Words>
  <Application>Microsoft Office PowerPoint</Application>
  <PresentationFormat>Широкоэкранный</PresentationFormat>
  <Paragraphs>47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Актуальность приложения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nemka ‌‌‍‍</dc:creator>
  <cp:lastModifiedBy>Иван Берестнев</cp:lastModifiedBy>
  <cp:revision>15</cp:revision>
  <dcterms:created xsi:type="dcterms:W3CDTF">2021-11-30T13:52:20Z</dcterms:created>
  <dcterms:modified xsi:type="dcterms:W3CDTF">2022-11-17T18:38:53Z</dcterms:modified>
</cp:coreProperties>
</file>