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0" r:id="rId7"/>
    <p:sldId id="281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7494" autoAdjust="0"/>
  </p:normalViewPr>
  <p:slideViewPr>
    <p:cSldViewPr snapToGrid="0">
      <p:cViewPr varScale="1">
        <p:scale>
          <a:sx n="69" d="100"/>
          <a:sy n="69" d="100"/>
        </p:scale>
        <p:origin x="213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welcome to docker class. let me introduce myself. I work with a java over 15 years.</a:t>
            </a:r>
          </a:p>
          <a:p>
            <a:r>
              <a:rPr lang="en-US" dirty="0"/>
              <a:t>I'm a principal engineer in FB GBU.</a:t>
            </a:r>
          </a:p>
          <a:p>
            <a:r>
              <a:rPr lang="en-US" dirty="0"/>
              <a:t>also I'm a certified  docker and  Jenkins engineer.</a:t>
            </a:r>
          </a:p>
          <a:p>
            <a:r>
              <a:rPr lang="en-US" dirty="0"/>
              <a:t>I'd like to share my docker knowledge so create the class.</a:t>
            </a:r>
          </a:p>
          <a:p>
            <a:r>
              <a:rPr lang="en-US" dirty="0"/>
              <a:t>I hope you're interesting in my class. </a:t>
            </a:r>
          </a:p>
          <a:p>
            <a:r>
              <a:rPr lang="en-US" dirty="0"/>
              <a:t>learn docker knowledge and use it in </a:t>
            </a:r>
            <a:r>
              <a:rPr lang="en-US"/>
              <a:t>your work.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objects are</a:t>
            </a:r>
          </a:p>
          <a:p>
            <a:r>
              <a:rPr lang="en-US" dirty="0"/>
              <a:t>Familiar ducker basic  commands</a:t>
            </a:r>
          </a:p>
          <a:p>
            <a:r>
              <a:rPr lang="en-US" dirty="0"/>
              <a:t>Learn how to start. Stop remove Docker container  and useful  docker container command parameter</a:t>
            </a:r>
          </a:p>
          <a:p>
            <a:r>
              <a:rPr lang="en-US" dirty="0"/>
              <a:t>Know docker network types ,how to select docker network in your project. </a:t>
            </a:r>
          </a:p>
          <a:p>
            <a:r>
              <a:rPr lang="en-US" dirty="0"/>
              <a:t>and how to manage docker network</a:t>
            </a:r>
          </a:p>
          <a:p>
            <a:r>
              <a:rPr lang="en-US" dirty="0"/>
              <a:t>Next, how to persistence data use docker volume, and manage docker volume</a:t>
            </a:r>
          </a:p>
          <a:p>
            <a:r>
              <a:rPr lang="en-US" dirty="0"/>
              <a:t>In docker image episode, I'll  introduce how to push and pull docker image in docker hub and the private docker  registry. </a:t>
            </a:r>
          </a:p>
          <a:p>
            <a:endParaRPr lang="en-US" dirty="0"/>
          </a:p>
          <a:p>
            <a:r>
              <a:rPr lang="en-US" dirty="0"/>
              <a:t>After you get all the docker basic knowledge,  We go to the Advance part</a:t>
            </a:r>
          </a:p>
          <a:p>
            <a:r>
              <a:rPr lang="en-US" dirty="0"/>
              <a:t>I’ll show use maven docker image build a spring boot microservice project. </a:t>
            </a:r>
          </a:p>
          <a:p>
            <a:r>
              <a:rPr lang="en-US" dirty="0"/>
              <a:t>I start from creating simple </a:t>
            </a:r>
            <a:r>
              <a:rPr lang="en-US" dirty="0" err="1"/>
              <a:t>dockerfile</a:t>
            </a:r>
            <a:r>
              <a:rPr lang="en-US" dirty="0"/>
              <a:t>, and then create Multi-stage Microservice Build </a:t>
            </a:r>
            <a:r>
              <a:rPr lang="en-US" dirty="0" err="1"/>
              <a:t>dockerfile</a:t>
            </a:r>
            <a:r>
              <a:rPr lang="en-US" dirty="0"/>
              <a:t>. You will leaned how to create a high performance, secured, and  robust docker image via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docker compose use to manage  multiple Docker containers with one command. The that session, I demo implement sidecar design </a:t>
            </a:r>
            <a:r>
              <a:rPr lang="en-US" dirty="0" err="1"/>
              <a:t>petten</a:t>
            </a:r>
            <a:r>
              <a:rPr lang="en-US" dirty="0"/>
              <a:t> for spring boot microservice with docker compose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1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Each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Dockerized</a:t>
            </a:r>
            <a:r>
              <a:rPr lang="en-US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app gets its own set of dependencies.</a:t>
            </a:r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Deployment of Applications is easier. </a:t>
            </a:r>
            <a:r>
              <a:rPr lang="en-US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 know how to painful to set up a env.</a:t>
            </a: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Dockerized</a:t>
            </a:r>
            <a:r>
              <a:rPr lang="en-US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apps don’t require OS their own operating 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Distribution of Your Application is easier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Next year, we go CNE. CNE is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baed</a:t>
            </a:r>
            <a:r>
              <a:rPr lang="en-US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on K8s. We have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Dockerized</a:t>
            </a:r>
            <a:r>
              <a:rPr lang="en-US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all RA apps.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27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3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/>
              <a:t>Course Introduction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altLang="zh-CN" sz="2300" dirty="0"/>
              <a:t>Lian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000" dirty="0"/>
              <a:t>Lian Duan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612692"/>
          </a:xfrm>
        </p:spPr>
        <p:txBody>
          <a:bodyPr anchor="t">
            <a:noAutofit/>
          </a:bodyPr>
          <a:lstStyle/>
          <a:p>
            <a:r>
              <a:rPr lang="en-US" altLang="zh-CN" sz="2000" b="1" dirty="0"/>
              <a:t>Over 15 years of Java software development experience.</a:t>
            </a:r>
          </a:p>
          <a:p>
            <a:r>
              <a:rPr lang="en-US" altLang="zh-CN" sz="2000" b="1" dirty="0"/>
              <a:t>Principal engineer in FBGBU</a:t>
            </a:r>
          </a:p>
          <a:p>
            <a:r>
              <a:rPr lang="en-US" sz="2000" b="1" dirty="0"/>
              <a:t>Docker Certified Associate ，Certified Jenkins Engineer 2020，Etc... </a:t>
            </a:r>
          </a:p>
          <a:p>
            <a:pPr marL="36900" indent="0">
              <a:buNone/>
            </a:pPr>
            <a:endParaRPr lang="en-US" altLang="zh-CN" sz="2000" b="1" dirty="0"/>
          </a:p>
          <a:p>
            <a:endParaRPr lang="zh-CN" altLang="en-US" sz="2000" dirty="0"/>
          </a:p>
          <a:p>
            <a:endParaRPr lang="zh-CN" alt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0EB7F-B423-49CC-A8F5-91259F7E1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2525" y="4623577"/>
            <a:ext cx="1721564" cy="17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2833-C8D4-4949-968B-750AD92B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6B93-DE01-4726-BAD9-905A1B28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altLang="zh-CN" dirty="0"/>
          </a:p>
          <a:p>
            <a:pPr lvl="1"/>
            <a:r>
              <a:rPr lang="en-US" sz="2000" b="1" dirty="0"/>
              <a:t>Docker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Command</a:t>
            </a:r>
            <a:endParaRPr lang="zh-CN" altLang="en-US" sz="2000" b="1" dirty="0"/>
          </a:p>
          <a:p>
            <a:pPr lvl="1"/>
            <a:r>
              <a:rPr lang="en-US" sz="2000" b="1" dirty="0"/>
              <a:t>Docker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Container</a:t>
            </a:r>
            <a:endParaRPr lang="zh-CN" altLang="en-US" sz="2000" b="1" dirty="0"/>
          </a:p>
          <a:p>
            <a:pPr lvl="1"/>
            <a:r>
              <a:rPr lang="en-US" sz="2000" b="1" dirty="0"/>
              <a:t>Docker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Network</a:t>
            </a:r>
            <a:endParaRPr lang="zh-CN" altLang="en-US" sz="2000" b="1" dirty="0"/>
          </a:p>
          <a:p>
            <a:pPr lvl="1"/>
            <a:r>
              <a:rPr lang="en-US" sz="2000" b="1" dirty="0"/>
              <a:t>Docker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Volume</a:t>
            </a:r>
            <a:endParaRPr lang="zh-CN" altLang="en-US" sz="2000" b="1" dirty="0"/>
          </a:p>
          <a:p>
            <a:pPr lvl="1"/>
            <a:r>
              <a:rPr lang="en-US" sz="2000" b="1" dirty="0"/>
              <a:t>Docker Image</a:t>
            </a:r>
          </a:p>
          <a:p>
            <a:pPr lvl="1"/>
            <a:r>
              <a:rPr lang="en-US" sz="2000" b="1" dirty="0" err="1"/>
              <a:t>DockerFile</a:t>
            </a:r>
            <a:endParaRPr lang="en-US" sz="2000" b="1" dirty="0"/>
          </a:p>
          <a:p>
            <a:pPr lvl="1"/>
            <a:r>
              <a:rPr lang="en-US" sz="2000" b="1" dirty="0"/>
              <a:t>Docker Compose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83B01-A2E7-4CC7-A4E5-F4DAFA56F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993" y="4526836"/>
            <a:ext cx="1721564" cy="17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6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2833-C8D4-4949-968B-750AD92B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Learn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6B93-DE01-4726-BAD9-905A1B28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 is the basic skill requirement for development, operation and maintenance, and QA.</a:t>
            </a:r>
          </a:p>
          <a:p>
            <a:r>
              <a:rPr lang="en-US" altLang="zh-CN" dirty="0"/>
              <a:t>CNE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7C7D1-317B-4C2B-B4AA-79693F4A5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641" y="4526836"/>
            <a:ext cx="1721564" cy="17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8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2833-C8D4-4949-968B-750AD92B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Source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6B93-DE01-4726-BAD9-905A1B28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b="1" dirty="0"/>
              <a:t>https://github.com/LianDuanTrain/DockerSpringBootDemo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70CCA-2B2B-4B30-AA8F-5A50DABE2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641" y="4526836"/>
            <a:ext cx="1721564" cy="17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24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{11FD6A2C-C550-4869-9B19-6F013315EC5F}tf55705232_win32</Template>
  <TotalTime>167</TotalTime>
  <Words>383</Words>
  <Application>Microsoft Office PowerPoint</Application>
  <PresentationFormat>Widescreen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sohne</vt:lpstr>
      <vt:lpstr>Calibri</vt:lpstr>
      <vt:lpstr>Goudy Old Style</vt:lpstr>
      <vt:lpstr>Source Sans Pro</vt:lpstr>
      <vt:lpstr>Wingdings 2</vt:lpstr>
      <vt:lpstr>SlateVTI</vt:lpstr>
      <vt:lpstr>Course Introduction</vt:lpstr>
      <vt:lpstr>Lian Duan </vt:lpstr>
      <vt:lpstr>Main Object</vt:lpstr>
      <vt:lpstr>Why Learn Docker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lianduan</dc:creator>
  <cp:lastModifiedBy>lianduan</cp:lastModifiedBy>
  <cp:revision>39</cp:revision>
  <dcterms:created xsi:type="dcterms:W3CDTF">2020-10-14T01:10:02Z</dcterms:created>
  <dcterms:modified xsi:type="dcterms:W3CDTF">2020-12-18T00:21:52Z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