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14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 live code mode to teach the course, go each command detail and show how to run it. </a:t>
            </a:r>
          </a:p>
          <a:p>
            <a:r>
              <a:rPr lang="en-US" dirty="0"/>
              <a:t>Some important commands share the behind logic. </a:t>
            </a:r>
          </a:p>
          <a:p>
            <a:r>
              <a:rPr lang="en-US" dirty="0"/>
              <a:t>My demo environment is Oracle Linux 8.</a:t>
            </a:r>
          </a:p>
          <a:p>
            <a:r>
              <a:rPr lang="en-US" dirty="0"/>
              <a:t>You can install Oracle Linux 8 on top of Oracle VirtualBox to take the course.</a:t>
            </a:r>
          </a:p>
          <a:p>
            <a:r>
              <a:rPr lang="en-US" dirty="0"/>
              <a:t>I didn't see any challenge run my demo command in a windows environment. You only need to add shared drives in the setting console in the Docker volume session.</a:t>
            </a:r>
          </a:p>
          <a:p>
            <a:r>
              <a:rPr lang="en-US" dirty="0"/>
              <a:t>Practice  is a quick way to learn docker knowledge.</a:t>
            </a:r>
          </a:p>
          <a:p>
            <a:r>
              <a:rPr lang="en-US"/>
              <a:t>try each command, and demo after class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1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/>
              <a:t>Course Introduction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altLang="zh-CN" sz="2300" dirty="0"/>
              <a:t>Lian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833-C8D4-4949-968B-750AD92B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Take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6B93-DE01-4726-BAD9-905A1B28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2400" dirty="0"/>
              <a:t>Use Live Code mode to teach courses.</a:t>
            </a:r>
          </a:p>
          <a:p>
            <a:r>
              <a:rPr lang="en-US" altLang="zh-CN" sz="2400" dirty="0"/>
              <a:t>Linux teaching environment.</a:t>
            </a:r>
          </a:p>
          <a:p>
            <a:r>
              <a:rPr lang="en-US" altLang="zh-CN" sz="2400" dirty="0"/>
              <a:t>Practice, Practice, Practice.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5BD60-6D5C-4513-A49B-ACDB673D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41" y="4069635"/>
            <a:ext cx="1721564" cy="17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596F-102E-46D4-878C-D5B4A5C1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7956-C618-4E31-8F81-DD587361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7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{11FD6A2C-C550-4869-9B19-6F013315EC5F}tf55705232_win32</Template>
  <TotalTime>91</TotalTime>
  <Words>130</Words>
  <Application>Microsoft Office PowerPoint</Application>
  <PresentationFormat>Widescreen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Course Introduction</vt:lpstr>
      <vt:lpstr>How To Take This 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lianduan</dc:creator>
  <cp:lastModifiedBy>lianduan</cp:lastModifiedBy>
  <cp:revision>19</cp:revision>
  <dcterms:created xsi:type="dcterms:W3CDTF">2020-10-14T01:10:02Z</dcterms:created>
  <dcterms:modified xsi:type="dcterms:W3CDTF">2020-12-18T13:39:27Z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