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2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8837" autoAdjust="0"/>
  </p:normalViewPr>
  <p:slideViewPr>
    <p:cSldViewPr snapToGrid="0">
      <p:cViewPr varScale="1">
        <p:scale>
          <a:sx n="70" d="100"/>
          <a:sy n="70" d="100"/>
        </p:scale>
        <p:origin x="2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blog/2017/11/containerd-container-runtime-options-kuberne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blog/2017/11/containerd-container-runtime-options-kubernet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news Kubernetes 1.2 stops support Docker. Is this true?</a:t>
            </a:r>
          </a:p>
          <a:p>
            <a:r>
              <a:rPr lang="en-US" dirty="0"/>
              <a:t>The answer is yes and not, Kubernetes 1.2 stops support Docker and docker </a:t>
            </a:r>
            <a:r>
              <a:rPr lang="en-US" dirty="0" err="1"/>
              <a:t>shilm</a:t>
            </a:r>
            <a:r>
              <a:rPr lang="en-US" dirty="0"/>
              <a:t>, but still support docker image.</a:t>
            </a:r>
          </a:p>
          <a:p>
            <a:endParaRPr lang="en-US" dirty="0"/>
          </a:p>
          <a:p>
            <a:r>
              <a:rPr lang="en-US" dirty="0"/>
              <a:t>I'll give you more detail in the following slides.</a:t>
            </a:r>
          </a:p>
          <a:p>
            <a:r>
              <a:rPr lang="en-US" dirty="0"/>
              <a:t>If you start up Kubernetes 1.2,  you will receive a warning message Docker deprecating as the container runtime.</a:t>
            </a:r>
          </a:p>
          <a:p>
            <a:r>
              <a:rPr lang="en-US" dirty="0"/>
              <a:t>And Docker run time supporter will be removed end of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Kubernetes integrate with Docker? Before 2018, In the Kubernetes worker node, </a:t>
            </a:r>
            <a:r>
              <a:rPr lang="en-US" dirty="0" err="1">
                <a:hlinkClick r:id="rId3"/>
              </a:rPr>
              <a:t>Kubelet</a:t>
            </a:r>
            <a:r>
              <a:rPr lang="en-US" dirty="0">
                <a:hlinkClick r:id="rId3"/>
              </a:rPr>
              <a:t> calls Docker via </a:t>
            </a:r>
            <a:r>
              <a:rPr lang="en-US" dirty="0" err="1">
                <a:hlinkClick r:id="rId3"/>
              </a:rPr>
              <a:t>Dockershim</a:t>
            </a:r>
            <a:r>
              <a:rPr lang="en-US" dirty="0">
                <a:hlinkClick r:id="rId3"/>
              </a:rPr>
              <a:t>. and then, Docker uses </a:t>
            </a:r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to manage container run time.</a:t>
            </a:r>
          </a:p>
          <a:p>
            <a:r>
              <a:rPr lang="en-US" dirty="0">
                <a:hlinkClick r:id="rId3"/>
              </a:rPr>
              <a:t>Kubernetes 1.2 deprecate </a:t>
            </a:r>
            <a:r>
              <a:rPr lang="en-US" dirty="0" err="1">
                <a:hlinkClick r:id="rId3"/>
              </a:rPr>
              <a:t>Dockershim</a:t>
            </a:r>
            <a:r>
              <a:rPr lang="en-US" dirty="0">
                <a:hlinkClick r:id="rId3"/>
              </a:rPr>
              <a:t> because</a:t>
            </a:r>
          </a:p>
          <a:p>
            <a:r>
              <a:rPr lang="en-US" dirty="0">
                <a:hlinkClick r:id="rId3"/>
              </a:rPr>
              <a:t>first,   Docker has a lot of UX enhancements, Kubernetes is not human, it does not need UX.</a:t>
            </a:r>
          </a:p>
          <a:p>
            <a:r>
              <a:rPr lang="en-US" dirty="0">
                <a:hlinkClick r:id="rId3"/>
              </a:rPr>
              <a:t>Second, Docker isn’t compliant Container Runtime Interface  so </a:t>
            </a:r>
            <a:r>
              <a:rPr lang="en-US" dirty="0" err="1">
                <a:hlinkClick r:id="rId3"/>
              </a:rPr>
              <a:t>Dockershim</a:t>
            </a:r>
            <a:r>
              <a:rPr lang="en-US" dirty="0">
                <a:hlinkClick r:id="rId3"/>
              </a:rPr>
              <a:t> work as a bridge between Kubernetes and Docker.</a:t>
            </a:r>
          </a:p>
          <a:p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1.1 </a:t>
            </a:r>
            <a:r>
              <a:rPr lang="en-US" dirty="0"/>
              <a:t> release in </a:t>
            </a:r>
            <a:r>
              <a:rPr lang="en-US" dirty="0">
                <a:hlinkClick r:id="rId3"/>
              </a:rPr>
              <a:t>2018</a:t>
            </a:r>
          </a:p>
          <a:p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1.1 natively supports CRI. It can be used directly by Kubernetes.</a:t>
            </a:r>
          </a:p>
          <a:p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1.1 is production ready.</a:t>
            </a:r>
          </a:p>
          <a:p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1.1 has good performance in terms of pod startup latency and system resource utilization.</a:t>
            </a:r>
          </a:p>
          <a:p>
            <a:r>
              <a:rPr lang="en-US" dirty="0" err="1">
                <a:hlinkClick r:id="rId3"/>
              </a:rPr>
              <a:t>Containerd</a:t>
            </a:r>
            <a:r>
              <a:rPr lang="en-US" dirty="0">
                <a:hlinkClick r:id="rId3"/>
              </a:rPr>
              <a:t> 1.1 is used by Azure , AWS, and google cloud for 2 years, so it is mature. Kubernetes deprecated </a:t>
            </a:r>
            <a:r>
              <a:rPr lang="en-US" dirty="0" err="1">
                <a:hlinkClick r:id="rId3"/>
              </a:rPr>
              <a:t>Dockershim</a:t>
            </a:r>
            <a:r>
              <a:rPr lang="en-US" dirty="0">
                <a:hlinkClick r:id="rId3"/>
              </a:rPr>
              <a:t> makes sense.</a:t>
            </a: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r>
              <a:rPr lang="en-US" dirty="0"/>
              <a:t>https://www.sohu.com/a/436465389_261288</a:t>
            </a:r>
          </a:p>
          <a:p>
            <a:endParaRPr lang="en-US" dirty="0"/>
          </a:p>
          <a:p>
            <a:r>
              <a:rPr lang="en-US" dirty="0"/>
              <a:t>https://segmentfault.com/a/1190000038420933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https://www.docker.com/products/container-runtime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Action Needs</a:t>
            </a:r>
          </a:p>
          <a:p>
            <a:pPr lvl="1"/>
            <a:r>
              <a:rPr lang="en-US" dirty="0"/>
              <a:t>Developer/</a:t>
            </a:r>
            <a:r>
              <a:rPr lang="en-US" altLang="zh-CN" dirty="0"/>
              <a:t>QA not action need because Docker image </a:t>
            </a:r>
            <a:r>
              <a:rPr lang="en-US" dirty="0"/>
              <a:t>follow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CRI implementations. All your existing images will still work exactly the same</a:t>
            </a:r>
            <a:endParaRPr lang="en-US" dirty="0"/>
          </a:p>
          <a:p>
            <a:pPr lvl="1"/>
            <a:r>
              <a:rPr lang="en-US" dirty="0"/>
              <a:t>CI/CD build </a:t>
            </a:r>
            <a:r>
              <a:rPr lang="en-US" altLang="zh-CN" dirty="0"/>
              <a:t>Docker image, so not action needs.</a:t>
            </a:r>
            <a:endParaRPr lang="en-US" dirty="0"/>
          </a:p>
          <a:p>
            <a:pPr lvl="1"/>
            <a:r>
              <a:rPr lang="en-US" altLang="zh-CN" dirty="0"/>
              <a:t>DevOps, is consumer for Docker image and </a:t>
            </a:r>
            <a:r>
              <a:rPr lang="en-US" dirty="0">
                <a:hlinkClick r:id="rId3"/>
              </a:rPr>
              <a:t>Kubernetes</a:t>
            </a:r>
            <a:r>
              <a:rPr lang="en-US" dirty="0"/>
              <a:t>, so do not action needs.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Minikube</a:t>
            </a:r>
            <a:r>
              <a:rPr lang="en-US" altLang="zh-CN" dirty="0"/>
              <a:t> and </a:t>
            </a:r>
            <a:r>
              <a:rPr lang="en-US" dirty="0"/>
              <a:t>Docker Desktop maintain container  runtime itself  so you do not to anything.</a:t>
            </a:r>
          </a:p>
          <a:p>
            <a:pPr lvl="1"/>
            <a:endParaRPr lang="en-US" altLang="zh-CN" dirty="0"/>
          </a:p>
          <a:p>
            <a:r>
              <a:rPr lang="en-US" dirty="0"/>
              <a:t>Action Needs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CNE Owner and Bare Metal K8s need install and config container runtime </a:t>
            </a:r>
            <a:r>
              <a:rPr lang="en-US" dirty="0" err="1"/>
              <a:t>infourcetruct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3" y="1673524"/>
            <a:ext cx="3485072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1.2 Dropping Docker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is deprecating Docker as a container runtime after v1.20</a:t>
            </a:r>
          </a:p>
          <a:p>
            <a:r>
              <a:rPr lang="en-US" dirty="0"/>
              <a:t>When Docker runtime support is removed in a future release (currently planned for the 1.22 release in late 2021) </a:t>
            </a:r>
          </a:p>
        </p:txBody>
      </p:sp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BCE0-5F99-4204-B5A2-0D4A5D9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&amp;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8F94-726F-4659-BC0F-4944D56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2018, </a:t>
            </a:r>
            <a:r>
              <a:rPr lang="en-US" dirty="0" err="1"/>
              <a:t>Kubelet</a:t>
            </a:r>
            <a:r>
              <a:rPr lang="en-US" dirty="0"/>
              <a:t>  =&gt; </a:t>
            </a:r>
            <a:r>
              <a:rPr lang="en-US" altLang="zh-CN" dirty="0" err="1"/>
              <a:t>Dockershim</a:t>
            </a:r>
            <a:r>
              <a:rPr lang="en-US" altLang="zh-CN" dirty="0"/>
              <a:t> =&gt; </a:t>
            </a:r>
            <a:r>
              <a:rPr lang="en-US" dirty="0"/>
              <a:t>Docker =&gt; </a:t>
            </a:r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en-US" altLang="zh-CN" dirty="0"/>
              <a:t>Docker has a lot of UX enhancements, UX enhancements aren’t necessary for Kubernetes.</a:t>
            </a:r>
          </a:p>
          <a:p>
            <a:pPr lvl="1"/>
            <a:r>
              <a:rPr lang="en-US" altLang="zh-CN" dirty="0"/>
              <a:t>Docker isn’t compliant with CRI </a:t>
            </a:r>
            <a:r>
              <a:rPr lang="zh-CN" altLang="en-US" dirty="0"/>
              <a:t>（</a:t>
            </a:r>
            <a:r>
              <a:rPr lang="en-US" altLang="zh-CN" dirty="0"/>
              <a:t>Container Runtime Interface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 err="1"/>
              <a:t>Containerd</a:t>
            </a:r>
            <a:r>
              <a:rPr lang="en-US" dirty="0"/>
              <a:t> 1.1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Kubelet</a:t>
            </a:r>
            <a:r>
              <a:rPr lang="en-US" dirty="0"/>
              <a:t>  =&gt; </a:t>
            </a:r>
            <a:r>
              <a:rPr lang="en-US" altLang="zh-CN" dirty="0"/>
              <a:t>CRI Plugin </a:t>
            </a:r>
            <a:r>
              <a:rPr lang="en-US" dirty="0"/>
              <a:t>=&gt; </a:t>
            </a:r>
            <a:r>
              <a:rPr lang="en-US" dirty="0" err="1"/>
              <a:t>containerd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3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Action</a:t>
            </a:r>
          </a:p>
          <a:p>
            <a:pPr lvl="1"/>
            <a:r>
              <a:rPr lang="en-US" dirty="0"/>
              <a:t>Developer/</a:t>
            </a:r>
            <a:r>
              <a:rPr lang="en-US" altLang="zh-CN" dirty="0"/>
              <a:t>QA</a:t>
            </a:r>
            <a:endParaRPr lang="en-US" dirty="0"/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altLang="zh-CN" dirty="0"/>
              <a:t>DevOps</a:t>
            </a:r>
            <a:endParaRPr lang="en-US" dirty="0"/>
          </a:p>
          <a:p>
            <a:pPr lvl="1"/>
            <a:r>
              <a:rPr lang="en-US" altLang="zh-CN" dirty="0" err="1"/>
              <a:t>Minikube</a:t>
            </a:r>
            <a:endParaRPr lang="en-US" altLang="zh-CN" dirty="0"/>
          </a:p>
          <a:p>
            <a:pPr lvl="1"/>
            <a:r>
              <a:rPr lang="en-US" dirty="0"/>
              <a:t>Docker Desktop</a:t>
            </a:r>
          </a:p>
          <a:p>
            <a:r>
              <a:rPr lang="en-US" dirty="0"/>
              <a:t>Action Need</a:t>
            </a:r>
          </a:p>
          <a:p>
            <a:pPr lvl="1"/>
            <a:r>
              <a:rPr lang="en-US" dirty="0"/>
              <a:t>CNE Owner</a:t>
            </a:r>
          </a:p>
          <a:p>
            <a:pPr lvl="1"/>
            <a:r>
              <a:rPr lang="en-US" dirty="0"/>
              <a:t>Bare Metal K8s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C10C-D936-4C4B-8D1E-612C78A1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D25F-C2BA-4F0E-9298-00EADDF0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https://kubernetes.io/blog/2018/05/24/kubernetes-containerd-integration-goes-ga/</a:t>
            </a:r>
          </a:p>
          <a:p>
            <a:r>
              <a:rPr lang="en-US" dirty="0"/>
              <a:t>https://kubernetes.io/blog/2017/11/containerd-container-runtime-options-kubernetes/</a:t>
            </a:r>
          </a:p>
          <a:p>
            <a:r>
              <a:rPr lang="en-US" dirty="0"/>
              <a:t>https://kubernetes.io/blog/2020/12/02/dockershim-faq/</a:t>
            </a:r>
          </a:p>
          <a:p>
            <a:r>
              <a:rPr lang="en-US" dirty="0"/>
              <a:t>https://github.com/containerd/cri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3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1046</TotalTime>
  <Words>497</Words>
  <Application>Microsoft Office PowerPoint</Application>
  <PresentationFormat>Widescreen</PresentationFormat>
  <Paragraphs>65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Goudy Old Style</vt:lpstr>
      <vt:lpstr>open sans</vt:lpstr>
      <vt:lpstr>Wingdings 2</vt:lpstr>
      <vt:lpstr>SlateVTI</vt:lpstr>
      <vt:lpstr>Course Introduction</vt:lpstr>
      <vt:lpstr>Kubernetes 1.2 Dropping Docker？</vt:lpstr>
      <vt:lpstr>Kubernetes &amp; Docker</vt:lpstr>
      <vt:lpstr>Any Effect</vt:lpstr>
      <vt:lpstr>Official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64</cp:revision>
  <dcterms:created xsi:type="dcterms:W3CDTF">2020-10-14T01:10:02Z</dcterms:created>
  <dcterms:modified xsi:type="dcterms:W3CDTF">2020-12-26T12:30:01Z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