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14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run a command and then run into an issue. How to get help?</a:t>
            </a:r>
          </a:p>
          <a:p>
            <a:r>
              <a:rPr lang="en-US" dirty="0"/>
              <a:t>usually, Docker showed an error message and give you suggestions on how to fix the issue.</a:t>
            </a:r>
          </a:p>
          <a:p>
            <a:r>
              <a:rPr lang="en-US" dirty="0"/>
              <a:t>this is the start point, check your syntax of the command, is typo issue, more space between arguments?</a:t>
            </a:r>
          </a:p>
          <a:p>
            <a:endParaRPr lang="en-US" dirty="0"/>
          </a:p>
          <a:p>
            <a:r>
              <a:rPr lang="en-US" dirty="0"/>
              <a:t>Also, you can download the </a:t>
            </a:r>
            <a:r>
              <a:rPr lang="en-US" dirty="0" err="1"/>
              <a:t>crouse</a:t>
            </a:r>
            <a:r>
              <a:rPr lang="en-US" dirty="0"/>
              <a:t> source code and compare, to find the difference.</a:t>
            </a:r>
          </a:p>
          <a:p>
            <a:endParaRPr lang="en-US" dirty="0"/>
          </a:p>
          <a:p>
            <a:r>
              <a:rPr lang="en-US" dirty="0"/>
              <a:t>After you do the above steps, you do not figure out the issue. </a:t>
            </a:r>
            <a:r>
              <a:rPr lang="en-US"/>
              <a:t>Slack 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1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0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3" y="1673524"/>
            <a:ext cx="3485072" cy="242050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/>
              <a:t>Course Introduction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altLang="zh-CN" sz="2300" dirty="0"/>
              <a:t>Lian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833-C8D4-4949-968B-750AD92B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Help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6B93-DE01-4726-BAD9-905A1B2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If you encounter a syntax error, download the compressed file. Compare your code with the downloaded source code.</a:t>
            </a:r>
          </a:p>
          <a:p>
            <a:r>
              <a:rPr lang="en-US" altLang="zh-CN" dirty="0"/>
              <a:t>lian.duan.training@gmail.com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833-C8D4-4949-968B-750AD92B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Proxy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6B93-DE01-4726-BAD9-905A1B2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Docker Engine</a:t>
            </a:r>
          </a:p>
          <a:p>
            <a:pPr lvl="1"/>
            <a:r>
              <a:rPr lang="en-US" sz="1800" dirty="0"/>
              <a:t>Add </a:t>
            </a:r>
            <a:r>
              <a:rPr lang="en-US" sz="1800" dirty="0" err="1"/>
              <a:t>httpProxy</a:t>
            </a:r>
            <a:r>
              <a:rPr lang="en-US" sz="1800" dirty="0"/>
              <a:t> and </a:t>
            </a:r>
            <a:r>
              <a:rPr lang="en-US" sz="1800" dirty="0" err="1"/>
              <a:t>httpsProxy</a:t>
            </a:r>
            <a:r>
              <a:rPr lang="en-US" sz="1800" dirty="0"/>
              <a:t> on docker/</a:t>
            </a:r>
            <a:r>
              <a:rPr lang="en-US" sz="1800" dirty="0" err="1"/>
              <a:t>config.json</a:t>
            </a:r>
            <a:r>
              <a:rPr lang="en-US" sz="1800" dirty="0"/>
              <a:t> </a:t>
            </a:r>
          </a:p>
          <a:p>
            <a:r>
              <a:rPr lang="en-US" b="1" dirty="0" err="1"/>
              <a:t>Dockerfile</a:t>
            </a:r>
            <a:endParaRPr lang="en-US" altLang="zh-CN" b="1" dirty="0"/>
          </a:p>
          <a:p>
            <a:pPr lvl="1"/>
            <a:r>
              <a:rPr lang="en-US" altLang="zh-CN" sz="1800" dirty="0"/>
              <a:t>Add ENV </a:t>
            </a:r>
            <a:r>
              <a:rPr lang="en-US" altLang="zh-CN" sz="1800" dirty="0" err="1"/>
              <a:t>http_proxy</a:t>
            </a:r>
            <a:r>
              <a:rPr lang="en-US" altLang="zh-CN" sz="1800" dirty="0"/>
              <a:t>  and </a:t>
            </a:r>
            <a:r>
              <a:rPr lang="en-US" sz="1800" dirty="0" err="1"/>
              <a:t>https_proxy</a:t>
            </a:r>
            <a:endParaRPr lang="en-US" sz="1800" dirty="0"/>
          </a:p>
          <a:p>
            <a:r>
              <a:rPr lang="en-US" altLang="zh-CN" b="1" dirty="0"/>
              <a:t>Docker Compose</a:t>
            </a:r>
            <a:endParaRPr lang="en-US" b="1" dirty="0"/>
          </a:p>
          <a:p>
            <a:pPr lvl="1"/>
            <a:r>
              <a:rPr lang="en-US" altLang="zh-CN" sz="1800" dirty="0"/>
              <a:t>Add </a:t>
            </a:r>
            <a:r>
              <a:rPr lang="en-US" altLang="zh-CN" sz="1800" dirty="0" err="1"/>
              <a:t>http_proxy</a:t>
            </a:r>
            <a:r>
              <a:rPr lang="en-US" altLang="zh-CN" sz="1800" dirty="0"/>
              <a:t> and </a:t>
            </a:r>
            <a:r>
              <a:rPr lang="en-US" sz="1800" dirty="0" err="1"/>
              <a:t>https_proxy</a:t>
            </a:r>
            <a:r>
              <a:rPr lang="en-US" sz="1800"/>
              <a:t> </a:t>
            </a:r>
            <a:r>
              <a:rPr lang="en-US" altLang="zh-CN" sz="1800"/>
              <a:t>in </a:t>
            </a:r>
            <a:r>
              <a:rPr lang="en-US" altLang="zh-CN" sz="1800" dirty="0"/>
              <a:t>environment  section on Docker Compose YAML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29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{11FD6A2C-C550-4869-9B19-6F013315EC5F}tf55705232_win32</Template>
  <TotalTime>94</TotalTime>
  <Words>173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Course Introduction</vt:lpstr>
      <vt:lpstr>How To Get Help</vt:lpstr>
      <vt:lpstr>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lianduan</dc:creator>
  <cp:lastModifiedBy>lianduan</cp:lastModifiedBy>
  <cp:revision>31</cp:revision>
  <dcterms:created xsi:type="dcterms:W3CDTF">2020-10-14T01:10:02Z</dcterms:created>
  <dcterms:modified xsi:type="dcterms:W3CDTF">2021-01-15T14:38:47Z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