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0F64-8B11-44DC-95DE-1D9A8BF52E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14C0-4925-4259-8375-104A005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72768" y="1804416"/>
            <a:ext cx="814425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89043" y="715617"/>
            <a:ext cx="1404731" cy="84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GC Roots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8870" y="1431235"/>
            <a:ext cx="1563756" cy="37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GC Root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89042" y="2151094"/>
            <a:ext cx="1404731" cy="8481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402" y="3345911"/>
            <a:ext cx="1404731" cy="8481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81738" y="3345911"/>
            <a:ext cx="1404731" cy="8481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981738" y="4724137"/>
            <a:ext cx="1404731" cy="8481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4</a:t>
            </a:r>
            <a:endParaRPr lang="en-US" dirty="0"/>
          </a:p>
        </p:txBody>
      </p:sp>
      <p:cxnSp>
        <p:nvCxnSpPr>
          <p:cNvPr id="17" name="直接连接符 16"/>
          <p:cNvCxnSpPr>
            <a:stCxn id="8" idx="2"/>
            <a:endCxn id="9" idx="0"/>
          </p:cNvCxnSpPr>
          <p:nvPr/>
        </p:nvCxnSpPr>
        <p:spPr>
          <a:xfrm flipH="1">
            <a:off x="1572768" y="2999234"/>
            <a:ext cx="918640" cy="3466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12" idx="0"/>
          </p:cNvCxnSpPr>
          <p:nvPr/>
        </p:nvCxnSpPr>
        <p:spPr>
          <a:xfrm>
            <a:off x="2491408" y="2999234"/>
            <a:ext cx="1192696" cy="3466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3684104" y="4194051"/>
            <a:ext cx="0" cy="5300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2"/>
            <a:endCxn id="8" idx="0"/>
          </p:cNvCxnSpPr>
          <p:nvPr/>
        </p:nvCxnSpPr>
        <p:spPr>
          <a:xfrm flipH="1">
            <a:off x="2491408" y="1563757"/>
            <a:ext cx="1" cy="5873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497273" y="2151094"/>
            <a:ext cx="1404731" cy="8481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78633" y="3345911"/>
            <a:ext cx="1404731" cy="8481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6</a:t>
            </a:r>
            <a:endParaRPr 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689969" y="3345911"/>
            <a:ext cx="1404731" cy="8481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7</a:t>
            </a:r>
            <a:endParaRPr lang="en-US" dirty="0"/>
          </a:p>
        </p:txBody>
      </p:sp>
      <p:cxnSp>
        <p:nvCxnSpPr>
          <p:cNvPr id="29" name="直接连接符 28"/>
          <p:cNvCxnSpPr>
            <a:stCxn id="25" idx="2"/>
            <a:endCxn id="26" idx="0"/>
          </p:cNvCxnSpPr>
          <p:nvPr/>
        </p:nvCxnSpPr>
        <p:spPr>
          <a:xfrm flipH="1">
            <a:off x="6280999" y="2999234"/>
            <a:ext cx="918640" cy="3466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  <a:endCxn id="27" idx="0"/>
          </p:cNvCxnSpPr>
          <p:nvPr/>
        </p:nvCxnSpPr>
        <p:spPr>
          <a:xfrm>
            <a:off x="7199639" y="2999234"/>
            <a:ext cx="1192696" cy="3466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902004" y="5240972"/>
            <a:ext cx="711909" cy="338193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911548" y="5685181"/>
            <a:ext cx="702366" cy="3048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865704" y="5247863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Active object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865704" y="5665042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Unreferenced object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4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54923" y="661429"/>
            <a:ext cx="264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Promotion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1125" y="1437258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06655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157229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94551" y="202035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706655" y="1662545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521125" y="2987763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00073" y="2987763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41598" y="3084945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4361" y="3084944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4344502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795076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5232398" y="2031877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602256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052830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6490152" y="203893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6849163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7299737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3604" y="34140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3031" y="34584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4644" y="202060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518939" y="137762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8532390" y="21926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76144" y="1533236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Unreferenced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48431" y="2305274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9229" y="3537152"/>
            <a:ext cx="265044" cy="5698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348776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矩形 39"/>
          <p:cNvSpPr/>
          <p:nvPr/>
        </p:nvSpPr>
        <p:spPr>
          <a:xfrm>
            <a:off x="5348885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5711110" y="353714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6094017" y="3547586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6456242" y="354758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肘形连接符 9"/>
          <p:cNvCxnSpPr>
            <a:stCxn id="23" idx="2"/>
            <a:endCxn id="39" idx="3"/>
          </p:cNvCxnSpPr>
          <p:nvPr/>
        </p:nvCxnSpPr>
        <p:spPr>
          <a:xfrm rot="5400000">
            <a:off x="4160534" y="3055007"/>
            <a:ext cx="1220351" cy="31377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40" idx="2"/>
            <a:endCxn id="37" idx="2"/>
          </p:cNvCxnSpPr>
          <p:nvPr/>
        </p:nvCxnSpPr>
        <p:spPr>
          <a:xfrm rot="5400000">
            <a:off x="4581578" y="3207166"/>
            <a:ext cx="2" cy="1799656"/>
          </a:xfrm>
          <a:prstGeom prst="bentConnector3">
            <a:avLst>
              <a:gd name="adj1" fmla="val 114301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521125" y="4842304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3126" y="4885616"/>
            <a:ext cx="14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Tenured</a:t>
            </a:r>
            <a:endParaRPr lang="en-US" dirty="0"/>
          </a:p>
        </p:txBody>
      </p:sp>
      <p:sp>
        <p:nvSpPr>
          <p:cNvPr id="46" name="矩形 45"/>
          <p:cNvSpPr/>
          <p:nvPr/>
        </p:nvSpPr>
        <p:spPr>
          <a:xfrm>
            <a:off x="3640210" y="536213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4023117" y="5372576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cxnSp>
        <p:nvCxnSpPr>
          <p:cNvPr id="15" name="肘形连接符 14"/>
          <p:cNvCxnSpPr>
            <a:stCxn id="41" idx="2"/>
            <a:endCxn id="46" idx="0"/>
          </p:cNvCxnSpPr>
          <p:nvPr/>
        </p:nvCxnSpPr>
        <p:spPr>
          <a:xfrm rot="5400000">
            <a:off x="4180609" y="3699115"/>
            <a:ext cx="1255147" cy="20709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2" idx="2"/>
            <a:endCxn id="47" idx="0"/>
          </p:cNvCxnSpPr>
          <p:nvPr/>
        </p:nvCxnSpPr>
        <p:spPr>
          <a:xfrm rot="5400000">
            <a:off x="4563516" y="3709552"/>
            <a:ext cx="1255147" cy="20709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大括号 49"/>
          <p:cNvSpPr/>
          <p:nvPr/>
        </p:nvSpPr>
        <p:spPr>
          <a:xfrm>
            <a:off x="1541388" y="1533236"/>
            <a:ext cx="596830" cy="2727888"/>
          </a:xfrm>
          <a:prstGeom prst="leftBrace">
            <a:avLst>
              <a:gd name="adj1" fmla="val 0"/>
              <a:gd name="adj2" fmla="val 51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184727" y="2608777"/>
            <a:ext cx="12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Minor GC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603446" y="4885616"/>
            <a:ext cx="457069" cy="119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/>
          <p:cNvSpPr txBox="1"/>
          <p:nvPr/>
        </p:nvSpPr>
        <p:spPr>
          <a:xfrm>
            <a:off x="209985" y="5288165"/>
            <a:ext cx="12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Major GC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9146" y="568411"/>
            <a:ext cx="243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Mark-Sweep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79373" y="1136822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87611" y="1754660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44631" y="1219200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2277144" y="1219199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/>
          <p:cNvSpPr/>
          <p:nvPr/>
        </p:nvSpPr>
        <p:spPr>
          <a:xfrm>
            <a:off x="2459125" y="1219199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2625381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2874764" y="1219200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3207277" y="1219199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3389258" y="1219199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3555514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3821748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4071131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4323517" y="1223445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4656030" y="1223444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/>
          <p:cNvSpPr/>
          <p:nvPr/>
        </p:nvSpPr>
        <p:spPr>
          <a:xfrm>
            <a:off x="4838011" y="1223444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圆角矩形 65"/>
          <p:cNvSpPr/>
          <p:nvPr/>
        </p:nvSpPr>
        <p:spPr>
          <a:xfrm>
            <a:off x="336842" y="4548198"/>
            <a:ext cx="436658" cy="1736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03172" y="4102877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A live object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12401" y="4492348"/>
            <a:ext cx="1468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Unreferenced object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292" y="1266005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Before making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779373" y="1986567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787611" y="2604405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76310" y="2125832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After marking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22990" y="4164891"/>
            <a:ext cx="436658" cy="173629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/>
          <p:cNvSpPr/>
          <p:nvPr/>
        </p:nvSpPr>
        <p:spPr>
          <a:xfrm>
            <a:off x="1944631" y="2064554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2277144" y="2064553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 87"/>
          <p:cNvSpPr/>
          <p:nvPr/>
        </p:nvSpPr>
        <p:spPr>
          <a:xfrm>
            <a:off x="2459125" y="2064553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 88"/>
          <p:cNvSpPr/>
          <p:nvPr/>
        </p:nvSpPr>
        <p:spPr>
          <a:xfrm>
            <a:off x="2625381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 89"/>
          <p:cNvSpPr/>
          <p:nvPr/>
        </p:nvSpPr>
        <p:spPr>
          <a:xfrm>
            <a:off x="2874764" y="2064554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/>
          <p:cNvSpPr/>
          <p:nvPr/>
        </p:nvSpPr>
        <p:spPr>
          <a:xfrm>
            <a:off x="3207277" y="2064553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/>
          <p:cNvSpPr/>
          <p:nvPr/>
        </p:nvSpPr>
        <p:spPr>
          <a:xfrm>
            <a:off x="3389258" y="2064553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3555514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3821748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4071131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4323517" y="2068799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4656030" y="2068798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4838011" y="2068798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771135" y="2771446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779373" y="3389284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48292" y="2959003"/>
            <a:ext cx="1568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After Normal Deletion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9308" y="4136640"/>
            <a:ext cx="332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Allocator holds a list of references to free spaces, and searches for free space whenever an allocation is required.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944631" y="2849867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矩形 156"/>
          <p:cNvSpPr/>
          <p:nvPr/>
        </p:nvSpPr>
        <p:spPr>
          <a:xfrm>
            <a:off x="2277144" y="2849866"/>
            <a:ext cx="96603" cy="4530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/>
          <p:cNvSpPr/>
          <p:nvPr/>
        </p:nvSpPr>
        <p:spPr>
          <a:xfrm>
            <a:off x="2459125" y="2849866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矩形 158"/>
          <p:cNvSpPr/>
          <p:nvPr/>
        </p:nvSpPr>
        <p:spPr>
          <a:xfrm>
            <a:off x="2625381" y="2849865"/>
            <a:ext cx="164004" cy="4530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矩形 159"/>
          <p:cNvSpPr/>
          <p:nvPr/>
        </p:nvSpPr>
        <p:spPr>
          <a:xfrm>
            <a:off x="2874764" y="2849867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矩形 160"/>
          <p:cNvSpPr/>
          <p:nvPr/>
        </p:nvSpPr>
        <p:spPr>
          <a:xfrm>
            <a:off x="3207277" y="2849866"/>
            <a:ext cx="96603" cy="4530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矩形 161"/>
          <p:cNvSpPr/>
          <p:nvPr/>
        </p:nvSpPr>
        <p:spPr>
          <a:xfrm>
            <a:off x="3389258" y="2849866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矩形 162"/>
          <p:cNvSpPr/>
          <p:nvPr/>
        </p:nvSpPr>
        <p:spPr>
          <a:xfrm>
            <a:off x="3555513" y="2849865"/>
            <a:ext cx="679621" cy="4530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/>
          <p:cNvSpPr/>
          <p:nvPr/>
        </p:nvSpPr>
        <p:spPr>
          <a:xfrm>
            <a:off x="4323517" y="2854112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4656030" y="2854111"/>
            <a:ext cx="96603" cy="4530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4838011" y="2854111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圆角矩形 168"/>
          <p:cNvSpPr/>
          <p:nvPr/>
        </p:nvSpPr>
        <p:spPr>
          <a:xfrm>
            <a:off x="313753" y="4857611"/>
            <a:ext cx="436658" cy="173629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853976" y="4790984"/>
            <a:ext cx="82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Free block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4" name="肘形连接符 173"/>
          <p:cNvCxnSpPr>
            <a:stCxn id="14" idx="1"/>
            <a:endCxn id="167" idx="2"/>
          </p:cNvCxnSpPr>
          <p:nvPr/>
        </p:nvCxnSpPr>
        <p:spPr>
          <a:xfrm rot="10800000">
            <a:off x="4704332" y="3307193"/>
            <a:ext cx="674976" cy="1429613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4" idx="1"/>
            <a:endCxn id="163" idx="2"/>
          </p:cNvCxnSpPr>
          <p:nvPr/>
        </p:nvCxnSpPr>
        <p:spPr>
          <a:xfrm rot="10800000">
            <a:off x="3895324" y="3302947"/>
            <a:ext cx="1483984" cy="1433859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" idx="1"/>
            <a:endCxn id="161" idx="2"/>
          </p:cNvCxnSpPr>
          <p:nvPr/>
        </p:nvCxnSpPr>
        <p:spPr>
          <a:xfrm rot="10800000">
            <a:off x="3255580" y="3302947"/>
            <a:ext cx="2123729" cy="1433858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4" idx="1"/>
            <a:endCxn id="159" idx="2"/>
          </p:cNvCxnSpPr>
          <p:nvPr/>
        </p:nvCxnSpPr>
        <p:spPr>
          <a:xfrm rot="10800000">
            <a:off x="2707384" y="3302947"/>
            <a:ext cx="2671925" cy="1433859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4" idx="1"/>
            <a:endCxn id="157" idx="2"/>
          </p:cNvCxnSpPr>
          <p:nvPr/>
        </p:nvCxnSpPr>
        <p:spPr>
          <a:xfrm rot="10800000">
            <a:off x="2325446" y="3302947"/>
            <a:ext cx="3053862" cy="1433858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6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949146" y="568411"/>
            <a:ext cx="243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Mark-Compa</a:t>
            </a:r>
            <a:r>
              <a:rPr lang="en-US" altLang="zh-CN" sz="2000" dirty="0" smtClean="0">
                <a:solidFill>
                  <a:schemeClr val="accent6"/>
                </a:solidFill>
              </a:rPr>
              <a:t>c</a:t>
            </a:r>
            <a:r>
              <a:rPr lang="en-US" sz="2000" dirty="0" smtClean="0">
                <a:solidFill>
                  <a:schemeClr val="accent6"/>
                </a:solidFill>
              </a:rPr>
              <a:t>t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779373" y="1136822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787611" y="1754660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944631" y="1219200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2277144" y="1219199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2459125" y="1219199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2625381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2874764" y="1219200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3207277" y="1219199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3389258" y="1219199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3555514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3821748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/>
          <p:cNvSpPr/>
          <p:nvPr/>
        </p:nvSpPr>
        <p:spPr>
          <a:xfrm>
            <a:off x="4071131" y="1219198"/>
            <a:ext cx="164004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矩形 77"/>
          <p:cNvSpPr/>
          <p:nvPr/>
        </p:nvSpPr>
        <p:spPr>
          <a:xfrm>
            <a:off x="4323517" y="1223445"/>
            <a:ext cx="247135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/>
          <p:cNvSpPr/>
          <p:nvPr/>
        </p:nvSpPr>
        <p:spPr>
          <a:xfrm>
            <a:off x="4656030" y="1223444"/>
            <a:ext cx="96603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4838011" y="1223444"/>
            <a:ext cx="80877" cy="4530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圆角矩形 80"/>
          <p:cNvSpPr/>
          <p:nvPr/>
        </p:nvSpPr>
        <p:spPr>
          <a:xfrm>
            <a:off x="336842" y="4548198"/>
            <a:ext cx="436658" cy="1736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803172" y="4102877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A live object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12401" y="4492348"/>
            <a:ext cx="1468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Unreferenced object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8292" y="1266005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Before making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79373" y="1986567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787611" y="2604405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76310" y="2125832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After marking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22990" y="4164891"/>
            <a:ext cx="436658" cy="173629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/>
          <p:cNvSpPr/>
          <p:nvPr/>
        </p:nvSpPr>
        <p:spPr>
          <a:xfrm>
            <a:off x="1944631" y="2064554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 89"/>
          <p:cNvSpPr/>
          <p:nvPr/>
        </p:nvSpPr>
        <p:spPr>
          <a:xfrm>
            <a:off x="2277144" y="2064553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/>
          <p:cNvSpPr/>
          <p:nvPr/>
        </p:nvSpPr>
        <p:spPr>
          <a:xfrm>
            <a:off x="2459125" y="2064553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/>
          <p:cNvSpPr/>
          <p:nvPr/>
        </p:nvSpPr>
        <p:spPr>
          <a:xfrm>
            <a:off x="2625381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2874764" y="2064554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3207277" y="2064553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3389258" y="2064553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3555514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3821748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4071131" y="2064552"/>
            <a:ext cx="164004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矩形 98"/>
          <p:cNvSpPr/>
          <p:nvPr/>
        </p:nvSpPr>
        <p:spPr>
          <a:xfrm>
            <a:off x="4323517" y="2068799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4656030" y="2068798"/>
            <a:ext cx="96603" cy="453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4838011" y="2068798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直接连接符 101"/>
          <p:cNvCxnSpPr/>
          <p:nvPr/>
        </p:nvCxnSpPr>
        <p:spPr>
          <a:xfrm>
            <a:off x="1771135" y="2771446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779373" y="3389284"/>
            <a:ext cx="477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936393" y="2849433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2261413" y="2849432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2413442" y="2849433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2746703" y="2849432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2890133" y="2853678"/>
            <a:ext cx="247135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3215149" y="2853677"/>
            <a:ext cx="80877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48292" y="2959003"/>
            <a:ext cx="156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After Normal Deletion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With compacting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379308" y="4136640"/>
            <a:ext cx="332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Allocator holds a list of references to the beginning of free space, and allocated memory sequentially then on.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2" name="肘形连接符 111"/>
          <p:cNvCxnSpPr>
            <a:stCxn id="111" idx="1"/>
            <a:endCxn id="11" idx="2"/>
          </p:cNvCxnSpPr>
          <p:nvPr/>
        </p:nvCxnSpPr>
        <p:spPr>
          <a:xfrm rot="10800000">
            <a:off x="4882672" y="3302513"/>
            <a:ext cx="496636" cy="1434292"/>
          </a:xfrm>
          <a:prstGeom prst="bentConnector2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89258" y="2849432"/>
            <a:ext cx="2986828" cy="453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圆角矩形 117"/>
          <p:cNvSpPr/>
          <p:nvPr/>
        </p:nvSpPr>
        <p:spPr>
          <a:xfrm>
            <a:off x="313753" y="4857611"/>
            <a:ext cx="436658" cy="173629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53976" y="4790984"/>
            <a:ext cx="82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Free block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96768" y="743712"/>
            <a:ext cx="459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Hotspot Heap Structure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7568" y="2462784"/>
            <a:ext cx="816864" cy="8168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eden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688336" y="2462784"/>
            <a:ext cx="542544" cy="816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S0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236976" y="2462784"/>
            <a:ext cx="536448" cy="816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773424" y="2462784"/>
            <a:ext cx="3493008" cy="81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Tenured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266432" y="2462784"/>
            <a:ext cx="1353312" cy="816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12" name="左大括号 11"/>
          <p:cNvSpPr/>
          <p:nvPr/>
        </p:nvSpPr>
        <p:spPr>
          <a:xfrm rot="5400000">
            <a:off x="3106282" y="1795645"/>
            <a:ext cx="255292" cy="1078992"/>
          </a:xfrm>
          <a:prstGeom prst="leftBrac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61673" y="1893456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Survivor Space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 rot="16200000">
            <a:off x="2727220" y="2435907"/>
            <a:ext cx="196554" cy="1895858"/>
          </a:xfrm>
          <a:prstGeom prst="leftBrac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51649" y="3581123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Young Generation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 rot="16200000">
            <a:off x="5435167" y="1650850"/>
            <a:ext cx="196554" cy="3465972"/>
          </a:xfrm>
          <a:prstGeom prst="leftBrac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41885" y="370423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Old Generation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7833866" y="2712212"/>
            <a:ext cx="218442" cy="1353314"/>
          </a:xfrm>
          <a:prstGeom prst="leftBrac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79330" y="3704233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Permanent Generation</a:t>
            </a:r>
            <a:endParaRPr 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3547" y="702365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Object Allocation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8912" y="2213113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854442" y="279620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305016" y="279620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742338" y="279620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54442" y="2438400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193990" y="1562027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肘形连接符 11"/>
          <p:cNvCxnSpPr>
            <a:stCxn id="10" idx="1"/>
          </p:cNvCxnSpPr>
          <p:nvPr/>
        </p:nvCxnSpPr>
        <p:spPr>
          <a:xfrm rot="10800000" flipV="1">
            <a:off x="4298930" y="1846949"/>
            <a:ext cx="1895061" cy="1121538"/>
          </a:xfrm>
          <a:prstGeom prst="bentConnector3">
            <a:avLst>
              <a:gd name="adj1" fmla="val 101049"/>
            </a:avLst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79659" y="1448952"/>
            <a:ext cx="183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Are created in </a:t>
            </a:r>
            <a:r>
              <a:rPr lang="en-US" sz="1200" dirty="0" err="1" smtClean="0">
                <a:solidFill>
                  <a:schemeClr val="bg1"/>
                </a:solidFill>
              </a:rPr>
              <a:t>edem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1059" y="1673910"/>
            <a:ext cx="13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 Allocate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  <a:endCxn id="10" idx="3"/>
          </p:cNvCxnSpPr>
          <p:nvPr/>
        </p:nvCxnSpPr>
        <p:spPr>
          <a:xfrm flipH="1" flipV="1">
            <a:off x="6459034" y="1846949"/>
            <a:ext cx="1632025" cy="1162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67141" y="2711797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Before Marking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8912" y="3763618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5347860" y="3763618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89385" y="3860800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72148" y="3860799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3332144" y="4313007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769466" y="4313006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01391" y="41898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18770" y="41898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3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7052" y="702365"/>
            <a:ext cx="358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Filling the </a:t>
            </a:r>
            <a:r>
              <a:rPr lang="en-US" sz="2400" b="1" dirty="0" err="1" smtClean="0">
                <a:solidFill>
                  <a:schemeClr val="bg1"/>
                </a:solidFill>
              </a:rPr>
              <a:t>edem</a:t>
            </a:r>
            <a:r>
              <a:rPr lang="en-US" sz="2400" b="1" dirty="0" smtClean="0">
                <a:solidFill>
                  <a:schemeClr val="bg1"/>
                </a:solidFill>
              </a:rPr>
              <a:t> Space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1125" y="2213113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06655" y="279620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157229" y="279620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94551" y="279620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706655" y="2438400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046203" y="1562027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肘形连接符 11"/>
          <p:cNvCxnSpPr>
            <a:stCxn id="10" idx="1"/>
          </p:cNvCxnSpPr>
          <p:nvPr/>
        </p:nvCxnSpPr>
        <p:spPr>
          <a:xfrm rot="10800000" flipV="1">
            <a:off x="4151143" y="1846949"/>
            <a:ext cx="1895061" cy="1121538"/>
          </a:xfrm>
          <a:prstGeom prst="bentConnector3">
            <a:avLst>
              <a:gd name="adj1" fmla="val 101049"/>
            </a:avLst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31872" y="1448952"/>
            <a:ext cx="183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Will be created in </a:t>
            </a:r>
            <a:r>
              <a:rPr lang="en-US" sz="1200" dirty="0" err="1" smtClean="0">
                <a:solidFill>
                  <a:schemeClr val="bg1"/>
                </a:solidFill>
              </a:rPr>
              <a:t>edem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3272" y="1673910"/>
            <a:ext cx="13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 Allocate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  <a:endCxn id="10" idx="3"/>
          </p:cNvCxnSpPr>
          <p:nvPr/>
        </p:nvCxnSpPr>
        <p:spPr>
          <a:xfrm flipH="1" flipV="1">
            <a:off x="6311247" y="1846949"/>
            <a:ext cx="1632025" cy="1162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19354" y="2711797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Before Marking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21125" y="3763618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5200073" y="3763618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641598" y="3860800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survivor space</a:t>
            </a:r>
            <a:endParaRPr 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24361" y="3860799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3184357" y="4313007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621679" y="4313006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344502" y="28077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4795076" y="28077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5232398" y="2807732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602256" y="281479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6052830" y="281479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6490152" y="281478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6849163" y="28077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7299737" y="28077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53604" y="41898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3031" y="42342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6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7052" y="702365"/>
            <a:ext cx="391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Copying Referenced Objects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1125" y="1437258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06655" y="202035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157229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94551" y="202035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706655" y="1662545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521125" y="2987763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00073" y="2987763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41598" y="3084945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4361" y="3084944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750255" y="3537152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187577" y="3537151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4344502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795076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5232398" y="2031877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602256" y="2038935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052830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6490152" y="203893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6849163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7299737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3604" y="34140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3031" y="34584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4644" y="202060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518939" y="137762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8532390" y="21926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76144" y="1533236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Unreferenced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48431" y="2305274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9229" y="3537152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3986551" y="3537151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348776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肘形连接符 45"/>
          <p:cNvCxnSpPr>
            <a:stCxn id="8" idx="1"/>
            <a:endCxn id="21" idx="2"/>
          </p:cNvCxnSpPr>
          <p:nvPr/>
        </p:nvCxnSpPr>
        <p:spPr>
          <a:xfrm rot="10800000" flipV="1">
            <a:off x="3320099" y="2305274"/>
            <a:ext cx="274452" cy="1801719"/>
          </a:xfrm>
          <a:prstGeom prst="bentConnector4">
            <a:avLst>
              <a:gd name="adj1" fmla="val 25857"/>
              <a:gd name="adj2" fmla="val 1126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" idx="2"/>
            <a:endCxn id="20" idx="2"/>
          </p:cNvCxnSpPr>
          <p:nvPr/>
        </p:nvCxnSpPr>
        <p:spPr>
          <a:xfrm rot="16200000" flipH="1">
            <a:off x="2102578" y="3326796"/>
            <a:ext cx="1516798" cy="43600"/>
          </a:xfrm>
          <a:prstGeom prst="bentConnector5">
            <a:avLst>
              <a:gd name="adj1" fmla="val 160"/>
              <a:gd name="adj2" fmla="val -1698594"/>
              <a:gd name="adj3" fmla="val 11507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2" idx="1"/>
            <a:endCxn id="37" idx="2"/>
          </p:cNvCxnSpPr>
          <p:nvPr/>
        </p:nvCxnSpPr>
        <p:spPr>
          <a:xfrm rot="10800000" flipV="1">
            <a:off x="3681752" y="2305525"/>
            <a:ext cx="292893" cy="1801469"/>
          </a:xfrm>
          <a:prstGeom prst="bentConnector4">
            <a:avLst>
              <a:gd name="adj1" fmla="val 27377"/>
              <a:gd name="adj2" fmla="val 11269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3" idx="2"/>
            <a:endCxn id="38" idx="2"/>
          </p:cNvCxnSpPr>
          <p:nvPr/>
        </p:nvCxnSpPr>
        <p:spPr>
          <a:xfrm rot="5400000">
            <a:off x="3770700" y="2950095"/>
            <a:ext cx="1505273" cy="808525"/>
          </a:xfrm>
          <a:prstGeom prst="bentConnector3">
            <a:avLst>
              <a:gd name="adj1" fmla="val 11518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5" idx="1"/>
            <a:endCxn id="39" idx="2"/>
          </p:cNvCxnSpPr>
          <p:nvPr/>
        </p:nvCxnSpPr>
        <p:spPr>
          <a:xfrm rot="10800000" flipV="1">
            <a:off x="4481298" y="2323857"/>
            <a:ext cx="1120958" cy="1783136"/>
          </a:xfrm>
          <a:prstGeom prst="bentConnector4">
            <a:avLst>
              <a:gd name="adj1" fmla="val 44089"/>
              <a:gd name="adj2" fmla="val 11282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5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54924" y="661429"/>
            <a:ext cx="184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Object Aging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1125" y="1437258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06655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157229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94551" y="202035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706655" y="1662545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521125" y="2987763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00073" y="2987763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41598" y="3084945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4361" y="3084944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750255" y="3537152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187577" y="3537151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4344502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795076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5232398" y="2031877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602256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052830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6490152" y="203893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6849163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7299737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3604" y="34140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3031" y="34584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4644" y="202060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518939" y="137762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8532390" y="21926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76144" y="1533236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Unreferenced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48431" y="2305274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9229" y="3537152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3986551" y="3537151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348776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矩形 39"/>
          <p:cNvSpPr/>
          <p:nvPr/>
        </p:nvSpPr>
        <p:spPr>
          <a:xfrm>
            <a:off x="5348885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5711110" y="353714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6094017" y="35383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6456242" y="353834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肘形连接符 2"/>
          <p:cNvCxnSpPr>
            <a:stCxn id="38" idx="1"/>
            <a:endCxn id="40" idx="2"/>
          </p:cNvCxnSpPr>
          <p:nvPr/>
        </p:nvCxnSpPr>
        <p:spPr>
          <a:xfrm rot="10800000" flipH="1" flipV="1">
            <a:off x="3986551" y="3822073"/>
            <a:ext cx="1494856" cy="284920"/>
          </a:xfrm>
          <a:prstGeom prst="bentConnector4">
            <a:avLst>
              <a:gd name="adj1" fmla="val -15292"/>
              <a:gd name="adj2" fmla="val 18023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41" idx="2"/>
          </p:cNvCxnSpPr>
          <p:nvPr/>
        </p:nvCxnSpPr>
        <p:spPr>
          <a:xfrm>
            <a:off x="4479636" y="4106992"/>
            <a:ext cx="1363996" cy="12700"/>
          </a:xfrm>
          <a:prstGeom prst="bentConnector4">
            <a:avLst>
              <a:gd name="adj1" fmla="val -905"/>
              <a:gd name="adj2" fmla="val 382726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2" idx="2"/>
            <a:endCxn id="42" idx="0"/>
          </p:cNvCxnSpPr>
          <p:nvPr/>
        </p:nvCxnSpPr>
        <p:spPr>
          <a:xfrm rot="16200000" flipH="1">
            <a:off x="4692901" y="2004711"/>
            <a:ext cx="947903" cy="211937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3" idx="2"/>
            <a:endCxn id="43" idx="0"/>
          </p:cNvCxnSpPr>
          <p:nvPr/>
        </p:nvCxnSpPr>
        <p:spPr>
          <a:xfrm rot="16200000" flipH="1">
            <a:off x="5289867" y="2239452"/>
            <a:ext cx="936628" cy="166116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54923" y="661429"/>
            <a:ext cx="264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Aging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1125" y="1437258"/>
            <a:ext cx="5329783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06655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157229" y="202035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94551" y="202035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706655" y="1662545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521125" y="2987763"/>
            <a:ext cx="2558874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00073" y="2987763"/>
            <a:ext cx="2650836" cy="132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41598" y="3084945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‘to’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4361" y="3084944"/>
            <a:ext cx="17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‘from’ </a:t>
            </a:r>
            <a:r>
              <a:rPr lang="en-US" sz="1000" dirty="0"/>
              <a:t>survivor</a:t>
            </a:r>
            <a:r>
              <a:rPr lang="en-US" sz="1000" dirty="0" smtClean="0"/>
              <a:t> space</a:t>
            </a:r>
            <a:endParaRPr 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750255" y="3537152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187577" y="3537151"/>
            <a:ext cx="265044" cy="5698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4344502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795076" y="2031878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5232398" y="2031877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602256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052830" y="203893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6490152" y="2038934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6849163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7299737" y="2031878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3604" y="34140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3031" y="34584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4644" y="2020604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518939" y="1377623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8532390" y="2192633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76144" y="1533236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Unreferenced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48431" y="2305274"/>
            <a:ext cx="118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Referenced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9229" y="3537152"/>
            <a:ext cx="265044" cy="5698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3986551" y="3537151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348776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矩形 39"/>
          <p:cNvSpPr/>
          <p:nvPr/>
        </p:nvSpPr>
        <p:spPr>
          <a:xfrm>
            <a:off x="5348885" y="3537150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5711110" y="3537149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6094017" y="3547586"/>
            <a:ext cx="2650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6456242" y="3547585"/>
            <a:ext cx="265044" cy="569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肘形连接符 9"/>
          <p:cNvCxnSpPr>
            <a:stCxn id="23" idx="2"/>
            <a:endCxn id="39" idx="3"/>
          </p:cNvCxnSpPr>
          <p:nvPr/>
        </p:nvCxnSpPr>
        <p:spPr>
          <a:xfrm rot="5400000">
            <a:off x="4160534" y="3055007"/>
            <a:ext cx="1220351" cy="31377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2" idx="2"/>
            <a:endCxn id="38" idx="2"/>
          </p:cNvCxnSpPr>
          <p:nvPr/>
        </p:nvCxnSpPr>
        <p:spPr>
          <a:xfrm rot="5400000" flipH="1">
            <a:off x="5167588" y="3058479"/>
            <a:ext cx="10435" cy="2107466"/>
          </a:xfrm>
          <a:prstGeom prst="bentConnector3">
            <a:avLst>
              <a:gd name="adj1" fmla="val -219070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1" idx="2"/>
            <a:endCxn id="37" idx="2"/>
          </p:cNvCxnSpPr>
          <p:nvPr/>
        </p:nvCxnSpPr>
        <p:spPr>
          <a:xfrm rot="5400000">
            <a:off x="4762691" y="3026053"/>
            <a:ext cx="3" cy="2161881"/>
          </a:xfrm>
          <a:prstGeom prst="bentConnector3">
            <a:avLst>
              <a:gd name="adj1" fmla="val 76201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2"/>
            <a:endCxn id="21" idx="2"/>
          </p:cNvCxnSpPr>
          <p:nvPr/>
        </p:nvCxnSpPr>
        <p:spPr>
          <a:xfrm rot="5400000">
            <a:off x="4400753" y="3026339"/>
            <a:ext cx="1" cy="2161308"/>
          </a:xfrm>
          <a:prstGeom prst="bentConnector3">
            <a:avLst>
              <a:gd name="adj1" fmla="val 228601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9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271</Words>
  <Application>Microsoft Office PowerPoint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Pig-Luo</dc:creator>
  <cp:lastModifiedBy>Pig-Luo</cp:lastModifiedBy>
  <cp:revision>15</cp:revision>
  <dcterms:created xsi:type="dcterms:W3CDTF">2020-07-11T01:46:20Z</dcterms:created>
  <dcterms:modified xsi:type="dcterms:W3CDTF">2020-07-11T06:49:28Z</dcterms:modified>
</cp:coreProperties>
</file>