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DF68-76EC-48F5-9F56-D80682EE377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59D0-AC9A-4ED1-9D49-E655B3159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5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DF68-76EC-48F5-9F56-D80682EE377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59D0-AC9A-4ED1-9D49-E655B3159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0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DF68-76EC-48F5-9F56-D80682EE377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59D0-AC9A-4ED1-9D49-E655B3159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0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DF68-76EC-48F5-9F56-D80682EE377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59D0-AC9A-4ED1-9D49-E655B3159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7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DF68-76EC-48F5-9F56-D80682EE377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59D0-AC9A-4ED1-9D49-E655B3159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8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DF68-76EC-48F5-9F56-D80682EE377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59D0-AC9A-4ED1-9D49-E655B3159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2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DF68-76EC-48F5-9F56-D80682EE377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59D0-AC9A-4ED1-9D49-E655B3159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07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DF68-76EC-48F5-9F56-D80682EE377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59D0-AC9A-4ED1-9D49-E655B3159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6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DF68-76EC-48F5-9F56-D80682EE377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59D0-AC9A-4ED1-9D49-E655B3159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8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DF68-76EC-48F5-9F56-D80682EE377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59D0-AC9A-4ED1-9D49-E655B3159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6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DF68-76EC-48F5-9F56-D80682EE377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59D0-AC9A-4ED1-9D49-E655B3159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9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6DF68-76EC-48F5-9F56-D80682EE377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59D0-AC9A-4ED1-9D49-E655B3159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94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27236" y="1028731"/>
            <a:ext cx="823784" cy="4366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Iterator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4235" y="1717619"/>
            <a:ext cx="823784" cy="35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ListIterator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33150" y="1028730"/>
            <a:ext cx="823784" cy="4366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Collection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39064" y="1028730"/>
            <a:ext cx="823784" cy="4366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Map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36432" y="1782494"/>
            <a:ext cx="576650" cy="234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List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60216" y="1782494"/>
            <a:ext cx="576650" cy="234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Set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4000" y="1780433"/>
            <a:ext cx="576650" cy="234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Queue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6" idx="1"/>
            <a:endCxn id="4" idx="3"/>
          </p:cNvCxnSpPr>
          <p:nvPr/>
        </p:nvCxnSpPr>
        <p:spPr>
          <a:xfrm flipH="1">
            <a:off x="4051020" y="1247033"/>
            <a:ext cx="1182130" cy="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056934" y="1247031"/>
            <a:ext cx="1182130" cy="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0"/>
            <a:endCxn id="4" idx="2"/>
          </p:cNvCxnSpPr>
          <p:nvPr/>
        </p:nvCxnSpPr>
        <p:spPr>
          <a:xfrm flipH="1" flipV="1">
            <a:off x="3639128" y="1465336"/>
            <a:ext cx="6999" cy="252283"/>
          </a:xfrm>
          <a:prstGeom prst="straightConnector1">
            <a:avLst/>
          </a:prstGeom>
          <a:ln w="9525" cap="sq">
            <a:prstDash val="sysDash"/>
            <a:headEnd type="none"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0"/>
            <a:endCxn id="6" idx="2"/>
          </p:cNvCxnSpPr>
          <p:nvPr/>
        </p:nvCxnSpPr>
        <p:spPr>
          <a:xfrm rot="5400000" flipH="1" flipV="1">
            <a:off x="5076320" y="1213773"/>
            <a:ext cx="317159" cy="820285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9" idx="0"/>
            <a:endCxn id="6" idx="2"/>
          </p:cNvCxnSpPr>
          <p:nvPr/>
        </p:nvCxnSpPr>
        <p:spPr>
          <a:xfrm rot="16200000" flipV="1">
            <a:off x="5488213" y="1622165"/>
            <a:ext cx="317159" cy="3499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0" idx="0"/>
            <a:endCxn id="6" idx="2"/>
          </p:cNvCxnSpPr>
          <p:nvPr/>
        </p:nvCxnSpPr>
        <p:spPr>
          <a:xfrm rot="16200000" flipV="1">
            <a:off x="5901135" y="1209242"/>
            <a:ext cx="315098" cy="827283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1"/>
            <a:endCxn id="5" idx="3"/>
          </p:cNvCxnSpPr>
          <p:nvPr/>
        </p:nvCxnSpPr>
        <p:spPr>
          <a:xfrm flipH="1" flipV="1">
            <a:off x="4058019" y="1892674"/>
            <a:ext cx="478413" cy="721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074305" y="1775285"/>
            <a:ext cx="748895" cy="23477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HashMap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062848" y="1782494"/>
            <a:ext cx="748895" cy="234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TreeMap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肘形连接符 29"/>
          <p:cNvCxnSpPr>
            <a:stCxn id="26" idx="0"/>
            <a:endCxn id="7" idx="2"/>
          </p:cNvCxnSpPr>
          <p:nvPr/>
        </p:nvCxnSpPr>
        <p:spPr>
          <a:xfrm rot="5400000" flipH="1" flipV="1">
            <a:off x="7394879" y="1519209"/>
            <a:ext cx="309950" cy="202203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8" idx="0"/>
            <a:endCxn id="7" idx="2"/>
          </p:cNvCxnSpPr>
          <p:nvPr/>
        </p:nvCxnSpPr>
        <p:spPr>
          <a:xfrm rot="16200000" flipV="1">
            <a:off x="7885547" y="1230745"/>
            <a:ext cx="317159" cy="786340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448752" y="2420927"/>
            <a:ext cx="1150303" cy="2347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LinkedHashMap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肘形连接符 34"/>
          <p:cNvCxnSpPr>
            <a:stCxn id="33" idx="0"/>
            <a:endCxn id="26" idx="2"/>
          </p:cNvCxnSpPr>
          <p:nvPr/>
        </p:nvCxnSpPr>
        <p:spPr>
          <a:xfrm rot="16200000" flipV="1">
            <a:off x="7530898" y="1927920"/>
            <a:ext cx="410863" cy="5751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473441" y="2370469"/>
            <a:ext cx="823784" cy="35011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ArrayList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36432" y="2372497"/>
            <a:ext cx="823784" cy="35011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LinkedList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33261" y="2370469"/>
            <a:ext cx="984356" cy="35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PriorityQueue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40" idx="0"/>
            <a:endCxn id="8" idx="2"/>
          </p:cNvCxnSpPr>
          <p:nvPr/>
        </p:nvCxnSpPr>
        <p:spPr>
          <a:xfrm rot="5400000" flipH="1" flipV="1">
            <a:off x="4178447" y="1724159"/>
            <a:ext cx="353196" cy="939424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1" idx="0"/>
            <a:endCxn id="8" idx="2"/>
          </p:cNvCxnSpPr>
          <p:nvPr/>
        </p:nvCxnSpPr>
        <p:spPr>
          <a:xfrm rot="16200000" flipV="1">
            <a:off x="4708929" y="2133101"/>
            <a:ext cx="355224" cy="1235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5400000" flipH="1" flipV="1">
            <a:off x="5513210" y="1450327"/>
            <a:ext cx="394229" cy="1524001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42" idx="0"/>
            <a:endCxn id="10" idx="2"/>
          </p:cNvCxnSpPr>
          <p:nvPr/>
        </p:nvCxnSpPr>
        <p:spPr>
          <a:xfrm rot="5400000" flipH="1" flipV="1">
            <a:off x="6221254" y="2119398"/>
            <a:ext cx="355257" cy="146886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233150" y="3075836"/>
            <a:ext cx="823784" cy="35011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HashSet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40408" y="3668961"/>
            <a:ext cx="1163257" cy="35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LinkedHashSet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91773" y="3075836"/>
            <a:ext cx="823784" cy="35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TreeSet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肘形连接符 54"/>
          <p:cNvCxnSpPr>
            <a:stCxn id="51" idx="0"/>
            <a:endCxn id="9" idx="2"/>
          </p:cNvCxnSpPr>
          <p:nvPr/>
        </p:nvCxnSpPr>
        <p:spPr>
          <a:xfrm rot="5400000" flipH="1" flipV="1">
            <a:off x="5117510" y="2544806"/>
            <a:ext cx="1058563" cy="3499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3" idx="0"/>
            <a:endCxn id="9" idx="2"/>
          </p:cNvCxnSpPr>
          <p:nvPr/>
        </p:nvCxnSpPr>
        <p:spPr>
          <a:xfrm rot="16200000" flipV="1">
            <a:off x="5596822" y="2068993"/>
            <a:ext cx="1058563" cy="955124"/>
          </a:xfrm>
          <a:prstGeom prst="bentConnector3">
            <a:avLst>
              <a:gd name="adj1" fmla="val 2295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2" idx="0"/>
            <a:endCxn id="51" idx="2"/>
          </p:cNvCxnSpPr>
          <p:nvPr/>
        </p:nvCxnSpPr>
        <p:spPr>
          <a:xfrm rot="16200000" flipV="1">
            <a:off x="5712033" y="3358956"/>
            <a:ext cx="243015" cy="376995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817090" y="3425945"/>
            <a:ext cx="892750" cy="35011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Comparable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121732" y="3425945"/>
            <a:ext cx="901029" cy="35011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Comparator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61" idx="3"/>
            <a:endCxn id="62" idx="1"/>
          </p:cNvCxnSpPr>
          <p:nvPr/>
        </p:nvCxnSpPr>
        <p:spPr>
          <a:xfrm>
            <a:off x="3709840" y="3601000"/>
            <a:ext cx="41189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7536873" y="3241963"/>
            <a:ext cx="1440873" cy="120072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7721601" y="3038761"/>
            <a:ext cx="9790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Utilities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7799236" y="3425945"/>
            <a:ext cx="823784" cy="35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Collections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799236" y="3933944"/>
            <a:ext cx="823784" cy="35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Arrays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282963" y="5680364"/>
            <a:ext cx="2028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Consolas" panose="020B0609020204030204" pitchFamily="49" charset="0"/>
              </a:rPr>
              <a:t>简单的容器分类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4</cp:revision>
  <dcterms:created xsi:type="dcterms:W3CDTF">2019-11-10T05:46:38Z</dcterms:created>
  <dcterms:modified xsi:type="dcterms:W3CDTF">2019-11-10T06:03:51Z</dcterms:modified>
</cp:coreProperties>
</file>