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20643-24AB-4328-B574-D6FB310A7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D8A69-F2B5-45D5-8480-431EEEC4C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3336E-DD19-4E8A-A608-C528B5D6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C1367-FB09-4768-9BBB-97DA4139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BCE68-C9A1-4E0A-93DB-DFBD168D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AC96-6872-4A32-AEC3-4EB64483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D275E-536F-4814-87BB-19422E36A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902AE-B746-4344-AE2C-F1BBBFCD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B645F-C861-4AE0-BB7E-2AD223D4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A5C6A-C78A-4F6D-A2C8-3EBC02EA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2D5FDD-E329-4E60-9AAB-0A2EC8DD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E808B8-0F44-4088-BDB9-E1CFC6E08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AC7D3-BD73-4E59-85C2-0BD8202D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F2E27-E0DE-4B02-A9C2-44BBD255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66D2A-4DDF-420B-9D47-B2BCA0E8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7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825A5-50CF-4C71-A309-E390E928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4A646-21C4-429A-B294-6C30A0C1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E9C5F-0EB5-421D-83E0-DA9ED7E1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0F884-0C8A-4390-86DF-F5A5C208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5E55E-FF9E-4449-A9CC-00AC79A4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EC6C8-BF20-4A68-9BBE-F7C12A17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89605-551E-49AE-8C3C-C6920975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12303-BD23-41C3-93A5-D69C7B0A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2B6FA-1E2C-442B-9693-B59343A6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683EA-FF69-43B2-9E38-7AFD33D3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1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1BEF0-4F73-4551-A76D-90B06FE9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05CAF-6953-41F9-B111-C22948607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A854A-D7C4-4222-B686-E9DBAF7D7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E2CB2-6CEF-4FC3-90E1-654D1D95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321EB6-1D6B-4B4B-8186-E724F708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D8E08-367F-4C5C-BD32-1591C574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5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1DB9A-FC95-41EF-8292-2BBE6647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436AC-6715-4BAA-8A3A-0C5B5FD3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A1EE3-9E9B-4A55-84DC-BA087F70C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E59C5-CD4E-4CCB-9688-FB73FED4F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63F3A0-643A-489C-83A8-6E9B7A80E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DA474A-6E9E-4396-A77C-3DCD93FF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3AD448-6983-401E-97DB-333BA811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56DFD2-7483-48D5-AC36-420066A7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07DEB-DAC1-4EB3-B2CE-98797561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581D3-B5C6-4EB7-B7EF-ED254AAA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FF9263-E65F-4551-AFC7-AA620357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3CD11D-8C97-4C6F-9C5F-68E5CF84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3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87CAF9-ED91-4DCF-8BF5-EE3F43DE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4EC44A-8F0C-4DD2-B4AE-172661B7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3D6E4-7CB0-44E4-947C-9D2EC73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4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7CD50-B0F7-4B70-B6D8-5EFC27E8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FB5C0-3C84-4881-961A-EC0E0A85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4C4BE-020E-41AB-A918-E6FF75E1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E3C17-8206-4456-936B-AC8EC2EB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0CC98A-7AD3-4F4B-B395-4FA3E897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E9025-1A5C-4EBC-8442-F6D631F1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0C37-2413-4C50-B3C2-C4FBD4E1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A1982C-EB17-4687-9E5F-1103A1C6A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1DAD95-F0F2-4425-A56A-2C619CD3C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43D11-C925-44B1-9A85-E712B26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AC8AE-6544-4388-8DE1-791BB382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6C95F-7A3B-4FE9-86C0-7CA19C81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9E052-EC75-4F26-917D-DAFAB14E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464E6-F53E-47EE-8DEA-8A27BBE13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A9AF7-75FB-4AAB-93C5-43EFBB4B3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E8A5-D17A-48CE-ACC5-5A718228CF0D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B1AB5-D630-4C85-A39E-3F50A1D83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B60F6-810C-4D5D-B26B-95E8A557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1872-0A37-478D-B29E-3BAE92FC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2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6BED39E-73B5-4D49-B2AB-623FB05B2AA3}"/>
              </a:ext>
            </a:extLst>
          </p:cNvPr>
          <p:cNvSpPr/>
          <p:nvPr/>
        </p:nvSpPr>
        <p:spPr>
          <a:xfrm>
            <a:off x="3959439" y="115409"/>
            <a:ext cx="200635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reducer</a:t>
            </a:r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9BE5A80-A8A8-407A-A46D-73C23C16D6CE}"/>
              </a:ext>
            </a:extLst>
          </p:cNvPr>
          <p:cNvSpPr/>
          <p:nvPr/>
        </p:nvSpPr>
        <p:spPr>
          <a:xfrm>
            <a:off x="1096392" y="419959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state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D862C39-6306-4F2B-9438-DC636E289C44}"/>
              </a:ext>
            </a:extLst>
          </p:cNvPr>
          <p:cNvSpPr/>
          <p:nvPr/>
        </p:nvSpPr>
        <p:spPr>
          <a:xfrm>
            <a:off x="8069935" y="204852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action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F774751-D1D1-4CA1-AA64-9DEA9F6BAB3B}"/>
              </a:ext>
            </a:extLst>
          </p:cNvPr>
          <p:cNvSpPr/>
          <p:nvPr/>
        </p:nvSpPr>
        <p:spPr>
          <a:xfrm>
            <a:off x="5961355" y="4885393"/>
            <a:ext cx="16246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component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02FDFA-C097-4564-AAA9-3E8DDFB4400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6773662" y="2962923"/>
            <a:ext cx="1753473" cy="192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9DBCCA-178E-490D-ACA2-396ED6030374}"/>
              </a:ext>
            </a:extLst>
          </p:cNvPr>
          <p:cNvCxnSpPr>
            <a:stCxn id="7" idx="0"/>
            <a:endCxn id="4" idx="3"/>
          </p:cNvCxnSpPr>
          <p:nvPr/>
        </p:nvCxnSpPr>
        <p:spPr>
          <a:xfrm flipH="1" flipV="1">
            <a:off x="5965793" y="572609"/>
            <a:ext cx="2561342" cy="147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E162922-AFEB-4EEF-A453-A631B440F539}"/>
              </a:ext>
            </a:extLst>
          </p:cNvPr>
          <p:cNvSpPr txBox="1"/>
          <p:nvPr/>
        </p:nvSpPr>
        <p:spPr>
          <a:xfrm>
            <a:off x="6975698" y="3507376"/>
            <a:ext cx="320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dispatch({type,data})</a:t>
            </a:r>
            <a:r>
              <a:rPr lang="zh-CN" altLang="en-US"/>
              <a:t>，派发不同的动作和对应的参数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D4A6CA-ED0C-4FFC-9581-14E29615F5C7}"/>
              </a:ext>
            </a:extLst>
          </p:cNvPr>
          <p:cNvSpPr txBox="1"/>
          <p:nvPr/>
        </p:nvSpPr>
        <p:spPr>
          <a:xfrm>
            <a:off x="7149861" y="1436819"/>
            <a:ext cx="142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{type,data}</a:t>
            </a:r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CD5CA02-FF1B-489A-B79D-91AC7A5CADB6}"/>
              </a:ext>
            </a:extLst>
          </p:cNvPr>
          <p:cNvSpPr/>
          <p:nvPr/>
        </p:nvSpPr>
        <p:spPr>
          <a:xfrm>
            <a:off x="646116" y="93881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Action.type1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AD299A6-ABA9-488A-AAAD-0F69D2172039}"/>
              </a:ext>
            </a:extLst>
          </p:cNvPr>
          <p:cNvSpPr/>
          <p:nvPr/>
        </p:nvSpPr>
        <p:spPr>
          <a:xfrm>
            <a:off x="2380313" y="193598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Action.type2</a:t>
            </a:r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C538A2-496C-4719-BAE6-55D7CEB743A3}"/>
              </a:ext>
            </a:extLst>
          </p:cNvPr>
          <p:cNvSpPr/>
          <p:nvPr/>
        </p:nvSpPr>
        <p:spPr>
          <a:xfrm>
            <a:off x="3795202" y="333225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Action.type3</a:t>
            </a:r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4BC4F3-85A6-4DF5-BB0E-F556E0CA9281}"/>
              </a:ext>
            </a:extLst>
          </p:cNvPr>
          <p:cNvCxnSpPr>
            <a:cxnSpLocks/>
            <a:stCxn id="4" idx="2"/>
            <a:endCxn id="27" idx="3"/>
          </p:cNvCxnSpPr>
          <p:nvPr/>
        </p:nvCxnSpPr>
        <p:spPr>
          <a:xfrm flipH="1">
            <a:off x="1560516" y="1029809"/>
            <a:ext cx="3402100" cy="3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2B7E36-9961-454E-93DE-DC3787569AA8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2837513" y="1029809"/>
            <a:ext cx="2125103" cy="90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2F84A1-B4CC-422F-984F-84ABA6224801}"/>
              </a:ext>
            </a:extLst>
          </p:cNvPr>
          <p:cNvCxnSpPr>
            <a:stCxn id="4" idx="2"/>
            <a:endCxn id="29" idx="0"/>
          </p:cNvCxnSpPr>
          <p:nvPr/>
        </p:nvCxnSpPr>
        <p:spPr>
          <a:xfrm flipH="1">
            <a:off x="4252402" y="1029809"/>
            <a:ext cx="710214" cy="230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8D71EA8-5556-4380-B59A-8736FF686195}"/>
              </a:ext>
            </a:extLst>
          </p:cNvPr>
          <p:cNvCxnSpPr>
            <a:stCxn id="27" idx="2"/>
            <a:endCxn id="6" idx="0"/>
          </p:cNvCxnSpPr>
          <p:nvPr/>
        </p:nvCxnSpPr>
        <p:spPr>
          <a:xfrm>
            <a:off x="1103316" y="1853213"/>
            <a:ext cx="450276" cy="23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3A9F080-596D-43F1-8AB8-03C62ECFD9C6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 flipH="1">
            <a:off x="1553592" y="2850388"/>
            <a:ext cx="1283921" cy="1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ED913BD-9E9E-4A81-B32D-0E6F42BA1D73}"/>
              </a:ext>
            </a:extLst>
          </p:cNvPr>
          <p:cNvCxnSpPr>
            <a:stCxn id="29" idx="1"/>
            <a:endCxn id="6" idx="3"/>
          </p:cNvCxnSpPr>
          <p:nvPr/>
        </p:nvCxnSpPr>
        <p:spPr>
          <a:xfrm flipH="1">
            <a:off x="2010792" y="3789455"/>
            <a:ext cx="1784410" cy="86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A6CAA0D-8DE4-4B89-8BA1-72560CC35000}"/>
              </a:ext>
            </a:extLst>
          </p:cNvPr>
          <p:cNvSpPr txBox="1"/>
          <p:nvPr/>
        </p:nvSpPr>
        <p:spPr>
          <a:xfrm>
            <a:off x="1020661" y="3133817"/>
            <a:ext cx="2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根据派发的动作使用不同的算法改变</a:t>
            </a:r>
            <a:r>
              <a:rPr lang="en-US" altLang="zh-CN"/>
              <a:t>state</a:t>
            </a:r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89180B6-60B0-401A-963F-7CD619BBC8C5}"/>
              </a:ext>
            </a:extLst>
          </p:cNvPr>
          <p:cNvCxnSpPr>
            <a:stCxn id="4" idx="2"/>
            <a:endCxn id="8" idx="1"/>
          </p:cNvCxnSpPr>
          <p:nvPr/>
        </p:nvCxnSpPr>
        <p:spPr>
          <a:xfrm>
            <a:off x="4962616" y="1029809"/>
            <a:ext cx="998739" cy="431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9B25062-4533-495A-94ED-C382C9323A81}"/>
              </a:ext>
            </a:extLst>
          </p:cNvPr>
          <p:cNvSpPr txBox="1"/>
          <p:nvPr/>
        </p:nvSpPr>
        <p:spPr>
          <a:xfrm>
            <a:off x="4772561" y="296292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state</a:t>
            </a:r>
            <a:r>
              <a:rPr lang="zh-CN" altLang="en-US"/>
              <a:t>和</a:t>
            </a:r>
            <a:r>
              <a:rPr lang="en-US" altLang="zh-CN"/>
              <a:t>dispatch</a:t>
            </a:r>
            <a:r>
              <a:rPr lang="zh-CN" altLang="en-US"/>
              <a:t>函数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BB3C2A0-3CEE-401E-850E-39191DEEA570}"/>
              </a:ext>
            </a:extLst>
          </p:cNvPr>
          <p:cNvSpPr/>
          <p:nvPr/>
        </p:nvSpPr>
        <p:spPr>
          <a:xfrm>
            <a:off x="10460854" y="4885393"/>
            <a:ext cx="15535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ChildComp</a:t>
            </a:r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955601C-E697-4546-AEEB-967BF8C5A525}"/>
              </a:ext>
            </a:extLst>
          </p:cNvPr>
          <p:cNvCxnSpPr>
            <a:stCxn id="8" idx="3"/>
            <a:endCxn id="82" idx="1"/>
          </p:cNvCxnSpPr>
          <p:nvPr/>
        </p:nvCxnSpPr>
        <p:spPr>
          <a:xfrm>
            <a:off x="7585969" y="5342593"/>
            <a:ext cx="2874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4E739D57-4CF3-4D57-8EB2-802C2E50F13F}"/>
              </a:ext>
            </a:extLst>
          </p:cNvPr>
          <p:cNvSpPr txBox="1"/>
          <p:nvPr/>
        </p:nvSpPr>
        <p:spPr>
          <a:xfrm>
            <a:off x="7774259" y="4852383"/>
            <a:ext cx="286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使用</a:t>
            </a:r>
            <a:r>
              <a:rPr lang="en-US" altLang="zh-CN" sz="1400"/>
              <a:t>Provider</a:t>
            </a:r>
            <a:r>
              <a:rPr lang="zh-CN" altLang="en-US" sz="1400"/>
              <a:t>将</a:t>
            </a:r>
            <a:r>
              <a:rPr lang="en-US" altLang="zh-CN" sz="1400"/>
              <a:t>state</a:t>
            </a:r>
            <a:r>
              <a:rPr lang="zh-CN" altLang="en-US" sz="1400"/>
              <a:t>和</a:t>
            </a:r>
            <a:r>
              <a:rPr lang="en-US" altLang="zh-CN" sz="1400"/>
              <a:t>dispatch</a:t>
            </a:r>
            <a:r>
              <a:rPr lang="zh-CN" altLang="en-US" sz="1400"/>
              <a:t>函数传递给后代组件</a:t>
            </a:r>
          </a:p>
        </p:txBody>
      </p:sp>
    </p:spTree>
    <p:extLst>
      <p:ext uri="{BB962C8B-B14F-4D97-AF65-F5344CB8AC3E}">
        <p14:creationId xmlns:p14="http://schemas.microsoft.com/office/powerpoint/2010/main" val="201598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17325</dc:creator>
  <cp:lastModifiedBy>17325</cp:lastModifiedBy>
  <cp:revision>3</cp:revision>
  <dcterms:created xsi:type="dcterms:W3CDTF">2020-03-21T02:35:54Z</dcterms:created>
  <dcterms:modified xsi:type="dcterms:W3CDTF">2020-03-21T02:59:52Z</dcterms:modified>
</cp:coreProperties>
</file>