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78" r:id="rId6"/>
    <p:sldId id="289" r:id="rId7"/>
    <p:sldId id="264" r:id="rId8"/>
    <p:sldId id="279" r:id="rId9"/>
    <p:sldId id="286" r:id="rId10"/>
    <p:sldId id="281" r:id="rId11"/>
    <p:sldId id="283" r:id="rId12"/>
    <p:sldId id="284" r:id="rId13"/>
    <p:sldId id="285" r:id="rId14"/>
    <p:sldId id="280" r:id="rId15"/>
    <p:sldId id="275" r:id="rId16"/>
    <p:sldId id="288" r:id="rId17"/>
    <p:sldId id="277" r:id="rId18"/>
    <p:sldId id="269" r:id="rId19"/>
    <p:sldId id="273" r:id="rId20"/>
    <p:sldId id="274" r:id="rId21"/>
  </p:sldIdLst>
  <p:sldSz cx="9144000" cy="5143500" type="screen16x9"/>
  <p:notesSz cx="6858000" cy="9144000"/>
  <p:embeddedFontLst>
    <p:embeddedFont>
      <p:font typeface="Consolas" pitchFamily="49" charset="0"/>
      <p:regular r:id="rId23"/>
      <p:bold r:id="rId24"/>
      <p:italic r:id="rId25"/>
      <p:boldItalic r:id="rId26"/>
    </p:embeddedFont>
    <p:embeddedFont>
      <p:font typeface="Bree Serif" charset="0"/>
      <p:regular r:id="rId27"/>
    </p:embeddedFont>
    <p:embeddedFont>
      <p:font typeface="Roboto Black" charset="0"/>
      <p:bold r:id="rId28"/>
      <p:boldItalic r:id="rId29"/>
    </p:embeddedFont>
    <p:embeddedFont>
      <p:font typeface="Didact Gothic" charset="0"/>
      <p:regular r:id="rId30"/>
    </p:embeddedFont>
    <p:embeddedFont>
      <p:font typeface="Roboto Light" charset="0"/>
      <p:regular r:id="rId31"/>
      <p:bold r:id="rId32"/>
      <p:italic r:id="rId33"/>
      <p:boldItalic r:id="rId34"/>
    </p:embeddedFont>
    <p:embeddedFont>
      <p:font typeface="Roboto Mono Regular" charset="0"/>
      <p:regular r:id="rId35"/>
      <p:bold r:id="rId36"/>
      <p:italic r:id="rId37"/>
      <p:boldItalic r:id="rId38"/>
    </p:embeddedFont>
    <p:embeddedFont>
      <p:font typeface="Roboto Thin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416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311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GYUYGYFGFYGH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106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60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PYTHON WEB </a:t>
            </a:r>
            <a:r>
              <a:rPr lang="es" dirty="0">
                <a:solidFill>
                  <a:schemeClr val="accent1"/>
                </a:solidFill>
              </a:rPr>
              <a:t>PROJECT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PRESENTATION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2409906" y="4487829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641546" y="1214263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730183" y="1341845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795882" y="1459132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549861" y="1081307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71149" y="901393"/>
            <a:ext cx="3222864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207909" y="2657155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826156" y="2724413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202694" y="2552944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2165397" y="196645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2165397" y="209787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2165397" y="222930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2165397" y="249365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2165397" y="262507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2165397" y="28879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2165397" y="301933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2165397" y="328215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229313" y="1966459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229313" y="2097879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229313" y="2362232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279997" y="1700570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732056" y="1700570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776646" y="98760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556588" y="1417573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491490" y="2582662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4081638" y="754255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717393" y="1624182"/>
            <a:ext cx="1044973" cy="928762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340842" y="153133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499423" y="2970433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930830" y="2919132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378096" y="3632096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4073984" y="2990157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529993" y="2800813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411809" y="3480591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794346" y="2875005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362572" y="3334798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502200" y="1642502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556588" y="58811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3134220" y="58811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4144288" y="2510485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509854" y="153133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655024" y="232076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4107601" y="265693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340842" y="1434681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1020860" y="1453014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617095" y="531582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380240" y="4535195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860068" y="3379956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4046485" y="3378420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950217" y="3467058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4038855" y="3616811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821868" y="3329519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821868" y="3829215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478923" y="311499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627140" y="311499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763144" y="311499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1004582" y="311499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973138" y="408591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656690" y="4349617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Led by Vladimir </a:t>
            </a:r>
            <a:r>
              <a:rPr lang="en-US" dirty="0" err="1" smtClean="0">
                <a:solidFill>
                  <a:schemeClr val="bg1"/>
                </a:solidFill>
              </a:rPr>
              <a:t>Poghosyan</a:t>
            </a:r>
            <a:r>
              <a:rPr lang="en-US" dirty="0" smtClean="0">
                <a:solidFill>
                  <a:schemeClr val="bg1"/>
                </a:solidFill>
              </a:rPr>
              <a:t>, ACA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995" y="1772787"/>
            <a:ext cx="103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PYTHON</a:t>
            </a:r>
            <a:endParaRPr lang="en-US" sz="1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700" y="361950"/>
            <a:ext cx="8520600" cy="606600"/>
          </a:xfrm>
        </p:spPr>
        <p:txBody>
          <a:bodyPr/>
          <a:lstStyle/>
          <a:p>
            <a:r>
              <a:rPr lang="en-US" dirty="0" smtClean="0"/>
              <a:t>Registration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251150"/>
            <a:ext cx="4343400" cy="3655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62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61950"/>
            <a:ext cx="8520600" cy="606600"/>
          </a:xfrm>
        </p:spPr>
        <p:txBody>
          <a:bodyPr/>
          <a:lstStyle/>
          <a:p>
            <a:r>
              <a:rPr lang="en-US" dirty="0" smtClean="0"/>
              <a:t>Account editing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6979" b="61774"/>
          <a:stretch/>
        </p:blipFill>
        <p:spPr>
          <a:xfrm>
            <a:off x="1676400" y="1123950"/>
            <a:ext cx="5129213" cy="3708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64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6636"/>
          <a:stretch/>
        </p:blipFill>
        <p:spPr>
          <a:xfrm>
            <a:off x="1752600" y="514351"/>
            <a:ext cx="548640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4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" y="209550"/>
            <a:ext cx="4572000" cy="31788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971550"/>
            <a:ext cx="4572000" cy="3774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6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BACK-END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762000" y="2190750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Put </a:t>
            </a:r>
            <a:r>
              <a:rPr lang="en-US" dirty="0" err="1" smtClean="0">
                <a:solidFill>
                  <a:schemeClr val="bg1"/>
                </a:solidFill>
              </a:rPr>
              <a:t>printscreen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9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23956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SCRAPPING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699" y="867156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457200" y="984412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BeautifulSoup</a:t>
            </a:r>
            <a:r>
              <a:rPr lang="en-US" dirty="0" smtClean="0">
                <a:solidFill>
                  <a:schemeClr val="bg1"/>
                </a:solidFill>
              </a:rPr>
              <a:t> Library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392" y="1459987"/>
            <a:ext cx="4091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Scrapping Per Page from www.staff.am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11515"/>
            <a:ext cx="339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Dumping data to JSON </a:t>
            </a:r>
            <a:r>
              <a:rPr lang="en-US" dirty="0" err="1" smtClean="0">
                <a:solidFill>
                  <a:schemeClr val="bg1"/>
                </a:solidFill>
              </a:rPr>
              <a:t>datastorage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360594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Filling values in database from JSON by appropriate columns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658697"/>
            <a:ext cx="5023075" cy="23485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5406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90550"/>
            <a:ext cx="7315200" cy="4176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112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2857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dirty="0"/>
              <a:t>DATABASE DIAGRAM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8953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0150"/>
            <a:ext cx="7315200" cy="373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VIDEO IS A GOOD IDEA</a:t>
            </a:r>
            <a:endParaRPr/>
          </a:p>
        </p:txBody>
      </p:sp>
      <p:grpSp>
        <p:nvGrpSpPr>
          <p:cNvPr id="701" name="Google Shape;701;p33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702" name="Google Shape;702;p33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778775" y="238125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1055400" y="4487993"/>
              <a:ext cx="559550" cy="558275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2" name="Google Shape;742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TEAM</a:t>
            </a:r>
            <a:endParaRPr/>
          </a:p>
        </p:txBody>
      </p:sp>
      <p:pic>
        <p:nvPicPr>
          <p:cNvPr id="1105" name="Google Shape;1105;p37"/>
          <p:cNvPicPr preferRelativeResize="0"/>
          <p:nvPr/>
        </p:nvPicPr>
        <p:blipFill rotWithShape="1">
          <a:blip r:embed="rId3">
            <a:alphaModFix/>
          </a:blip>
          <a:srcRect l="14268" r="27494"/>
          <a:stretch/>
        </p:blipFill>
        <p:spPr>
          <a:xfrm>
            <a:off x="990600" y="1654203"/>
            <a:ext cx="1289125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37"/>
          <p:cNvPicPr preferRelativeResize="0"/>
          <p:nvPr/>
        </p:nvPicPr>
        <p:blipFill rotWithShape="1">
          <a:blip r:embed="rId4">
            <a:alphaModFix/>
          </a:blip>
          <a:srcRect l="49703" r="24287"/>
          <a:stretch/>
        </p:blipFill>
        <p:spPr>
          <a:xfrm>
            <a:off x="4572000" y="1657350"/>
            <a:ext cx="1289126" cy="3309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7" name="Google Shape;1117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Google Shape;1106;p37"/>
          <p:cNvPicPr preferRelativeResize="0"/>
          <p:nvPr/>
        </p:nvPicPr>
        <p:blipFill rotWithShape="1">
          <a:blip r:embed="rId4">
            <a:alphaModFix/>
          </a:blip>
          <a:srcRect l="49703" r="24287"/>
          <a:stretch/>
        </p:blipFill>
        <p:spPr>
          <a:xfrm>
            <a:off x="6400800" y="1657350"/>
            <a:ext cx="1289126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106;p37"/>
          <p:cNvPicPr preferRelativeResize="0"/>
          <p:nvPr/>
        </p:nvPicPr>
        <p:blipFill rotWithShape="1">
          <a:blip r:embed="rId4">
            <a:alphaModFix/>
          </a:blip>
          <a:srcRect l="49703" r="24287"/>
          <a:stretch/>
        </p:blipFill>
        <p:spPr>
          <a:xfrm>
            <a:off x="2743200" y="1657350"/>
            <a:ext cx="1289126" cy="33092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914400" y="127635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Artur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Mkrtchyan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5762" y="1300868"/>
            <a:ext cx="1565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Tatev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Alaverdyan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4562" y="1306335"/>
            <a:ext cx="1565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Sona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Kirakosyan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83363" y="132770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Liana </a:t>
            </a:r>
            <a:r>
              <a:rPr lang="en-US" dirty="0" err="1" smtClean="0">
                <a:solidFill>
                  <a:schemeClr val="bg1"/>
                </a:solidFill>
              </a:rPr>
              <a:t>Varosyan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2831992" y="3588161"/>
            <a:ext cx="643500" cy="5672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2895600" y="4309620"/>
            <a:ext cx="567300" cy="5293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 idx="6"/>
          </p:nvPr>
        </p:nvSpPr>
        <p:spPr>
          <a:xfrm>
            <a:off x="5640131" y="1484590"/>
            <a:ext cx="629025" cy="651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971800" y="1627395"/>
            <a:ext cx="577116" cy="5324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0</a:t>
            </a:r>
            <a:r>
              <a:rPr lang="hy-AM" dirty="0" smtClean="0">
                <a:solidFill>
                  <a:schemeClr val="accent1"/>
                </a:solidFill>
              </a:rPr>
              <a:t>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971800" y="2358630"/>
            <a:ext cx="575139" cy="4483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0</a:t>
            </a:r>
            <a:r>
              <a:rPr lang="hy-AM" dirty="0" smtClean="0">
                <a:solidFill>
                  <a:schemeClr val="accent1"/>
                </a:solidFill>
              </a:rPr>
              <a:t>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971800" y="3003698"/>
            <a:ext cx="578457" cy="4872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0</a:t>
            </a:r>
            <a:r>
              <a:rPr lang="hy-AM" dirty="0" smtClean="0">
                <a:solidFill>
                  <a:schemeClr val="accent1"/>
                </a:solidFill>
              </a:rPr>
              <a:t>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85800" y="185107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the Project</a:t>
            </a:r>
            <a:endParaRPr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685800" y="251094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Major Requirements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85800" y="315166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Used Libraries</a:t>
            </a:r>
            <a:endParaRPr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1295400" y="3823592"/>
            <a:ext cx="1447800" cy="2076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Database Diagram</a:t>
            </a:r>
            <a:endParaRPr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1524000" y="4552613"/>
            <a:ext cx="1219200" cy="129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Our Team</a:t>
            </a:r>
            <a:endParaRPr dirty="0"/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 idx="21"/>
          </p:nvPr>
        </p:nvSpPr>
        <p:spPr>
          <a:xfrm>
            <a:off x="6400800" y="183397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Our Team</a:t>
            </a:r>
            <a:endParaRPr dirty="0"/>
          </a:p>
        </p:txBody>
      </p:sp>
      <p:sp>
        <p:nvSpPr>
          <p:cNvPr id="233" name="Google Shape;233;p21"/>
          <p:cNvSpPr/>
          <p:nvPr/>
        </p:nvSpPr>
        <p:spPr>
          <a:xfrm>
            <a:off x="3714032" y="3003698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3723364" y="1658301"/>
            <a:ext cx="428915" cy="426116"/>
            <a:chOff x="6226275" y="3911538"/>
            <a:chExt cx="900325" cy="894450"/>
          </a:xfrm>
        </p:grpSpPr>
        <p:sp>
          <p:nvSpPr>
            <p:cNvPr id="235" name="Google Shape;235;p21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3708528" y="2336230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3693930" y="4385938"/>
            <a:ext cx="432964" cy="431586"/>
            <a:chOff x="5812000" y="2553488"/>
            <a:chExt cx="769850" cy="767400"/>
          </a:xfrm>
        </p:grpSpPr>
        <p:sp>
          <p:nvSpPr>
            <p:cNvPr id="245" name="Google Shape;245;p21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21"/>
          <p:cNvSpPr/>
          <p:nvPr/>
        </p:nvSpPr>
        <p:spPr>
          <a:xfrm>
            <a:off x="3693930" y="3654856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4953000" y="1713019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220;p21"/>
          <p:cNvSpPr txBox="1">
            <a:spLocks/>
          </p:cNvSpPr>
          <p:nvPr/>
        </p:nvSpPr>
        <p:spPr>
          <a:xfrm>
            <a:off x="5640131" y="2187562"/>
            <a:ext cx="629025" cy="65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 smtClean="0">
                <a:solidFill>
                  <a:schemeClr val="accent1"/>
                </a:solidFill>
              </a:rPr>
              <a:t>07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50" name="Google Shape;232;p21"/>
          <p:cNvSpPr txBox="1">
            <a:spLocks/>
          </p:cNvSpPr>
          <p:nvPr/>
        </p:nvSpPr>
        <p:spPr>
          <a:xfrm>
            <a:off x="6400800" y="253694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Our Team</a:t>
            </a:r>
            <a:endParaRPr lang="en-US" dirty="0"/>
          </a:p>
        </p:txBody>
      </p:sp>
      <p:sp>
        <p:nvSpPr>
          <p:cNvPr id="51" name="Google Shape;252;p21"/>
          <p:cNvSpPr/>
          <p:nvPr/>
        </p:nvSpPr>
        <p:spPr>
          <a:xfrm>
            <a:off x="4953000" y="2415991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52" name="Google Shape;220;p21"/>
          <p:cNvSpPr txBox="1">
            <a:spLocks/>
          </p:cNvSpPr>
          <p:nvPr/>
        </p:nvSpPr>
        <p:spPr>
          <a:xfrm>
            <a:off x="5640131" y="2850665"/>
            <a:ext cx="629025" cy="65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 smtClean="0">
                <a:solidFill>
                  <a:schemeClr val="accent1"/>
                </a:solidFill>
              </a:rPr>
              <a:t>08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53" name="Google Shape;232;p21"/>
          <p:cNvSpPr txBox="1">
            <a:spLocks/>
          </p:cNvSpPr>
          <p:nvPr/>
        </p:nvSpPr>
        <p:spPr>
          <a:xfrm>
            <a:off x="6400800" y="320005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Our Team</a:t>
            </a:r>
            <a:endParaRPr lang="en-US" dirty="0"/>
          </a:p>
        </p:txBody>
      </p:sp>
      <p:sp>
        <p:nvSpPr>
          <p:cNvPr id="54" name="Google Shape;252;p21"/>
          <p:cNvSpPr/>
          <p:nvPr/>
        </p:nvSpPr>
        <p:spPr>
          <a:xfrm>
            <a:off x="4953000" y="307909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55" name="Google Shape;220;p21"/>
          <p:cNvSpPr txBox="1">
            <a:spLocks/>
          </p:cNvSpPr>
          <p:nvPr/>
        </p:nvSpPr>
        <p:spPr>
          <a:xfrm>
            <a:off x="5640131" y="3578109"/>
            <a:ext cx="629025" cy="65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 smtClean="0">
                <a:solidFill>
                  <a:schemeClr val="accent1"/>
                </a:solidFill>
              </a:rPr>
              <a:t>09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56" name="Google Shape;232;p21"/>
          <p:cNvSpPr txBox="1">
            <a:spLocks/>
          </p:cNvSpPr>
          <p:nvPr/>
        </p:nvSpPr>
        <p:spPr>
          <a:xfrm>
            <a:off x="6400800" y="392749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Our Team</a:t>
            </a:r>
            <a:endParaRPr lang="en-US" dirty="0"/>
          </a:p>
        </p:txBody>
      </p:sp>
      <p:sp>
        <p:nvSpPr>
          <p:cNvPr id="57" name="Google Shape;252;p21"/>
          <p:cNvSpPr/>
          <p:nvPr/>
        </p:nvSpPr>
        <p:spPr>
          <a:xfrm>
            <a:off x="4953000" y="3806538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58" name="Google Shape;220;p21"/>
          <p:cNvSpPr txBox="1">
            <a:spLocks/>
          </p:cNvSpPr>
          <p:nvPr/>
        </p:nvSpPr>
        <p:spPr>
          <a:xfrm>
            <a:off x="5640131" y="4218360"/>
            <a:ext cx="629025" cy="65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 smtClean="0">
                <a:solidFill>
                  <a:schemeClr val="accent1"/>
                </a:solidFill>
              </a:rPr>
              <a:t>10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59" name="Google Shape;232;p21"/>
          <p:cNvSpPr txBox="1">
            <a:spLocks/>
          </p:cNvSpPr>
          <p:nvPr/>
        </p:nvSpPr>
        <p:spPr>
          <a:xfrm>
            <a:off x="6400800" y="456774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60" name="Google Shape;252;p21"/>
          <p:cNvSpPr/>
          <p:nvPr/>
        </p:nvSpPr>
        <p:spPr>
          <a:xfrm>
            <a:off x="4953000" y="4446789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123" name="Google Shape;1123;p38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Does anyone have any question?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ABOUT THE PROJECT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The main </a:t>
            </a:r>
            <a:r>
              <a:rPr lang="en-US" dirty="0" smtClean="0"/>
              <a:t>object</a:t>
            </a:r>
            <a:r>
              <a:rPr lang="es" dirty="0" smtClean="0"/>
              <a:t> of the project is to create a web site where a person could register, fill in his/her skills from drop-down skill list and search jobs appropriate to his/her profile. The site gives a percentage compliance for specified jobs.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415;p26"/>
          <p:cNvSpPr/>
          <p:nvPr/>
        </p:nvSpPr>
        <p:spPr>
          <a:xfrm>
            <a:off x="685722" y="2248933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416;p26"/>
          <p:cNvSpPr/>
          <p:nvPr/>
        </p:nvSpPr>
        <p:spPr>
          <a:xfrm>
            <a:off x="814084" y="2381090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104" name="Google Shape;417;p26"/>
          <p:cNvSpPr/>
          <p:nvPr/>
        </p:nvSpPr>
        <p:spPr>
          <a:xfrm>
            <a:off x="444896" y="3976038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05" name="Google Shape;418;p26"/>
          <p:cNvSpPr/>
          <p:nvPr/>
        </p:nvSpPr>
        <p:spPr>
          <a:xfrm>
            <a:off x="814084" y="2381090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419;p26"/>
          <p:cNvSpPr/>
          <p:nvPr/>
        </p:nvSpPr>
        <p:spPr>
          <a:xfrm>
            <a:off x="952601" y="2581891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420;p26"/>
          <p:cNvSpPr/>
          <p:nvPr/>
        </p:nvSpPr>
        <p:spPr>
          <a:xfrm>
            <a:off x="1030125" y="2673396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421;p26"/>
          <p:cNvSpPr/>
          <p:nvPr/>
        </p:nvSpPr>
        <p:spPr>
          <a:xfrm>
            <a:off x="1309711" y="3374910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422;p26"/>
          <p:cNvSpPr/>
          <p:nvPr/>
        </p:nvSpPr>
        <p:spPr>
          <a:xfrm>
            <a:off x="1369444" y="3449884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10" name="Google Shape;423;p26"/>
          <p:cNvSpPr/>
          <p:nvPr/>
        </p:nvSpPr>
        <p:spPr>
          <a:xfrm>
            <a:off x="1369444" y="3550284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11" name="Google Shape;424;p26"/>
          <p:cNvSpPr/>
          <p:nvPr/>
        </p:nvSpPr>
        <p:spPr>
          <a:xfrm>
            <a:off x="989458" y="3374910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425;p26"/>
          <p:cNvSpPr/>
          <p:nvPr/>
        </p:nvSpPr>
        <p:spPr>
          <a:xfrm>
            <a:off x="1051727" y="3484054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426;p26"/>
          <p:cNvSpPr/>
          <p:nvPr/>
        </p:nvSpPr>
        <p:spPr>
          <a:xfrm>
            <a:off x="1492721" y="3132182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427;p26"/>
          <p:cNvSpPr/>
          <p:nvPr/>
        </p:nvSpPr>
        <p:spPr>
          <a:xfrm>
            <a:off x="1492721" y="2940276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428;p26"/>
          <p:cNvSpPr/>
          <p:nvPr/>
        </p:nvSpPr>
        <p:spPr>
          <a:xfrm>
            <a:off x="2196784" y="2941551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429;p26"/>
          <p:cNvSpPr/>
          <p:nvPr/>
        </p:nvSpPr>
        <p:spPr>
          <a:xfrm>
            <a:off x="2388675" y="3021610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430;p26"/>
          <p:cNvSpPr/>
          <p:nvPr/>
        </p:nvSpPr>
        <p:spPr>
          <a:xfrm>
            <a:off x="2477630" y="3054657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18" name="Google Shape;431;p26"/>
          <p:cNvSpPr/>
          <p:nvPr/>
        </p:nvSpPr>
        <p:spPr>
          <a:xfrm>
            <a:off x="2714013" y="3203345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19" name="Google Shape;432;p26"/>
          <p:cNvSpPr/>
          <p:nvPr/>
        </p:nvSpPr>
        <p:spPr>
          <a:xfrm>
            <a:off x="2667000" y="1206826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433;p26"/>
          <p:cNvSpPr/>
          <p:nvPr/>
        </p:nvSpPr>
        <p:spPr>
          <a:xfrm>
            <a:off x="2785192" y="1350429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434;p26"/>
          <p:cNvSpPr/>
          <p:nvPr/>
        </p:nvSpPr>
        <p:spPr>
          <a:xfrm>
            <a:off x="3322761" y="2926295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435;p26"/>
          <p:cNvSpPr/>
          <p:nvPr/>
        </p:nvSpPr>
        <p:spPr>
          <a:xfrm>
            <a:off x="3386304" y="1570281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436;p26"/>
          <p:cNvSpPr/>
          <p:nvPr/>
        </p:nvSpPr>
        <p:spPr>
          <a:xfrm>
            <a:off x="2916089" y="1671957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437;p26"/>
          <p:cNvSpPr/>
          <p:nvPr/>
        </p:nvSpPr>
        <p:spPr>
          <a:xfrm>
            <a:off x="3034280" y="2079904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—SOMEONE FAMOUS</a:t>
            </a:r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161234"/>
                </a:solidFill>
              </a:rPr>
              <a:t>“This is a quote. Words full of wisdom that someone important said and can make the reader get inspired.”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402386" y="285495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USED LIBRARIES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928979" y="1664542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flask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9224" y="2248954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f</a:t>
            </a:r>
            <a:r>
              <a:rPr lang="en-US" sz="2000" dirty="0" err="1" smtClean="0">
                <a:solidFill>
                  <a:schemeClr val="bg1"/>
                </a:solidFill>
              </a:rPr>
              <a:t>lask_login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8979" y="2800350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flask_sqlalchem</a:t>
            </a:r>
            <a:r>
              <a:rPr lang="en-US" sz="2000" dirty="0" err="1">
                <a:solidFill>
                  <a:schemeClr val="bg1"/>
                </a:solidFill>
              </a:rPr>
              <a:t>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3314640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flask_bcrypt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3682" y="3871424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flask_wtf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3682" y="4407742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wtforms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99566" y="4460254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PIL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733550"/>
            <a:ext cx="457200" cy="317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object 9"/>
          <p:cNvSpPr/>
          <p:nvPr/>
        </p:nvSpPr>
        <p:spPr>
          <a:xfrm>
            <a:off x="619540" y="1733550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9"/>
          <p:cNvSpPr/>
          <p:nvPr/>
        </p:nvSpPr>
        <p:spPr>
          <a:xfrm>
            <a:off x="626467" y="2356010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9"/>
          <p:cNvSpPr/>
          <p:nvPr/>
        </p:nvSpPr>
        <p:spPr>
          <a:xfrm>
            <a:off x="619540" y="2876550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9"/>
          <p:cNvSpPr/>
          <p:nvPr/>
        </p:nvSpPr>
        <p:spPr>
          <a:xfrm>
            <a:off x="609600" y="3409950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9"/>
          <p:cNvSpPr/>
          <p:nvPr/>
        </p:nvSpPr>
        <p:spPr>
          <a:xfrm>
            <a:off x="626467" y="3951089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9"/>
          <p:cNvSpPr/>
          <p:nvPr/>
        </p:nvSpPr>
        <p:spPr>
          <a:xfrm>
            <a:off x="603698" y="4476750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9"/>
          <p:cNvSpPr/>
          <p:nvPr/>
        </p:nvSpPr>
        <p:spPr>
          <a:xfrm>
            <a:off x="4515256" y="4476750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4855724" y="2527827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bs4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object 9"/>
          <p:cNvSpPr/>
          <p:nvPr/>
        </p:nvSpPr>
        <p:spPr>
          <a:xfrm>
            <a:off x="4533697" y="2596835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4855724" y="2110958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urllib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0" name="object 9"/>
          <p:cNvSpPr/>
          <p:nvPr/>
        </p:nvSpPr>
        <p:spPr>
          <a:xfrm>
            <a:off x="4522183" y="2190928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4810116" y="1655816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Secrets	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2" name="object 9"/>
          <p:cNvSpPr/>
          <p:nvPr/>
        </p:nvSpPr>
        <p:spPr>
          <a:xfrm>
            <a:off x="4533697" y="1739511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TextBox 32"/>
          <p:cNvSpPr txBox="1"/>
          <p:nvPr/>
        </p:nvSpPr>
        <p:spPr>
          <a:xfrm>
            <a:off x="4817827" y="2933640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json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4" name="object 9"/>
          <p:cNvSpPr/>
          <p:nvPr/>
        </p:nvSpPr>
        <p:spPr>
          <a:xfrm>
            <a:off x="4515256" y="3043947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4864930" y="3409950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hashlib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6" name="object 9"/>
          <p:cNvSpPr/>
          <p:nvPr/>
        </p:nvSpPr>
        <p:spPr>
          <a:xfrm>
            <a:off x="4542903" y="3478958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7" name="TextBox 36"/>
          <p:cNvSpPr txBox="1"/>
          <p:nvPr/>
        </p:nvSpPr>
        <p:spPr>
          <a:xfrm>
            <a:off x="4837763" y="3908989"/>
            <a:ext cx="3347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sqlite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8" name="object 9"/>
          <p:cNvSpPr/>
          <p:nvPr/>
        </p:nvSpPr>
        <p:spPr>
          <a:xfrm>
            <a:off x="4515736" y="3977997"/>
            <a:ext cx="294860" cy="262094"/>
          </a:xfrm>
          <a:custGeom>
            <a:avLst/>
            <a:gdLst/>
            <a:ahLst/>
            <a:cxnLst/>
            <a:rect l="l" t="t" r="r" b="b"/>
            <a:pathLst>
              <a:path w="512445" h="410210">
                <a:moveTo>
                  <a:pt x="405129" y="0"/>
                </a:moveTo>
                <a:lnTo>
                  <a:pt x="402463" y="0"/>
                </a:lnTo>
                <a:lnTo>
                  <a:pt x="399923" y="1143"/>
                </a:lnTo>
                <a:lnTo>
                  <a:pt x="398018" y="2921"/>
                </a:lnTo>
                <a:lnTo>
                  <a:pt x="207391" y="193675"/>
                </a:lnTo>
                <a:lnTo>
                  <a:pt x="113030" y="99441"/>
                </a:lnTo>
                <a:lnTo>
                  <a:pt x="111125" y="97409"/>
                </a:lnTo>
                <a:lnTo>
                  <a:pt x="108585" y="96520"/>
                </a:lnTo>
                <a:lnTo>
                  <a:pt x="106045" y="96520"/>
                </a:lnTo>
                <a:lnTo>
                  <a:pt x="103505" y="96520"/>
                </a:lnTo>
                <a:lnTo>
                  <a:pt x="100965" y="97409"/>
                </a:lnTo>
                <a:lnTo>
                  <a:pt x="98933" y="99441"/>
                </a:lnTo>
                <a:lnTo>
                  <a:pt x="2921" y="195453"/>
                </a:lnTo>
                <a:lnTo>
                  <a:pt x="1143" y="197358"/>
                </a:lnTo>
                <a:lnTo>
                  <a:pt x="0" y="199898"/>
                </a:lnTo>
                <a:lnTo>
                  <a:pt x="0" y="202565"/>
                </a:lnTo>
                <a:lnTo>
                  <a:pt x="0" y="205232"/>
                </a:lnTo>
                <a:lnTo>
                  <a:pt x="200278" y="407035"/>
                </a:lnTo>
                <a:lnTo>
                  <a:pt x="204724" y="409956"/>
                </a:lnTo>
                <a:lnTo>
                  <a:pt x="207391" y="409956"/>
                </a:lnTo>
                <a:lnTo>
                  <a:pt x="209930" y="409956"/>
                </a:lnTo>
                <a:lnTo>
                  <a:pt x="212471" y="408813"/>
                </a:lnTo>
                <a:lnTo>
                  <a:pt x="214375" y="407035"/>
                </a:lnTo>
                <a:lnTo>
                  <a:pt x="323850" y="297561"/>
                </a:lnTo>
                <a:lnTo>
                  <a:pt x="327660" y="293624"/>
                </a:lnTo>
                <a:lnTo>
                  <a:pt x="327660" y="287274"/>
                </a:lnTo>
                <a:lnTo>
                  <a:pt x="323850" y="283464"/>
                </a:lnTo>
                <a:lnTo>
                  <a:pt x="321818" y="281559"/>
                </a:lnTo>
                <a:lnTo>
                  <a:pt x="319277" y="280543"/>
                </a:lnTo>
                <a:lnTo>
                  <a:pt x="316738" y="280543"/>
                </a:lnTo>
                <a:lnTo>
                  <a:pt x="314198" y="280543"/>
                </a:lnTo>
                <a:lnTo>
                  <a:pt x="311658" y="281559"/>
                </a:lnTo>
                <a:lnTo>
                  <a:pt x="309752" y="283464"/>
                </a:lnTo>
                <a:lnTo>
                  <a:pt x="207391" y="385825"/>
                </a:lnTo>
                <a:lnTo>
                  <a:pt x="24130" y="202565"/>
                </a:lnTo>
                <a:lnTo>
                  <a:pt x="106045" y="120650"/>
                </a:lnTo>
                <a:lnTo>
                  <a:pt x="200278" y="214884"/>
                </a:lnTo>
                <a:lnTo>
                  <a:pt x="202184" y="216789"/>
                </a:lnTo>
                <a:lnTo>
                  <a:pt x="204724" y="217805"/>
                </a:lnTo>
                <a:lnTo>
                  <a:pt x="207391" y="217805"/>
                </a:lnTo>
                <a:lnTo>
                  <a:pt x="209930" y="217805"/>
                </a:lnTo>
                <a:lnTo>
                  <a:pt x="212471" y="216789"/>
                </a:lnTo>
                <a:lnTo>
                  <a:pt x="214375" y="214884"/>
                </a:lnTo>
                <a:lnTo>
                  <a:pt x="405129" y="24130"/>
                </a:lnTo>
                <a:lnTo>
                  <a:pt x="486918" y="106045"/>
                </a:lnTo>
                <a:lnTo>
                  <a:pt x="366141" y="226949"/>
                </a:lnTo>
                <a:lnTo>
                  <a:pt x="362330" y="230886"/>
                </a:lnTo>
                <a:lnTo>
                  <a:pt x="362330" y="237236"/>
                </a:lnTo>
                <a:lnTo>
                  <a:pt x="366141" y="241046"/>
                </a:lnTo>
                <a:lnTo>
                  <a:pt x="368173" y="243078"/>
                </a:lnTo>
                <a:lnTo>
                  <a:pt x="370713" y="243967"/>
                </a:lnTo>
                <a:lnTo>
                  <a:pt x="373252" y="243967"/>
                </a:lnTo>
                <a:lnTo>
                  <a:pt x="375793" y="243967"/>
                </a:lnTo>
                <a:lnTo>
                  <a:pt x="378333" y="243078"/>
                </a:lnTo>
                <a:lnTo>
                  <a:pt x="380238" y="241046"/>
                </a:lnTo>
                <a:lnTo>
                  <a:pt x="508126" y="113157"/>
                </a:lnTo>
                <a:lnTo>
                  <a:pt x="512064" y="109220"/>
                </a:lnTo>
                <a:lnTo>
                  <a:pt x="512064" y="102870"/>
                </a:lnTo>
                <a:lnTo>
                  <a:pt x="508126" y="98933"/>
                </a:lnTo>
                <a:lnTo>
                  <a:pt x="412115" y="2921"/>
                </a:lnTo>
                <a:lnTo>
                  <a:pt x="410337" y="1143"/>
                </a:lnTo>
                <a:lnTo>
                  <a:pt x="407797" y="0"/>
                </a:lnTo>
                <a:lnTo>
                  <a:pt x="405129" y="0"/>
                </a:lnTo>
                <a:close/>
              </a:path>
            </a:pathLst>
          </a:custGeom>
          <a:ln w="9144">
            <a:solidFill>
              <a:srgbClr val="52AD8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06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559;p28"/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PROJECT FOLDERS` STRUCTURES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22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Flowchart: Document 2"/>
          <p:cNvSpPr/>
          <p:nvPr/>
        </p:nvSpPr>
        <p:spPr>
          <a:xfrm>
            <a:off x="526277" y="1267895"/>
            <a:ext cx="274320" cy="182880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7839" y="1221223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Project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3" name="Flowchart: Document 32"/>
          <p:cNvSpPr/>
          <p:nvPr/>
        </p:nvSpPr>
        <p:spPr>
          <a:xfrm>
            <a:off x="1875668" y="1444532"/>
            <a:ext cx="274320" cy="182880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090671" y="1405167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App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6" name="Flowchart: Document 35"/>
          <p:cNvSpPr/>
          <p:nvPr/>
        </p:nvSpPr>
        <p:spPr>
          <a:xfrm>
            <a:off x="3408415" y="1542369"/>
            <a:ext cx="274320" cy="182880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7" name="TextBox 36"/>
          <p:cNvSpPr txBox="1"/>
          <p:nvPr/>
        </p:nvSpPr>
        <p:spPr>
          <a:xfrm>
            <a:off x="3629187" y="1535972"/>
            <a:ext cx="480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DB</a:t>
            </a:r>
            <a:endParaRPr lang="en-US" sz="700" b="1" dirty="0">
              <a:solidFill>
                <a:schemeClr val="bg1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31" y="1574937"/>
            <a:ext cx="191362" cy="18288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57" y="1579220"/>
            <a:ext cx="191362" cy="18288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056" y="1582632"/>
            <a:ext cx="191362" cy="18288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380" y="1573895"/>
            <a:ext cx="182880" cy="197511"/>
          </a:xfrm>
          <a:prstGeom prst="rect">
            <a:avLst/>
          </a:prstGeom>
        </p:spPr>
      </p:pic>
      <p:sp>
        <p:nvSpPr>
          <p:cNvPr id="65" name="Flowchart: Document 64"/>
          <p:cNvSpPr/>
          <p:nvPr/>
        </p:nvSpPr>
        <p:spPr>
          <a:xfrm>
            <a:off x="3413694" y="1983112"/>
            <a:ext cx="274320" cy="182880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66" name="TextBox 65"/>
          <p:cNvSpPr txBox="1"/>
          <p:nvPr/>
        </p:nvSpPr>
        <p:spPr>
          <a:xfrm>
            <a:off x="3633065" y="1968064"/>
            <a:ext cx="685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Main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66634" y="1760088"/>
            <a:ext cx="6928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</a:rPr>
              <a:t>d</a:t>
            </a:r>
            <a:r>
              <a:rPr lang="en-US" sz="700" b="1" dirty="0" smtClean="0">
                <a:solidFill>
                  <a:schemeClr val="bg1"/>
                </a:solidFill>
              </a:rPr>
              <a:t>bmgr.py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61107" y="1757374"/>
            <a:ext cx="6928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err="1">
                <a:solidFill>
                  <a:schemeClr val="bg1"/>
                </a:solidFill>
              </a:rPr>
              <a:t>m</a:t>
            </a:r>
            <a:r>
              <a:rPr lang="en-US" sz="700" b="1" dirty="0" err="1" smtClean="0">
                <a:solidFill>
                  <a:schemeClr val="bg1"/>
                </a:solidFill>
              </a:rPr>
              <a:t>y_db.db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32725" y="1755242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err="1">
                <a:solidFill>
                  <a:schemeClr val="bg1"/>
                </a:solidFill>
              </a:rPr>
              <a:t>d</a:t>
            </a:r>
            <a:r>
              <a:rPr lang="en-US" sz="700" b="1" dirty="0" err="1" smtClean="0">
                <a:solidFill>
                  <a:schemeClr val="bg1"/>
                </a:solidFill>
              </a:rPr>
              <a:t>atabase.sql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33273" y="1755848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</a:rPr>
              <a:t>n</a:t>
            </a:r>
            <a:r>
              <a:rPr lang="en-US" sz="700" b="1" dirty="0" smtClean="0">
                <a:solidFill>
                  <a:schemeClr val="bg1"/>
                </a:solidFill>
              </a:rPr>
              <a:t>ew_db.py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100245" y="2224475"/>
            <a:ext cx="8282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__init__.py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42076" y="2221761"/>
            <a:ext cx="6928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f</a:t>
            </a:r>
            <a:r>
              <a:rPr lang="en-US" sz="700" b="1" dirty="0" smtClean="0">
                <a:solidFill>
                  <a:schemeClr val="bg1"/>
                </a:solidFill>
              </a:rPr>
              <a:t>orms.py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313694" y="2219629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m</a:t>
            </a:r>
            <a:r>
              <a:rPr lang="en-US" sz="700" b="1" dirty="0" smtClean="0">
                <a:solidFill>
                  <a:schemeClr val="bg1"/>
                </a:solidFill>
              </a:rPr>
              <a:t>odels.py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960058" y="2220235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r</a:t>
            </a:r>
            <a:r>
              <a:rPr lang="en-US" sz="700" b="1" dirty="0" smtClean="0">
                <a:solidFill>
                  <a:schemeClr val="bg1"/>
                </a:solidFill>
              </a:rPr>
              <a:t>un.py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037089" y="2732252"/>
            <a:ext cx="8282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scrap.py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19558" y="2729538"/>
            <a:ext cx="6928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>
                <a:solidFill>
                  <a:schemeClr val="bg1"/>
                </a:solidFill>
              </a:rPr>
              <a:t>d</a:t>
            </a:r>
            <a:r>
              <a:rPr lang="en-US" sz="700" b="1" dirty="0" err="1" smtClean="0">
                <a:solidFill>
                  <a:schemeClr val="bg1"/>
                </a:solidFill>
              </a:rPr>
              <a:t>ata.json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91176" y="2727406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>
                <a:solidFill>
                  <a:schemeClr val="bg1"/>
                </a:solidFill>
              </a:rPr>
              <a:t>s</a:t>
            </a:r>
            <a:r>
              <a:rPr lang="en-US" sz="700" b="1" dirty="0" err="1" smtClean="0">
                <a:solidFill>
                  <a:schemeClr val="bg1"/>
                </a:solidFill>
              </a:rPr>
              <a:t>kill.json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882938" y="2718551"/>
            <a:ext cx="9873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 smtClean="0">
                <a:solidFill>
                  <a:schemeClr val="bg1"/>
                </a:solidFill>
              </a:rPr>
              <a:t>job_skills.json</a:t>
            </a:r>
            <a:endParaRPr lang="en-US" sz="700" b="1" dirty="0">
              <a:solidFill>
                <a:schemeClr val="bg1"/>
              </a:solidFill>
            </a:endParaRPr>
          </a:p>
        </p:txBody>
      </p:sp>
      <p:cxnSp>
        <p:nvCxnSpPr>
          <p:cNvPr id="181" name="Elbow Connector 180"/>
          <p:cNvCxnSpPr/>
          <p:nvPr/>
        </p:nvCxnSpPr>
        <p:spPr>
          <a:xfrm rot="16200000" flipH="1">
            <a:off x="3974459" y="1307723"/>
            <a:ext cx="50520" cy="9082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/>
          <p:nvPr/>
        </p:nvCxnSpPr>
        <p:spPr>
          <a:xfrm rot="16200000" flipH="1">
            <a:off x="4765229" y="1446451"/>
            <a:ext cx="7695" cy="630425"/>
          </a:xfrm>
          <a:prstGeom prst="bentConnector3">
            <a:avLst>
              <a:gd name="adj1" fmla="val 3795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/>
          <p:nvPr/>
        </p:nvCxnSpPr>
        <p:spPr>
          <a:xfrm rot="16200000" flipH="1">
            <a:off x="5391883" y="1457917"/>
            <a:ext cx="5894" cy="621083"/>
          </a:xfrm>
          <a:prstGeom prst="bentConnector3">
            <a:avLst>
              <a:gd name="adj1" fmla="val 3737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/>
          <p:nvPr/>
        </p:nvCxnSpPr>
        <p:spPr>
          <a:xfrm rot="5400000" flipH="1" flipV="1">
            <a:off x="5999478" y="1460995"/>
            <a:ext cx="9306" cy="597518"/>
          </a:xfrm>
          <a:prstGeom prst="bentConnector3">
            <a:avLst>
              <a:gd name="adj1" fmla="val -2757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/>
          <p:nvPr/>
        </p:nvCxnSpPr>
        <p:spPr>
          <a:xfrm>
            <a:off x="3545575" y="2165992"/>
            <a:ext cx="917948" cy="89286"/>
          </a:xfrm>
          <a:prstGeom prst="bentConnector3">
            <a:avLst>
              <a:gd name="adj1" fmla="val -4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Picture 2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12" y="2038548"/>
            <a:ext cx="191362" cy="182880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38" y="2042831"/>
            <a:ext cx="191362" cy="182880"/>
          </a:xfrm>
          <a:prstGeom prst="rect">
            <a:avLst/>
          </a:prstGeom>
        </p:spPr>
      </p:pic>
      <p:cxnSp>
        <p:nvCxnSpPr>
          <p:cNvPr id="230" name="Elbow Connector 229"/>
          <p:cNvCxnSpPr/>
          <p:nvPr/>
        </p:nvCxnSpPr>
        <p:spPr>
          <a:xfrm rot="16200000" flipH="1">
            <a:off x="4780110" y="1910062"/>
            <a:ext cx="7695" cy="630425"/>
          </a:xfrm>
          <a:prstGeom prst="bentConnector3">
            <a:avLst>
              <a:gd name="adj1" fmla="val 3795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/>
          <p:cNvCxnSpPr/>
          <p:nvPr/>
        </p:nvCxnSpPr>
        <p:spPr>
          <a:xfrm rot="16200000" flipH="1">
            <a:off x="5406764" y="1921528"/>
            <a:ext cx="5894" cy="621083"/>
          </a:xfrm>
          <a:prstGeom prst="bentConnector3">
            <a:avLst>
              <a:gd name="adj1" fmla="val 3737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/>
          <p:nvPr/>
        </p:nvCxnSpPr>
        <p:spPr>
          <a:xfrm rot="5400000" flipH="1" flipV="1">
            <a:off x="6014359" y="1918744"/>
            <a:ext cx="9306" cy="597518"/>
          </a:xfrm>
          <a:prstGeom prst="bentConnector3">
            <a:avLst>
              <a:gd name="adj1" fmla="val -2757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6" name="Picture 2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88" y="2031250"/>
            <a:ext cx="191362" cy="182880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60" y="2042831"/>
            <a:ext cx="191362" cy="182880"/>
          </a:xfrm>
          <a:prstGeom prst="rect">
            <a:avLst/>
          </a:prstGeom>
        </p:spPr>
      </p:pic>
      <p:sp>
        <p:nvSpPr>
          <p:cNvPr id="252" name="Flowchart: Document 251"/>
          <p:cNvSpPr/>
          <p:nvPr/>
        </p:nvSpPr>
        <p:spPr>
          <a:xfrm>
            <a:off x="3424951" y="2502728"/>
            <a:ext cx="274320" cy="182880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53" name="TextBox 252"/>
          <p:cNvSpPr txBox="1"/>
          <p:nvPr/>
        </p:nvSpPr>
        <p:spPr>
          <a:xfrm>
            <a:off x="3640649" y="2493595"/>
            <a:ext cx="685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Scrap</a:t>
            </a:r>
            <a:endParaRPr lang="en-US" sz="700" b="1" dirty="0">
              <a:solidFill>
                <a:schemeClr val="bg1"/>
              </a:solidFill>
            </a:endParaRPr>
          </a:p>
        </p:txBody>
      </p:sp>
      <p:cxnSp>
        <p:nvCxnSpPr>
          <p:cNvPr id="258" name="Elbow Connector 257"/>
          <p:cNvCxnSpPr/>
          <p:nvPr/>
        </p:nvCxnSpPr>
        <p:spPr>
          <a:xfrm>
            <a:off x="3545577" y="2714464"/>
            <a:ext cx="929203" cy="48707"/>
          </a:xfrm>
          <a:prstGeom prst="bentConnector3">
            <a:avLst>
              <a:gd name="adj1" fmla="val -4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9" name="Picture 2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9" y="2552302"/>
            <a:ext cx="191362" cy="182880"/>
          </a:xfrm>
          <a:prstGeom prst="rect">
            <a:avLst/>
          </a:prstGeom>
        </p:spPr>
      </p:pic>
      <p:cxnSp>
        <p:nvCxnSpPr>
          <p:cNvPr id="261" name="Elbow Connector 260"/>
          <p:cNvCxnSpPr/>
          <p:nvPr/>
        </p:nvCxnSpPr>
        <p:spPr>
          <a:xfrm rot="16200000" flipH="1">
            <a:off x="4791367" y="2423816"/>
            <a:ext cx="7695" cy="630425"/>
          </a:xfrm>
          <a:prstGeom prst="bentConnector3">
            <a:avLst>
              <a:gd name="adj1" fmla="val 3795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6200000" flipH="1">
            <a:off x="5418021" y="2435282"/>
            <a:ext cx="5894" cy="621083"/>
          </a:xfrm>
          <a:prstGeom prst="bentConnector3">
            <a:avLst>
              <a:gd name="adj1" fmla="val 3737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/>
          <p:nvPr/>
        </p:nvCxnSpPr>
        <p:spPr>
          <a:xfrm rot="5400000" flipH="1" flipV="1">
            <a:off x="6025616" y="2432498"/>
            <a:ext cx="9306" cy="597518"/>
          </a:xfrm>
          <a:prstGeom prst="bentConnector3">
            <a:avLst>
              <a:gd name="adj1" fmla="val -2757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Flowchart: Document 269"/>
          <p:cNvSpPr/>
          <p:nvPr/>
        </p:nvSpPr>
        <p:spPr>
          <a:xfrm>
            <a:off x="3418115" y="2942940"/>
            <a:ext cx="274320" cy="182880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71" name="TextBox 270"/>
          <p:cNvSpPr txBox="1"/>
          <p:nvPr/>
        </p:nvSpPr>
        <p:spPr>
          <a:xfrm>
            <a:off x="3637211" y="2919956"/>
            <a:ext cx="685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Scripts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284" name="Flowchart: Document 283"/>
          <p:cNvSpPr/>
          <p:nvPr/>
        </p:nvSpPr>
        <p:spPr>
          <a:xfrm>
            <a:off x="3439542" y="3862307"/>
            <a:ext cx="274320" cy="182880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85" name="TextBox 284"/>
          <p:cNvSpPr txBox="1"/>
          <p:nvPr/>
        </p:nvSpPr>
        <p:spPr>
          <a:xfrm>
            <a:off x="3623343" y="3969511"/>
            <a:ext cx="685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Static</a:t>
            </a:r>
            <a:endParaRPr lang="en-US" sz="700" b="1" dirty="0">
              <a:solidFill>
                <a:schemeClr val="bg1"/>
              </a:solidFill>
            </a:endParaRPr>
          </a:p>
        </p:txBody>
      </p:sp>
      <p:cxnSp>
        <p:nvCxnSpPr>
          <p:cNvPr id="286" name="Elbow Connector 285"/>
          <p:cNvCxnSpPr/>
          <p:nvPr/>
        </p:nvCxnSpPr>
        <p:spPr>
          <a:xfrm rot="16200000" flipH="1">
            <a:off x="4038993" y="3664388"/>
            <a:ext cx="97416" cy="931737"/>
          </a:xfrm>
          <a:prstGeom prst="bentConnector3">
            <a:avLst>
              <a:gd name="adj1" fmla="val 1311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2066015" y="4479043"/>
            <a:ext cx="1211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requirements.txt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050691" y="4164557"/>
            <a:ext cx="12898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Presentation.pptx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2067225" y="4853591"/>
            <a:ext cx="8895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README.md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308" name="Picture 3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538" y="2543724"/>
            <a:ext cx="182880" cy="182880"/>
          </a:xfrm>
          <a:prstGeom prst="rect">
            <a:avLst/>
          </a:prstGeom>
        </p:spPr>
      </p:pic>
      <p:pic>
        <p:nvPicPr>
          <p:cNvPr id="309" name="Picture 3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589" y="2543724"/>
            <a:ext cx="182880" cy="182880"/>
          </a:xfrm>
          <a:prstGeom prst="rect">
            <a:avLst/>
          </a:prstGeom>
        </p:spPr>
      </p:pic>
      <p:pic>
        <p:nvPicPr>
          <p:cNvPr id="310" name="Picture 3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38" y="2555428"/>
            <a:ext cx="182880" cy="182880"/>
          </a:xfrm>
          <a:prstGeom prst="rect">
            <a:avLst/>
          </a:prstGeom>
        </p:spPr>
      </p:pic>
      <p:pic>
        <p:nvPicPr>
          <p:cNvPr id="311" name="Picture 3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50" y="4136727"/>
            <a:ext cx="208662" cy="237412"/>
          </a:xfrm>
          <a:prstGeom prst="rect">
            <a:avLst/>
          </a:prstGeom>
        </p:spPr>
      </p:pic>
      <p:pic>
        <p:nvPicPr>
          <p:cNvPr id="312" name="Picture 3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44" y="4475703"/>
            <a:ext cx="218776" cy="218776"/>
          </a:xfrm>
          <a:prstGeom prst="rect">
            <a:avLst/>
          </a:prstGeom>
        </p:spPr>
      </p:pic>
      <p:pic>
        <p:nvPicPr>
          <p:cNvPr id="313" name="Picture 3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31" y="4798574"/>
            <a:ext cx="270461" cy="270461"/>
          </a:xfrm>
          <a:prstGeom prst="rect">
            <a:avLst/>
          </a:prstGeom>
        </p:spPr>
      </p:pic>
      <p:cxnSp>
        <p:nvCxnSpPr>
          <p:cNvPr id="318" name="Elbow Connector 317"/>
          <p:cNvCxnSpPr>
            <a:endCxn id="33" idx="1"/>
          </p:cNvCxnSpPr>
          <p:nvPr/>
        </p:nvCxnSpPr>
        <p:spPr>
          <a:xfrm>
            <a:off x="669787" y="1535972"/>
            <a:ext cx="1205881" cy="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Elbow Connector 320"/>
          <p:cNvCxnSpPr>
            <a:endCxn id="313" idx="1"/>
          </p:cNvCxnSpPr>
          <p:nvPr/>
        </p:nvCxnSpPr>
        <p:spPr>
          <a:xfrm rot="16200000" flipH="1">
            <a:off x="-328664" y="2734510"/>
            <a:ext cx="3249168" cy="11494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/>
          <p:nvPr/>
        </p:nvCxnSpPr>
        <p:spPr>
          <a:xfrm>
            <a:off x="705519" y="4245741"/>
            <a:ext cx="1188720" cy="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Elbow Connector 344"/>
          <p:cNvCxnSpPr>
            <a:endCxn id="312" idx="1"/>
          </p:cNvCxnSpPr>
          <p:nvPr/>
        </p:nvCxnSpPr>
        <p:spPr>
          <a:xfrm>
            <a:off x="722056" y="4576872"/>
            <a:ext cx="1173288" cy="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Elbow Connector 359"/>
          <p:cNvCxnSpPr/>
          <p:nvPr/>
        </p:nvCxnSpPr>
        <p:spPr>
          <a:xfrm rot="16200000" flipH="1">
            <a:off x="924372" y="2686192"/>
            <a:ext cx="2141740" cy="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361"/>
          <p:cNvCxnSpPr>
            <a:endCxn id="284" idx="1"/>
          </p:cNvCxnSpPr>
          <p:nvPr/>
        </p:nvCxnSpPr>
        <p:spPr>
          <a:xfrm>
            <a:off x="1993353" y="3643884"/>
            <a:ext cx="1446189" cy="309863"/>
          </a:xfrm>
          <a:prstGeom prst="bentConnector3">
            <a:avLst>
              <a:gd name="adj1" fmla="val 1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Elbow Connector 363"/>
          <p:cNvCxnSpPr>
            <a:endCxn id="270" idx="1"/>
          </p:cNvCxnSpPr>
          <p:nvPr/>
        </p:nvCxnSpPr>
        <p:spPr>
          <a:xfrm>
            <a:off x="2012828" y="3019983"/>
            <a:ext cx="1405287" cy="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Elbow Connector 365"/>
          <p:cNvCxnSpPr>
            <a:endCxn id="252" idx="1"/>
          </p:cNvCxnSpPr>
          <p:nvPr/>
        </p:nvCxnSpPr>
        <p:spPr>
          <a:xfrm>
            <a:off x="2012828" y="2593622"/>
            <a:ext cx="1412123" cy="5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/>
          <p:cNvCxnSpPr/>
          <p:nvPr/>
        </p:nvCxnSpPr>
        <p:spPr>
          <a:xfrm>
            <a:off x="2012828" y="2160071"/>
            <a:ext cx="1400866" cy="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/>
          <p:cNvCxnSpPr>
            <a:stCxn id="33" idx="2"/>
            <a:endCxn id="36" idx="1"/>
          </p:cNvCxnSpPr>
          <p:nvPr/>
        </p:nvCxnSpPr>
        <p:spPr>
          <a:xfrm rot="16200000" flipH="1">
            <a:off x="2701378" y="926771"/>
            <a:ext cx="18487" cy="13955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Flowchart: Document 381"/>
          <p:cNvSpPr/>
          <p:nvPr/>
        </p:nvSpPr>
        <p:spPr>
          <a:xfrm>
            <a:off x="4480002" y="3055560"/>
            <a:ext cx="274320" cy="182880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383" name="Flowchart: Document 382"/>
          <p:cNvSpPr/>
          <p:nvPr/>
        </p:nvSpPr>
        <p:spPr>
          <a:xfrm>
            <a:off x="4492193" y="3440677"/>
            <a:ext cx="274320" cy="182880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386" name="Elbow Connector 385"/>
          <p:cNvCxnSpPr>
            <a:stCxn id="270" idx="2"/>
            <a:endCxn id="382" idx="1"/>
          </p:cNvCxnSpPr>
          <p:nvPr/>
        </p:nvCxnSpPr>
        <p:spPr>
          <a:xfrm rot="16200000" flipH="1">
            <a:off x="4001003" y="2668001"/>
            <a:ext cx="33270" cy="9247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Elbow Connector 387"/>
          <p:cNvCxnSpPr>
            <a:stCxn id="270" idx="2"/>
            <a:endCxn id="383" idx="1"/>
          </p:cNvCxnSpPr>
          <p:nvPr/>
        </p:nvCxnSpPr>
        <p:spPr>
          <a:xfrm rot="16200000" flipH="1">
            <a:off x="3814541" y="2854464"/>
            <a:ext cx="418387" cy="9369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Elbow Connector 397"/>
          <p:cNvCxnSpPr>
            <a:stCxn id="382" idx="2"/>
          </p:cNvCxnSpPr>
          <p:nvPr/>
        </p:nvCxnSpPr>
        <p:spPr>
          <a:xfrm rot="16200000" flipH="1">
            <a:off x="4970779" y="2872733"/>
            <a:ext cx="96575" cy="8038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Elbow Connector 403"/>
          <p:cNvCxnSpPr/>
          <p:nvPr/>
        </p:nvCxnSpPr>
        <p:spPr>
          <a:xfrm rot="16200000" flipH="1">
            <a:off x="4978403" y="3285233"/>
            <a:ext cx="96575" cy="8038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5" name="Picture 4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595" y="3226349"/>
            <a:ext cx="191362" cy="182880"/>
          </a:xfrm>
          <a:prstGeom prst="rect">
            <a:avLst/>
          </a:prstGeom>
        </p:spPr>
      </p:pic>
      <p:pic>
        <p:nvPicPr>
          <p:cNvPr id="406" name="Picture 4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924" y="3665622"/>
            <a:ext cx="191362" cy="182880"/>
          </a:xfrm>
          <a:prstGeom prst="rect">
            <a:avLst/>
          </a:prstGeom>
        </p:spPr>
      </p:pic>
      <p:sp>
        <p:nvSpPr>
          <p:cNvPr id="408" name="TextBox 407"/>
          <p:cNvSpPr txBox="1"/>
          <p:nvPr/>
        </p:nvSpPr>
        <p:spPr>
          <a:xfrm>
            <a:off x="5049472" y="3371173"/>
            <a:ext cx="9873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a</a:t>
            </a:r>
            <a:r>
              <a:rPr lang="en-US" sz="700" b="1" dirty="0" smtClean="0">
                <a:solidFill>
                  <a:schemeClr val="bg1"/>
                </a:solidFill>
              </a:rPr>
              <a:t>uth.py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5055244" y="3808014"/>
            <a:ext cx="9873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m</a:t>
            </a:r>
            <a:r>
              <a:rPr lang="en-US" sz="700" b="1" dirty="0" smtClean="0">
                <a:solidFill>
                  <a:schemeClr val="bg1"/>
                </a:solidFill>
              </a:rPr>
              <a:t>ain.py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4692380" y="3025684"/>
            <a:ext cx="685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err="1" smtClean="0">
                <a:solidFill>
                  <a:schemeClr val="bg1"/>
                </a:solidFill>
              </a:rPr>
              <a:t>auth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4703172" y="3392781"/>
            <a:ext cx="685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main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4204749" y="4169826"/>
            <a:ext cx="6928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 smtClean="0">
                <a:solidFill>
                  <a:schemeClr val="bg1"/>
                </a:solidFill>
              </a:rPr>
              <a:t>css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4858214" y="4174486"/>
            <a:ext cx="6928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 smtClean="0">
                <a:solidFill>
                  <a:schemeClr val="bg1"/>
                </a:solidFill>
              </a:rPr>
              <a:t>img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5407710" y="4172354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 smtClean="0">
                <a:solidFill>
                  <a:schemeClr val="bg1"/>
                </a:solidFill>
              </a:rPr>
              <a:t>js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6012396" y="4172960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lib</a:t>
            </a:r>
          </a:p>
        </p:txBody>
      </p:sp>
      <p:cxnSp>
        <p:nvCxnSpPr>
          <p:cNvPr id="429" name="Elbow Connector 428"/>
          <p:cNvCxnSpPr/>
          <p:nvPr/>
        </p:nvCxnSpPr>
        <p:spPr>
          <a:xfrm rot="16200000" flipH="1">
            <a:off x="4862336" y="3863563"/>
            <a:ext cx="7695" cy="630425"/>
          </a:xfrm>
          <a:prstGeom prst="bentConnector3">
            <a:avLst>
              <a:gd name="adj1" fmla="val 3795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Elbow Connector 429"/>
          <p:cNvCxnSpPr/>
          <p:nvPr/>
        </p:nvCxnSpPr>
        <p:spPr>
          <a:xfrm rot="16200000" flipH="1">
            <a:off x="5488990" y="3875029"/>
            <a:ext cx="5894" cy="621083"/>
          </a:xfrm>
          <a:prstGeom prst="bentConnector3">
            <a:avLst>
              <a:gd name="adj1" fmla="val 3737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/>
          <p:cNvCxnSpPr/>
          <p:nvPr/>
        </p:nvCxnSpPr>
        <p:spPr>
          <a:xfrm rot="5400000" flipH="1" flipV="1">
            <a:off x="6096585" y="3878107"/>
            <a:ext cx="9306" cy="597518"/>
          </a:xfrm>
          <a:prstGeom prst="bentConnector3">
            <a:avLst>
              <a:gd name="adj1" fmla="val -2757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Flowchart: Document 431"/>
          <p:cNvSpPr/>
          <p:nvPr/>
        </p:nvSpPr>
        <p:spPr>
          <a:xfrm>
            <a:off x="4444781" y="4049703"/>
            <a:ext cx="212379" cy="104498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433" name="Flowchart: Document 432"/>
          <p:cNvSpPr/>
          <p:nvPr/>
        </p:nvSpPr>
        <p:spPr>
          <a:xfrm>
            <a:off x="5073392" y="4065547"/>
            <a:ext cx="212379" cy="104498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434" name="Flowchart: Document 433"/>
          <p:cNvSpPr/>
          <p:nvPr/>
        </p:nvSpPr>
        <p:spPr>
          <a:xfrm>
            <a:off x="5668670" y="4059395"/>
            <a:ext cx="212379" cy="104498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435" name="Flowchart: Document 434"/>
          <p:cNvSpPr/>
          <p:nvPr/>
        </p:nvSpPr>
        <p:spPr>
          <a:xfrm>
            <a:off x="6274537" y="4058960"/>
            <a:ext cx="212379" cy="104498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436" name="Flowchart: Document 435"/>
          <p:cNvSpPr/>
          <p:nvPr/>
        </p:nvSpPr>
        <p:spPr>
          <a:xfrm>
            <a:off x="6821197" y="4055473"/>
            <a:ext cx="212379" cy="104498"/>
          </a:xfrm>
          <a:prstGeom prst="flowChartDocument">
            <a:avLst/>
          </a:prstGeom>
          <a:solidFill>
            <a:srgbClr val="D4C748"/>
          </a:solidFill>
          <a:ln>
            <a:solidFill>
              <a:srgbClr val="D4C7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438" name="Elbow Connector 437"/>
          <p:cNvCxnSpPr/>
          <p:nvPr/>
        </p:nvCxnSpPr>
        <p:spPr>
          <a:xfrm rot="5400000" flipH="1" flipV="1">
            <a:off x="6652905" y="3898479"/>
            <a:ext cx="15975" cy="532988"/>
          </a:xfrm>
          <a:prstGeom prst="bentConnector3">
            <a:avLst>
              <a:gd name="adj1" fmla="val -1808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6486916" y="4160514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html</a:t>
            </a:r>
          </a:p>
        </p:txBody>
      </p:sp>
      <p:cxnSp>
        <p:nvCxnSpPr>
          <p:cNvPr id="444" name="Elbow Connector 443"/>
          <p:cNvCxnSpPr>
            <a:stCxn id="436" idx="3"/>
            <a:endCxn id="453" idx="1"/>
          </p:cNvCxnSpPr>
          <p:nvPr/>
        </p:nvCxnSpPr>
        <p:spPr>
          <a:xfrm flipV="1">
            <a:off x="7033576" y="3147000"/>
            <a:ext cx="562702" cy="9607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5" name="Picture 4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278" y="3290971"/>
            <a:ext cx="171746" cy="171746"/>
          </a:xfrm>
          <a:prstGeom prst="rect">
            <a:avLst/>
          </a:prstGeom>
        </p:spPr>
      </p:pic>
      <p:pic>
        <p:nvPicPr>
          <p:cNvPr id="447" name="Picture 4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78" y="3548099"/>
            <a:ext cx="171746" cy="171746"/>
          </a:xfrm>
          <a:prstGeom prst="rect">
            <a:avLst/>
          </a:prstGeom>
        </p:spPr>
      </p:pic>
      <p:pic>
        <p:nvPicPr>
          <p:cNvPr id="448" name="Picture 4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56" y="3811686"/>
            <a:ext cx="171746" cy="171746"/>
          </a:xfrm>
          <a:prstGeom prst="rect">
            <a:avLst/>
          </a:prstGeom>
        </p:spPr>
      </p:pic>
      <p:pic>
        <p:nvPicPr>
          <p:cNvPr id="449" name="Picture 4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56" y="4082409"/>
            <a:ext cx="171746" cy="171746"/>
          </a:xfrm>
          <a:prstGeom prst="rect">
            <a:avLst/>
          </a:prstGeom>
        </p:spPr>
      </p:pic>
      <p:pic>
        <p:nvPicPr>
          <p:cNvPr id="450" name="Picture 4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56" y="4355714"/>
            <a:ext cx="171746" cy="171746"/>
          </a:xfrm>
          <a:prstGeom prst="rect">
            <a:avLst/>
          </a:prstGeom>
        </p:spPr>
      </p:pic>
      <p:pic>
        <p:nvPicPr>
          <p:cNvPr id="451" name="Picture 4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56" y="4627909"/>
            <a:ext cx="171746" cy="171746"/>
          </a:xfrm>
          <a:prstGeom prst="rect">
            <a:avLst/>
          </a:prstGeom>
        </p:spPr>
      </p:pic>
      <p:pic>
        <p:nvPicPr>
          <p:cNvPr id="452" name="Picture 45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956" y="4894735"/>
            <a:ext cx="171746" cy="171746"/>
          </a:xfrm>
          <a:prstGeom prst="rect">
            <a:avLst/>
          </a:prstGeom>
        </p:spPr>
      </p:pic>
      <p:pic>
        <p:nvPicPr>
          <p:cNvPr id="453" name="Picture 4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278" y="3061127"/>
            <a:ext cx="171746" cy="171746"/>
          </a:xfrm>
          <a:prstGeom prst="rect">
            <a:avLst/>
          </a:prstGeom>
        </p:spPr>
      </p:pic>
      <p:cxnSp>
        <p:nvCxnSpPr>
          <p:cNvPr id="459" name="Elbow Connector 458"/>
          <p:cNvCxnSpPr>
            <a:endCxn id="450" idx="1"/>
          </p:cNvCxnSpPr>
          <p:nvPr/>
        </p:nvCxnSpPr>
        <p:spPr>
          <a:xfrm rot="16200000" flipH="1">
            <a:off x="7292524" y="4124354"/>
            <a:ext cx="339635" cy="2948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Elbow Connector 460"/>
          <p:cNvCxnSpPr>
            <a:endCxn id="451" idx="1"/>
          </p:cNvCxnSpPr>
          <p:nvPr/>
        </p:nvCxnSpPr>
        <p:spPr>
          <a:xfrm>
            <a:off x="7314927" y="4441586"/>
            <a:ext cx="294829" cy="272196"/>
          </a:xfrm>
          <a:prstGeom prst="bentConnector3">
            <a:avLst>
              <a:gd name="adj1" fmla="val 1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Elbow Connector 463"/>
          <p:cNvCxnSpPr/>
          <p:nvPr/>
        </p:nvCxnSpPr>
        <p:spPr>
          <a:xfrm>
            <a:off x="7295337" y="4713782"/>
            <a:ext cx="308419" cy="266826"/>
          </a:xfrm>
          <a:prstGeom prst="bentConnector3">
            <a:avLst>
              <a:gd name="adj1" fmla="val 79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Elbow Connector 466"/>
          <p:cNvCxnSpPr>
            <a:endCxn id="445" idx="1"/>
          </p:cNvCxnSpPr>
          <p:nvPr/>
        </p:nvCxnSpPr>
        <p:spPr>
          <a:xfrm>
            <a:off x="7314927" y="3371173"/>
            <a:ext cx="281351" cy="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Elbow Connector 468"/>
          <p:cNvCxnSpPr>
            <a:endCxn id="447" idx="1"/>
          </p:cNvCxnSpPr>
          <p:nvPr/>
        </p:nvCxnSpPr>
        <p:spPr>
          <a:xfrm flipV="1">
            <a:off x="7314927" y="3633972"/>
            <a:ext cx="288551" cy="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Elbow Connector 470"/>
          <p:cNvCxnSpPr>
            <a:endCxn id="448" idx="1"/>
          </p:cNvCxnSpPr>
          <p:nvPr/>
        </p:nvCxnSpPr>
        <p:spPr>
          <a:xfrm>
            <a:off x="7314927" y="3897559"/>
            <a:ext cx="294829" cy="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Elbow Connector 472"/>
          <p:cNvCxnSpPr/>
          <p:nvPr/>
        </p:nvCxnSpPr>
        <p:spPr>
          <a:xfrm flipV="1">
            <a:off x="7324137" y="4168282"/>
            <a:ext cx="307219" cy="92260"/>
          </a:xfrm>
          <a:prstGeom prst="bentConnector3">
            <a:avLst>
              <a:gd name="adj1" fmla="val -39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>
            <a:off x="7633836" y="3033945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a</a:t>
            </a:r>
            <a:r>
              <a:rPr lang="en-US" sz="700" b="1" dirty="0" smtClean="0">
                <a:solidFill>
                  <a:schemeClr val="bg1"/>
                </a:solidFill>
              </a:rPr>
              <a:t>bout.html</a:t>
            </a:r>
          </a:p>
        </p:txBody>
      </p:sp>
      <p:sp>
        <p:nvSpPr>
          <p:cNvPr id="477" name="TextBox 476"/>
          <p:cNvSpPr txBox="1"/>
          <p:nvPr/>
        </p:nvSpPr>
        <p:spPr>
          <a:xfrm>
            <a:off x="7679971" y="3284262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account.html</a:t>
            </a:r>
          </a:p>
        </p:txBody>
      </p:sp>
      <p:sp>
        <p:nvSpPr>
          <p:cNvPr id="478" name="TextBox 477"/>
          <p:cNvSpPr txBox="1"/>
          <p:nvPr/>
        </p:nvSpPr>
        <p:spPr>
          <a:xfrm>
            <a:off x="7639258" y="3533944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home.html</a:t>
            </a:r>
          </a:p>
        </p:txBody>
      </p:sp>
      <p:sp>
        <p:nvSpPr>
          <p:cNvPr id="479" name="TextBox 478"/>
          <p:cNvSpPr txBox="1"/>
          <p:nvPr/>
        </p:nvSpPr>
        <p:spPr>
          <a:xfrm>
            <a:off x="7589719" y="3798815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job.html</a:t>
            </a:r>
          </a:p>
        </p:txBody>
      </p:sp>
      <p:sp>
        <p:nvSpPr>
          <p:cNvPr id="480" name="TextBox 479"/>
          <p:cNvSpPr txBox="1"/>
          <p:nvPr/>
        </p:nvSpPr>
        <p:spPr>
          <a:xfrm>
            <a:off x="7625269" y="4599600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login.html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7610430" y="4076838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jobs.html</a:t>
            </a:r>
          </a:p>
        </p:txBody>
      </p:sp>
      <p:sp>
        <p:nvSpPr>
          <p:cNvPr id="482" name="TextBox 481"/>
          <p:cNvSpPr txBox="1"/>
          <p:nvPr/>
        </p:nvSpPr>
        <p:spPr>
          <a:xfrm>
            <a:off x="7653778" y="4341559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layout.html</a:t>
            </a:r>
          </a:p>
        </p:txBody>
      </p:sp>
      <p:sp>
        <p:nvSpPr>
          <p:cNvPr id="483" name="TextBox 482"/>
          <p:cNvSpPr txBox="1"/>
          <p:nvPr/>
        </p:nvSpPr>
        <p:spPr>
          <a:xfrm>
            <a:off x="7685888" y="4880580"/>
            <a:ext cx="815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register.html</a:t>
            </a:r>
          </a:p>
        </p:txBody>
      </p:sp>
    </p:spTree>
    <p:extLst>
      <p:ext uri="{BB962C8B-B14F-4D97-AF65-F5344CB8AC3E}">
        <p14:creationId xmlns:p14="http://schemas.microsoft.com/office/powerpoint/2010/main" val="4916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MAJOR REQUIREMENTS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609600" y="226695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Back 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58115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Front 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127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Scrapping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79095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FRONT-END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609600" y="1582804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Inherit from layout.html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038350"/>
            <a:ext cx="5643577" cy="28004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438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559;p28"/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PAGE STRUCTURE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22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Oval 22"/>
          <p:cNvSpPr/>
          <p:nvPr/>
        </p:nvSpPr>
        <p:spPr>
          <a:xfrm>
            <a:off x="3225800" y="2174100"/>
            <a:ext cx="1803400" cy="914400"/>
          </a:xfrm>
          <a:prstGeom prst="ellipse">
            <a:avLst/>
          </a:prstGeom>
          <a:solidFill>
            <a:srgbClr val="052643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38286" y="2446634"/>
            <a:ext cx="155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f</a:t>
            </a:r>
            <a:r>
              <a:rPr lang="en-US" sz="1800" dirty="0" smtClean="0">
                <a:solidFill>
                  <a:schemeClr val="bg1"/>
                </a:solidFill>
              </a:rPr>
              <a:t>ilename.html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2000" y="1621653"/>
            <a:ext cx="1803400" cy="914400"/>
          </a:xfrm>
          <a:prstGeom prst="ellipse">
            <a:avLst/>
          </a:prstGeom>
          <a:solidFill>
            <a:srgbClr val="052643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4443" y="1902651"/>
            <a:ext cx="155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layout.html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5867" y="2965162"/>
            <a:ext cx="1803400" cy="914400"/>
          </a:xfrm>
          <a:prstGeom prst="ellipse">
            <a:avLst/>
          </a:prstGeom>
          <a:solidFill>
            <a:srgbClr val="052643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5976" y="3129974"/>
            <a:ext cx="155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{% block content</a:t>
            </a:r>
            <a:r>
              <a:rPr lang="en-US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%}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>
            <a:stCxn id="25" idx="6"/>
          </p:cNvCxnSpPr>
          <p:nvPr/>
        </p:nvCxnSpPr>
        <p:spPr>
          <a:xfrm>
            <a:off x="2565400" y="2078853"/>
            <a:ext cx="634999" cy="552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6"/>
          </p:cNvCxnSpPr>
          <p:nvPr/>
        </p:nvCxnSpPr>
        <p:spPr>
          <a:xfrm flipV="1">
            <a:off x="2599267" y="2724150"/>
            <a:ext cx="601132" cy="698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gnetic Disk 30"/>
          <p:cNvSpPr/>
          <p:nvPr/>
        </p:nvSpPr>
        <p:spPr>
          <a:xfrm>
            <a:off x="6096000" y="1689781"/>
            <a:ext cx="1600200" cy="1812098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324600" y="259583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database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31" idx="2"/>
          </p:cNvCxnSpPr>
          <p:nvPr/>
        </p:nvCxnSpPr>
        <p:spPr>
          <a:xfrm flipH="1">
            <a:off x="5105400" y="259583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7303</TotalTime>
  <Words>259</Words>
  <Application>Microsoft Office PowerPoint</Application>
  <PresentationFormat>On-screen Show (16:9)</PresentationFormat>
  <Paragraphs>116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Consolas</vt:lpstr>
      <vt:lpstr>Bree Serif</vt:lpstr>
      <vt:lpstr>Roboto Black</vt:lpstr>
      <vt:lpstr>Didact Gothic</vt:lpstr>
      <vt:lpstr>Roboto Light</vt:lpstr>
      <vt:lpstr>Roboto Mono Regular</vt:lpstr>
      <vt:lpstr>Roboto Thin</vt:lpstr>
      <vt:lpstr>WEB PROPOSAL</vt:lpstr>
      <vt:lpstr>PYTHON WEB PROJECT PRESENTATION</vt:lpstr>
      <vt:lpstr>TABLE OF CONTENTS</vt:lpstr>
      <vt:lpstr>ABOUT THE PROJECT</vt:lpstr>
      <vt:lpstr>—SOMEONE FAMOUS</vt:lpstr>
      <vt:lpstr>USED LIBRARIES</vt:lpstr>
      <vt:lpstr>PowerPoint Presentation</vt:lpstr>
      <vt:lpstr>MAJOR REQUIREMENTS</vt:lpstr>
      <vt:lpstr>FRONT-END</vt:lpstr>
      <vt:lpstr>PowerPoint Presentation</vt:lpstr>
      <vt:lpstr>Registration form</vt:lpstr>
      <vt:lpstr>Account editing</vt:lpstr>
      <vt:lpstr>PowerPoint Presentation</vt:lpstr>
      <vt:lpstr>PowerPoint Presentation</vt:lpstr>
      <vt:lpstr>BACK-END</vt:lpstr>
      <vt:lpstr>SCRAPPING</vt:lpstr>
      <vt:lpstr>PowerPoint Presentation</vt:lpstr>
      <vt:lpstr>DATABASE DIAGRAM</vt:lpstr>
      <vt:lpstr>A VIDEO IS A GOOD IDEA</vt:lpstr>
      <vt:lpstr>THE TEAM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PROJECT PRESENTATION</dc:title>
  <dc:creator>Davit</dc:creator>
  <cp:lastModifiedBy>Davit</cp:lastModifiedBy>
  <cp:revision>44</cp:revision>
  <dcterms:modified xsi:type="dcterms:W3CDTF">2020-08-19T21:29:01Z</dcterms:modified>
</cp:coreProperties>
</file>