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2"/>
  </p:notesMasterIdLst>
  <p:sldIdLst>
    <p:sldId id="256" r:id="rId2"/>
    <p:sldId id="257" r:id="rId3"/>
    <p:sldId id="260" r:id="rId4"/>
    <p:sldId id="261" r:id="rId5"/>
    <p:sldId id="266" r:id="rId6"/>
    <p:sldId id="278" r:id="rId7"/>
    <p:sldId id="264" r:id="rId8"/>
    <p:sldId id="279" r:id="rId9"/>
    <p:sldId id="286" r:id="rId10"/>
    <p:sldId id="281" r:id="rId11"/>
    <p:sldId id="283" r:id="rId12"/>
    <p:sldId id="284" r:id="rId13"/>
    <p:sldId id="285" r:id="rId14"/>
    <p:sldId id="280" r:id="rId15"/>
    <p:sldId id="275" r:id="rId16"/>
    <p:sldId id="287" r:id="rId17"/>
    <p:sldId id="277" r:id="rId18"/>
    <p:sldId id="269" r:id="rId19"/>
    <p:sldId id="273" r:id="rId20"/>
    <p:sldId id="274" r:id="rId21"/>
  </p:sldIdLst>
  <p:sldSz cx="9144000" cy="5143500" type="screen16x9"/>
  <p:notesSz cx="6858000" cy="9144000"/>
  <p:embeddedFontLst>
    <p:embeddedFont>
      <p:font typeface="Consolas" pitchFamily="49" charset="0"/>
      <p:regular r:id="rId23"/>
      <p:bold r:id="rId24"/>
      <p:italic r:id="rId25"/>
      <p:boldItalic r:id="rId26"/>
    </p:embeddedFont>
    <p:embeddedFont>
      <p:font typeface="Roboto Mono Regular" charset="0"/>
      <p:regular r:id="rId27"/>
      <p:bold r:id="rId28"/>
      <p:italic r:id="rId29"/>
      <p:boldItalic r:id="rId30"/>
    </p:embeddedFont>
    <p:embeddedFont>
      <p:font typeface="Didact Gothic" charset="0"/>
      <p:regular r:id="rId31"/>
    </p:embeddedFont>
    <p:embeddedFont>
      <p:font typeface="Roboto Light" charset="0"/>
      <p:regular r:id="rId32"/>
      <p:bold r:id="rId33"/>
      <p:italic r:id="rId34"/>
      <p:boldItalic r:id="rId35"/>
    </p:embeddedFont>
    <p:embeddedFont>
      <p:font typeface="Roboto Thin" charset="0"/>
      <p:regular r:id="rId36"/>
      <p:bold r:id="rId37"/>
      <p:italic r:id="rId38"/>
      <p:boldItalic r:id="rId39"/>
    </p:embeddedFont>
    <p:embeddedFont>
      <p:font typeface="Bree Serif" charset="0"/>
      <p:regular r:id="rId40"/>
    </p:embeddedFont>
    <p:embeddedFont>
      <p:font typeface="Roboto Black" charset="0"/>
      <p:bold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6" y="-2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77311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5bb3dc62fd_0_1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5bb3dc62fd_0_1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5bbcd31a2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GYUYGYFGFYGH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2106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6" r:id="rId6"/>
    <p:sldLayoutId id="2147483657" r:id="rId7"/>
    <p:sldLayoutId id="2147483660" r:id="rId8"/>
    <p:sldLayoutId id="214748366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addyouremail@freepik.co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accent1"/>
                </a:solidFill>
              </a:rPr>
              <a:t>PYTHON WEB </a:t>
            </a:r>
            <a:r>
              <a:rPr lang="es" dirty="0">
                <a:solidFill>
                  <a:schemeClr val="accent1"/>
                </a:solidFill>
              </a:rPr>
              <a:t>PROJECT</a:t>
            </a:r>
            <a:endParaRPr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accent1"/>
                </a:solidFill>
              </a:rPr>
              <a:t>PRESENTATION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2409906" y="4487829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3641546" y="1214263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3730183" y="1341845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3795882" y="1459132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3549861" y="1081307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171149" y="901393"/>
            <a:ext cx="3222864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207909" y="2657155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1826156" y="2724413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1202694" y="2552944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2165397" y="1966459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2165397" y="2097879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2165397" y="222930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2165397" y="2493653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2165397" y="2625073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2165397" y="28879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2165397" y="301933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2165397" y="3282153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229313" y="1966459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229313" y="2097879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229313" y="2362232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2279997" y="1700570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732056" y="1700570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2776646" y="98760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2556588" y="1417573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3491490" y="2582662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4081638" y="754255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3717393" y="1624182"/>
            <a:ext cx="1044973" cy="928762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340842" y="153133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3499423" y="2970433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3930830" y="2919132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4378096" y="3632096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4073984" y="2990157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3529993" y="2800813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4411809" y="3480591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3794346" y="2875005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4362572" y="3334798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1502200" y="1642502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2556588" y="588114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3134220" y="588114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4144288" y="2510485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1509854" y="153133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1655024" y="232076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4107601" y="265693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340842" y="1434681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1020860" y="1453014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3617095" y="531582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3380240" y="4535195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3860068" y="3379956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4046485" y="3378420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3950217" y="3467058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4038855" y="3616811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3821868" y="3329519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3821868" y="3829215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478923" y="311499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627140" y="311499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763144" y="311499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1004582" y="311499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3973138" y="4085914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656690" y="4349617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Led by Vladimir </a:t>
            </a:r>
            <a:r>
              <a:rPr lang="en-US" dirty="0" err="1" smtClean="0">
                <a:solidFill>
                  <a:schemeClr val="bg1"/>
                </a:solidFill>
              </a:rPr>
              <a:t>Poghosyan</a:t>
            </a:r>
            <a:r>
              <a:rPr lang="en-US" dirty="0" smtClean="0">
                <a:solidFill>
                  <a:schemeClr val="bg1"/>
                </a:solidFill>
              </a:rPr>
              <a:t>, ACA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33995" y="1772787"/>
            <a:ext cx="1034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</a:rPr>
              <a:t>PYTHON</a:t>
            </a:r>
            <a:endParaRPr lang="en-US" sz="16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1700" y="361950"/>
            <a:ext cx="8520600" cy="606600"/>
          </a:xfrm>
        </p:spPr>
        <p:txBody>
          <a:bodyPr/>
          <a:lstStyle/>
          <a:p>
            <a:r>
              <a:rPr lang="en-US" dirty="0" smtClean="0"/>
              <a:t>Registration form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52550"/>
            <a:ext cx="3198780" cy="2692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/>
          <p:cNvSpPr txBox="1"/>
          <p:nvPr/>
        </p:nvSpPr>
        <p:spPr>
          <a:xfrm>
            <a:off x="3962400" y="1352550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Fill personal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8600" y="1658838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Duplicate mail restriction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8600" y="2119015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Password hash with </a:t>
            </a:r>
            <a:r>
              <a:rPr lang="en-US" dirty="0" err="1" smtClean="0">
                <a:solidFill>
                  <a:schemeClr val="bg1"/>
                </a:solidFill>
              </a:rPr>
              <a:t>bycrypt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72467" y="2544761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Send the all data to database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20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61950"/>
            <a:ext cx="8520600" cy="606600"/>
          </a:xfrm>
        </p:spPr>
        <p:txBody>
          <a:bodyPr/>
          <a:lstStyle/>
          <a:p>
            <a:r>
              <a:rPr lang="en-US" dirty="0" smtClean="0"/>
              <a:t>Account editing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46979" b="61774"/>
          <a:stretch/>
        </p:blipFill>
        <p:spPr>
          <a:xfrm>
            <a:off x="228600" y="1200150"/>
            <a:ext cx="3969854" cy="28701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/>
          <p:cNvSpPr txBox="1"/>
          <p:nvPr/>
        </p:nvSpPr>
        <p:spPr>
          <a:xfrm>
            <a:off x="4572000" y="1352550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Edit personal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39733" y="1801283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Send  &amp; update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4400" y="2419350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Fill personal data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0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6636"/>
          <a:stretch/>
        </p:blipFill>
        <p:spPr>
          <a:xfrm>
            <a:off x="1752600" y="514351"/>
            <a:ext cx="5486400" cy="419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41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42950"/>
            <a:ext cx="4572000" cy="31788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1276350"/>
            <a:ext cx="4343400" cy="35857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463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BACK-END</a:t>
            </a:r>
            <a:endParaRPr dirty="0"/>
          </a:p>
        </p:txBody>
      </p:sp>
      <p:cxnSp>
        <p:nvCxnSpPr>
          <p:cNvPr id="596" name="Google Shape;596;p2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762000" y="2190750"/>
            <a:ext cx="373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Put </a:t>
            </a:r>
            <a:r>
              <a:rPr lang="en-US" dirty="0" err="1" smtClean="0">
                <a:solidFill>
                  <a:schemeClr val="bg1"/>
                </a:solidFill>
              </a:rPr>
              <a:t>printscreen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96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>
            <a:spLocks noGrp="1"/>
          </p:cNvSpPr>
          <p:nvPr>
            <p:ph type="ctrTitle" idx="6"/>
          </p:nvPr>
        </p:nvSpPr>
        <p:spPr>
          <a:xfrm>
            <a:off x="311700" y="239565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SCRAPPING</a:t>
            </a:r>
            <a:endParaRPr dirty="0"/>
          </a:p>
        </p:txBody>
      </p:sp>
      <p:cxnSp>
        <p:nvCxnSpPr>
          <p:cNvPr id="596" name="Google Shape;596;p28"/>
          <p:cNvCxnSpPr/>
          <p:nvPr/>
        </p:nvCxnSpPr>
        <p:spPr>
          <a:xfrm>
            <a:off x="311699" y="867156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TextBox 7"/>
          <p:cNvSpPr txBox="1"/>
          <p:nvPr/>
        </p:nvSpPr>
        <p:spPr>
          <a:xfrm>
            <a:off x="457200" y="984412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BeautifulSoup</a:t>
            </a:r>
            <a:r>
              <a:rPr lang="en-US" dirty="0" smtClean="0">
                <a:solidFill>
                  <a:schemeClr val="bg1"/>
                </a:solidFill>
              </a:rPr>
              <a:t> Library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392" y="1459987"/>
            <a:ext cx="4091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Scrapping Per Page from www.staff.am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2318" y="1920164"/>
            <a:ext cx="3393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Dumping data to JSON </a:t>
            </a:r>
            <a:r>
              <a:rPr lang="en-US" dirty="0" err="1" smtClean="0">
                <a:solidFill>
                  <a:schemeClr val="bg1"/>
                </a:solidFill>
              </a:rPr>
              <a:t>datastorage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363043"/>
            <a:ext cx="541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Filling values in database from JSON by appropriate columns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199" y="2794995"/>
            <a:ext cx="5023075" cy="23485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5406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>
            <a:spLocks noGrp="1"/>
          </p:cNvSpPr>
          <p:nvPr>
            <p:ph type="ctrTitle" idx="6"/>
          </p:nvPr>
        </p:nvSpPr>
        <p:spPr>
          <a:xfrm>
            <a:off x="311700" y="239565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SCRAPPING</a:t>
            </a:r>
            <a:endParaRPr dirty="0"/>
          </a:p>
        </p:txBody>
      </p:sp>
      <p:cxnSp>
        <p:nvCxnSpPr>
          <p:cNvPr id="596" name="Google Shape;596;p28"/>
          <p:cNvCxnSpPr/>
          <p:nvPr/>
        </p:nvCxnSpPr>
        <p:spPr>
          <a:xfrm>
            <a:off x="311699" y="867156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TextBox 7"/>
          <p:cNvSpPr txBox="1"/>
          <p:nvPr/>
        </p:nvSpPr>
        <p:spPr>
          <a:xfrm>
            <a:off x="457200" y="984412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BeautifulSoup</a:t>
            </a:r>
            <a:r>
              <a:rPr lang="en-US" dirty="0" smtClean="0">
                <a:solidFill>
                  <a:schemeClr val="bg1"/>
                </a:solidFill>
              </a:rPr>
              <a:t> Library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392" y="1459987"/>
            <a:ext cx="4091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Scrapping Per Page from www.staff.am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2318" y="1920164"/>
            <a:ext cx="3393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Dumping data to JSON </a:t>
            </a:r>
            <a:r>
              <a:rPr lang="en-US" dirty="0" err="1" smtClean="0">
                <a:solidFill>
                  <a:schemeClr val="bg1"/>
                </a:solidFill>
              </a:rPr>
              <a:t>datastorage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363043"/>
            <a:ext cx="541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Filling values in database from JSON by appropriate columns</a:t>
            </a:r>
          </a:p>
        </p:txBody>
      </p:sp>
    </p:spTree>
    <p:extLst>
      <p:ext uri="{BB962C8B-B14F-4D97-AF65-F5344CB8AC3E}">
        <p14:creationId xmlns:p14="http://schemas.microsoft.com/office/powerpoint/2010/main" val="118245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>
            <a:spLocks noGrp="1"/>
          </p:cNvSpPr>
          <p:nvPr>
            <p:ph type="ctrTitle" idx="6"/>
          </p:nvPr>
        </p:nvSpPr>
        <p:spPr>
          <a:xfrm>
            <a:off x="311700" y="2857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" dirty="0"/>
              <a:t>DATABASE DIAGRAM</a:t>
            </a:r>
            <a:endParaRPr dirty="0"/>
          </a:p>
        </p:txBody>
      </p:sp>
      <p:cxnSp>
        <p:nvCxnSpPr>
          <p:cNvPr id="596" name="Google Shape;596;p28"/>
          <p:cNvCxnSpPr/>
          <p:nvPr/>
        </p:nvCxnSpPr>
        <p:spPr>
          <a:xfrm>
            <a:off x="311700" y="89535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00150"/>
            <a:ext cx="7315200" cy="373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5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 </a:t>
            </a:r>
            <a:r>
              <a:rPr lang="es" dirty="0" smtClean="0"/>
              <a:t>VIDEO</a:t>
            </a:r>
            <a:endParaRPr dirty="0"/>
          </a:p>
        </p:txBody>
      </p:sp>
      <p:grpSp>
        <p:nvGrpSpPr>
          <p:cNvPr id="701" name="Google Shape;701;p33"/>
          <p:cNvGrpSpPr/>
          <p:nvPr/>
        </p:nvGrpSpPr>
        <p:grpSpPr>
          <a:xfrm>
            <a:off x="3188606" y="1615717"/>
            <a:ext cx="2766826" cy="2406017"/>
            <a:chOff x="778775" y="238125"/>
            <a:chExt cx="6020075" cy="5235025"/>
          </a:xfrm>
        </p:grpSpPr>
        <p:sp>
          <p:nvSpPr>
            <p:cNvPr id="702" name="Google Shape;702;p33"/>
            <p:cNvSpPr/>
            <p:nvPr/>
          </p:nvSpPr>
          <p:spPr>
            <a:xfrm>
              <a:off x="880950" y="921300"/>
              <a:ext cx="5815700" cy="4551850"/>
            </a:xfrm>
            <a:custGeom>
              <a:avLst/>
              <a:gdLst/>
              <a:ahLst/>
              <a:cxnLst/>
              <a:rect l="l" t="t" r="r" b="b"/>
              <a:pathLst>
                <a:path w="232628" h="182074" extrusionOk="0">
                  <a:moveTo>
                    <a:pt x="116314" y="1"/>
                  </a:moveTo>
                  <a:cubicBezTo>
                    <a:pt x="77422" y="1"/>
                    <a:pt x="38531" y="3054"/>
                    <a:pt x="0" y="9160"/>
                  </a:cubicBezTo>
                  <a:lnTo>
                    <a:pt x="0" y="182073"/>
                  </a:lnTo>
                  <a:cubicBezTo>
                    <a:pt x="38531" y="175967"/>
                    <a:pt x="77422" y="172914"/>
                    <a:pt x="116314" y="172914"/>
                  </a:cubicBezTo>
                  <a:cubicBezTo>
                    <a:pt x="155206" y="172914"/>
                    <a:pt x="194098" y="175967"/>
                    <a:pt x="232628" y="182073"/>
                  </a:cubicBezTo>
                  <a:lnTo>
                    <a:pt x="232628" y="9160"/>
                  </a:lnTo>
                  <a:cubicBezTo>
                    <a:pt x="194098" y="3054"/>
                    <a:pt x="155206" y="1"/>
                    <a:pt x="116314" y="1"/>
                  </a:cubicBezTo>
                  <a:close/>
                </a:path>
              </a:pathLst>
            </a:custGeom>
            <a:solidFill>
              <a:srgbClr val="B3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778775" y="238125"/>
              <a:ext cx="6020075" cy="4977075"/>
            </a:xfrm>
            <a:custGeom>
              <a:avLst/>
              <a:gdLst/>
              <a:ahLst/>
              <a:cxnLst/>
              <a:rect l="l" t="t" r="r" b="b"/>
              <a:pathLst>
                <a:path w="240803" h="199083" extrusionOk="0">
                  <a:moveTo>
                    <a:pt x="0" y="0"/>
                  </a:moveTo>
                  <a:lnTo>
                    <a:pt x="0" y="199082"/>
                  </a:lnTo>
                  <a:lnTo>
                    <a:pt x="240802" y="199082"/>
                  </a:lnTo>
                  <a:lnTo>
                    <a:pt x="2408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1055400" y="454950"/>
              <a:ext cx="5465550" cy="3119100"/>
            </a:xfrm>
            <a:custGeom>
              <a:avLst/>
              <a:gdLst/>
              <a:ahLst/>
              <a:cxnLst/>
              <a:rect l="l" t="t" r="r" b="b"/>
              <a:pathLst>
                <a:path w="218622" h="124764" extrusionOk="0">
                  <a:moveTo>
                    <a:pt x="1" y="0"/>
                  </a:moveTo>
                  <a:lnTo>
                    <a:pt x="1" y="124763"/>
                  </a:lnTo>
                  <a:lnTo>
                    <a:pt x="218622" y="124763"/>
                  </a:lnTo>
                  <a:lnTo>
                    <a:pt x="218622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1170050" y="3102975"/>
              <a:ext cx="5237500" cy="51125"/>
            </a:xfrm>
            <a:custGeom>
              <a:avLst/>
              <a:gdLst/>
              <a:ahLst/>
              <a:cxnLst/>
              <a:rect l="l" t="t" r="r" b="b"/>
              <a:pathLst>
                <a:path w="209500" h="2045" extrusionOk="0">
                  <a:moveTo>
                    <a:pt x="0" y="1"/>
                  </a:moveTo>
                  <a:lnTo>
                    <a:pt x="0" y="2044"/>
                  </a:lnTo>
                  <a:lnTo>
                    <a:pt x="209500" y="2044"/>
                  </a:lnTo>
                  <a:lnTo>
                    <a:pt x="2095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1170050" y="3102975"/>
              <a:ext cx="3663650" cy="51125"/>
            </a:xfrm>
            <a:custGeom>
              <a:avLst/>
              <a:gdLst/>
              <a:ahLst/>
              <a:cxnLst/>
              <a:rect l="l" t="t" r="r" b="b"/>
              <a:pathLst>
                <a:path w="146546" h="2045" extrusionOk="0">
                  <a:moveTo>
                    <a:pt x="0" y="1"/>
                  </a:moveTo>
                  <a:lnTo>
                    <a:pt x="0" y="2044"/>
                  </a:lnTo>
                  <a:lnTo>
                    <a:pt x="146545" y="2044"/>
                  </a:lnTo>
                  <a:lnTo>
                    <a:pt x="1465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3305925" y="1273650"/>
              <a:ext cx="965775" cy="965775"/>
            </a:xfrm>
            <a:custGeom>
              <a:avLst/>
              <a:gdLst/>
              <a:ahLst/>
              <a:cxnLst/>
              <a:rect l="l" t="t" r="r" b="b"/>
              <a:pathLst>
                <a:path w="38631" h="38631" extrusionOk="0">
                  <a:moveTo>
                    <a:pt x="19290" y="1"/>
                  </a:moveTo>
                  <a:cubicBezTo>
                    <a:pt x="8623" y="1"/>
                    <a:pt x="0" y="8624"/>
                    <a:pt x="0" y="19341"/>
                  </a:cubicBezTo>
                  <a:cubicBezTo>
                    <a:pt x="0" y="30007"/>
                    <a:pt x="8623" y="38631"/>
                    <a:pt x="19290" y="38631"/>
                  </a:cubicBezTo>
                  <a:cubicBezTo>
                    <a:pt x="29957" y="38631"/>
                    <a:pt x="38630" y="30007"/>
                    <a:pt x="38630" y="19341"/>
                  </a:cubicBezTo>
                  <a:cubicBezTo>
                    <a:pt x="38630" y="8624"/>
                    <a:pt x="29957" y="1"/>
                    <a:pt x="19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3663550" y="1514150"/>
              <a:ext cx="397550" cy="458600"/>
            </a:xfrm>
            <a:custGeom>
              <a:avLst/>
              <a:gdLst/>
              <a:ahLst/>
              <a:cxnLst/>
              <a:rect l="l" t="t" r="r" b="b"/>
              <a:pathLst>
                <a:path w="15902" h="18344" extrusionOk="0">
                  <a:moveTo>
                    <a:pt x="1" y="1"/>
                  </a:moveTo>
                  <a:lnTo>
                    <a:pt x="1" y="18344"/>
                  </a:lnTo>
                  <a:lnTo>
                    <a:pt x="15901" y="91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4743950" y="3038175"/>
              <a:ext cx="180725" cy="180725"/>
            </a:xfrm>
            <a:custGeom>
              <a:avLst/>
              <a:gdLst/>
              <a:ahLst/>
              <a:cxnLst/>
              <a:rect l="l" t="t" r="r" b="b"/>
              <a:pathLst>
                <a:path w="7229" h="7229" extrusionOk="0">
                  <a:moveTo>
                    <a:pt x="3589" y="1"/>
                  </a:moveTo>
                  <a:cubicBezTo>
                    <a:pt x="1596" y="1"/>
                    <a:pt x="1" y="1596"/>
                    <a:pt x="1" y="3589"/>
                  </a:cubicBezTo>
                  <a:cubicBezTo>
                    <a:pt x="1" y="5583"/>
                    <a:pt x="1596" y="7228"/>
                    <a:pt x="3589" y="7228"/>
                  </a:cubicBezTo>
                  <a:cubicBezTo>
                    <a:pt x="5583" y="7228"/>
                    <a:pt x="7228" y="5583"/>
                    <a:pt x="7228" y="3589"/>
                  </a:cubicBezTo>
                  <a:cubicBezTo>
                    <a:pt x="7228" y="1596"/>
                    <a:pt x="5583" y="1"/>
                    <a:pt x="35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1055400" y="3742250"/>
              <a:ext cx="1588850" cy="194425"/>
            </a:xfrm>
            <a:custGeom>
              <a:avLst/>
              <a:gdLst/>
              <a:ahLst/>
              <a:cxnLst/>
              <a:rect l="l" t="t" r="r" b="b"/>
              <a:pathLst>
                <a:path w="63554" h="7777" extrusionOk="0">
                  <a:moveTo>
                    <a:pt x="1" y="0"/>
                  </a:moveTo>
                  <a:lnTo>
                    <a:pt x="1" y="7776"/>
                  </a:lnTo>
                  <a:lnTo>
                    <a:pt x="63553" y="7776"/>
                  </a:lnTo>
                  <a:lnTo>
                    <a:pt x="635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1055400" y="4038825"/>
              <a:ext cx="3302275" cy="97225"/>
            </a:xfrm>
            <a:custGeom>
              <a:avLst/>
              <a:gdLst/>
              <a:ahLst/>
              <a:cxnLst/>
              <a:rect l="l" t="t" r="r" b="b"/>
              <a:pathLst>
                <a:path w="132091" h="3889" extrusionOk="0">
                  <a:moveTo>
                    <a:pt x="1" y="0"/>
                  </a:moveTo>
                  <a:lnTo>
                    <a:pt x="1" y="3888"/>
                  </a:lnTo>
                  <a:lnTo>
                    <a:pt x="132090" y="3888"/>
                  </a:lnTo>
                  <a:lnTo>
                    <a:pt x="132090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1055400" y="4202075"/>
              <a:ext cx="3302275" cy="97225"/>
            </a:xfrm>
            <a:custGeom>
              <a:avLst/>
              <a:gdLst/>
              <a:ahLst/>
              <a:cxnLst/>
              <a:rect l="l" t="t" r="r" b="b"/>
              <a:pathLst>
                <a:path w="132091" h="3889" extrusionOk="0">
                  <a:moveTo>
                    <a:pt x="1" y="0"/>
                  </a:moveTo>
                  <a:lnTo>
                    <a:pt x="1" y="3888"/>
                  </a:lnTo>
                  <a:lnTo>
                    <a:pt x="132090" y="3888"/>
                  </a:lnTo>
                  <a:lnTo>
                    <a:pt x="132090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1748250" y="4582150"/>
              <a:ext cx="958300" cy="97200"/>
            </a:xfrm>
            <a:custGeom>
              <a:avLst/>
              <a:gdLst/>
              <a:ahLst/>
              <a:cxnLst/>
              <a:rect l="l" t="t" r="r" b="b"/>
              <a:pathLst>
                <a:path w="38332" h="3888" extrusionOk="0">
                  <a:moveTo>
                    <a:pt x="1" y="0"/>
                  </a:moveTo>
                  <a:lnTo>
                    <a:pt x="1" y="3888"/>
                  </a:lnTo>
                  <a:lnTo>
                    <a:pt x="38332" y="3888"/>
                  </a:lnTo>
                  <a:lnTo>
                    <a:pt x="38332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4933350" y="4645700"/>
              <a:ext cx="1587600" cy="366375"/>
            </a:xfrm>
            <a:custGeom>
              <a:avLst/>
              <a:gdLst/>
              <a:ahLst/>
              <a:cxnLst/>
              <a:rect l="l" t="t" r="r" b="b"/>
              <a:pathLst>
                <a:path w="63504" h="14655" extrusionOk="0">
                  <a:moveTo>
                    <a:pt x="3141" y="0"/>
                  </a:moveTo>
                  <a:cubicBezTo>
                    <a:pt x="1397" y="0"/>
                    <a:pt x="1" y="1396"/>
                    <a:pt x="1" y="3140"/>
                  </a:cubicBezTo>
                  <a:lnTo>
                    <a:pt x="1" y="11564"/>
                  </a:lnTo>
                  <a:cubicBezTo>
                    <a:pt x="1" y="13259"/>
                    <a:pt x="1397" y="14655"/>
                    <a:pt x="3141" y="14655"/>
                  </a:cubicBezTo>
                  <a:lnTo>
                    <a:pt x="60413" y="14655"/>
                  </a:lnTo>
                  <a:cubicBezTo>
                    <a:pt x="62108" y="14655"/>
                    <a:pt x="63504" y="13259"/>
                    <a:pt x="63504" y="11564"/>
                  </a:cubicBezTo>
                  <a:lnTo>
                    <a:pt x="63504" y="3140"/>
                  </a:lnTo>
                  <a:cubicBezTo>
                    <a:pt x="63504" y="1396"/>
                    <a:pt x="62108" y="0"/>
                    <a:pt x="60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5218725" y="4772800"/>
              <a:ext cx="97225" cy="123400"/>
            </a:xfrm>
            <a:custGeom>
              <a:avLst/>
              <a:gdLst/>
              <a:ahLst/>
              <a:cxnLst/>
              <a:rect l="l" t="t" r="r" b="b"/>
              <a:pathLst>
                <a:path w="3889" h="4936" extrusionOk="0">
                  <a:moveTo>
                    <a:pt x="2094" y="0"/>
                  </a:moveTo>
                  <a:cubicBezTo>
                    <a:pt x="1745" y="0"/>
                    <a:pt x="1446" y="50"/>
                    <a:pt x="1147" y="200"/>
                  </a:cubicBezTo>
                  <a:cubicBezTo>
                    <a:pt x="898" y="299"/>
                    <a:pt x="698" y="449"/>
                    <a:pt x="549" y="648"/>
                  </a:cubicBezTo>
                  <a:cubicBezTo>
                    <a:pt x="399" y="848"/>
                    <a:pt x="300" y="1097"/>
                    <a:pt x="300" y="1396"/>
                  </a:cubicBezTo>
                  <a:cubicBezTo>
                    <a:pt x="300" y="1695"/>
                    <a:pt x="399" y="1944"/>
                    <a:pt x="549" y="2144"/>
                  </a:cubicBezTo>
                  <a:cubicBezTo>
                    <a:pt x="698" y="2293"/>
                    <a:pt x="848" y="2443"/>
                    <a:pt x="1047" y="2542"/>
                  </a:cubicBezTo>
                  <a:cubicBezTo>
                    <a:pt x="1247" y="2642"/>
                    <a:pt x="1546" y="2742"/>
                    <a:pt x="1845" y="2792"/>
                  </a:cubicBezTo>
                  <a:cubicBezTo>
                    <a:pt x="2094" y="2891"/>
                    <a:pt x="2293" y="2941"/>
                    <a:pt x="2393" y="2991"/>
                  </a:cubicBezTo>
                  <a:cubicBezTo>
                    <a:pt x="2543" y="3041"/>
                    <a:pt x="2642" y="3141"/>
                    <a:pt x="2742" y="3240"/>
                  </a:cubicBezTo>
                  <a:cubicBezTo>
                    <a:pt x="2842" y="3290"/>
                    <a:pt x="2892" y="3440"/>
                    <a:pt x="2892" y="3539"/>
                  </a:cubicBezTo>
                  <a:cubicBezTo>
                    <a:pt x="2892" y="3739"/>
                    <a:pt x="2792" y="3838"/>
                    <a:pt x="2642" y="3938"/>
                  </a:cubicBezTo>
                  <a:cubicBezTo>
                    <a:pt x="2543" y="4038"/>
                    <a:pt x="2343" y="4088"/>
                    <a:pt x="2044" y="4088"/>
                  </a:cubicBezTo>
                  <a:cubicBezTo>
                    <a:pt x="1795" y="4088"/>
                    <a:pt x="1546" y="4038"/>
                    <a:pt x="1197" y="3888"/>
                  </a:cubicBezTo>
                  <a:cubicBezTo>
                    <a:pt x="898" y="3789"/>
                    <a:pt x="649" y="3589"/>
                    <a:pt x="399" y="3390"/>
                  </a:cubicBezTo>
                  <a:lnTo>
                    <a:pt x="1" y="4187"/>
                  </a:lnTo>
                  <a:cubicBezTo>
                    <a:pt x="300" y="4387"/>
                    <a:pt x="599" y="4586"/>
                    <a:pt x="948" y="4736"/>
                  </a:cubicBezTo>
                  <a:cubicBezTo>
                    <a:pt x="1297" y="4885"/>
                    <a:pt x="1695" y="4935"/>
                    <a:pt x="2044" y="4935"/>
                  </a:cubicBezTo>
                  <a:cubicBezTo>
                    <a:pt x="2393" y="4935"/>
                    <a:pt x="2742" y="4885"/>
                    <a:pt x="2991" y="4786"/>
                  </a:cubicBezTo>
                  <a:cubicBezTo>
                    <a:pt x="3290" y="4636"/>
                    <a:pt x="3490" y="4486"/>
                    <a:pt x="3639" y="4287"/>
                  </a:cubicBezTo>
                  <a:cubicBezTo>
                    <a:pt x="3789" y="4038"/>
                    <a:pt x="3888" y="3789"/>
                    <a:pt x="3888" y="3490"/>
                  </a:cubicBezTo>
                  <a:cubicBezTo>
                    <a:pt x="3888" y="3190"/>
                    <a:pt x="3789" y="2941"/>
                    <a:pt x="3689" y="2742"/>
                  </a:cubicBezTo>
                  <a:cubicBezTo>
                    <a:pt x="3540" y="2592"/>
                    <a:pt x="3340" y="2443"/>
                    <a:pt x="3141" y="2343"/>
                  </a:cubicBezTo>
                  <a:cubicBezTo>
                    <a:pt x="2941" y="2243"/>
                    <a:pt x="2642" y="2144"/>
                    <a:pt x="2343" y="2044"/>
                  </a:cubicBezTo>
                  <a:cubicBezTo>
                    <a:pt x="2094" y="1994"/>
                    <a:pt x="1895" y="1894"/>
                    <a:pt x="1795" y="1845"/>
                  </a:cubicBezTo>
                  <a:cubicBezTo>
                    <a:pt x="1645" y="1795"/>
                    <a:pt x="1546" y="1745"/>
                    <a:pt x="1446" y="1645"/>
                  </a:cubicBezTo>
                  <a:cubicBezTo>
                    <a:pt x="1346" y="1546"/>
                    <a:pt x="1297" y="1446"/>
                    <a:pt x="1297" y="1296"/>
                  </a:cubicBezTo>
                  <a:cubicBezTo>
                    <a:pt x="1297" y="1147"/>
                    <a:pt x="1396" y="1047"/>
                    <a:pt x="1496" y="947"/>
                  </a:cubicBezTo>
                  <a:cubicBezTo>
                    <a:pt x="1645" y="898"/>
                    <a:pt x="1795" y="848"/>
                    <a:pt x="2044" y="848"/>
                  </a:cubicBezTo>
                  <a:cubicBezTo>
                    <a:pt x="2244" y="848"/>
                    <a:pt x="2443" y="898"/>
                    <a:pt x="2692" y="947"/>
                  </a:cubicBezTo>
                  <a:cubicBezTo>
                    <a:pt x="2991" y="1047"/>
                    <a:pt x="3240" y="1147"/>
                    <a:pt x="3490" y="1296"/>
                  </a:cubicBezTo>
                  <a:lnTo>
                    <a:pt x="3839" y="499"/>
                  </a:lnTo>
                  <a:cubicBezTo>
                    <a:pt x="3589" y="349"/>
                    <a:pt x="3340" y="250"/>
                    <a:pt x="3041" y="150"/>
                  </a:cubicBezTo>
                  <a:cubicBezTo>
                    <a:pt x="2742" y="50"/>
                    <a:pt x="2393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5335850" y="4775300"/>
              <a:ext cx="104700" cy="120900"/>
            </a:xfrm>
            <a:custGeom>
              <a:avLst/>
              <a:gdLst/>
              <a:ahLst/>
              <a:cxnLst/>
              <a:rect l="l" t="t" r="r" b="b"/>
              <a:pathLst>
                <a:path w="4188" h="4836" extrusionOk="0">
                  <a:moveTo>
                    <a:pt x="1" y="0"/>
                  </a:moveTo>
                  <a:lnTo>
                    <a:pt x="1" y="2791"/>
                  </a:lnTo>
                  <a:cubicBezTo>
                    <a:pt x="1" y="3240"/>
                    <a:pt x="51" y="3589"/>
                    <a:pt x="250" y="3888"/>
                  </a:cubicBezTo>
                  <a:cubicBezTo>
                    <a:pt x="400" y="4187"/>
                    <a:pt x="649" y="4436"/>
                    <a:pt x="948" y="4586"/>
                  </a:cubicBezTo>
                  <a:cubicBezTo>
                    <a:pt x="1297" y="4785"/>
                    <a:pt x="1646" y="4835"/>
                    <a:pt x="2094" y="4835"/>
                  </a:cubicBezTo>
                  <a:cubicBezTo>
                    <a:pt x="2493" y="4835"/>
                    <a:pt x="2892" y="4785"/>
                    <a:pt x="3191" y="4586"/>
                  </a:cubicBezTo>
                  <a:cubicBezTo>
                    <a:pt x="3490" y="4436"/>
                    <a:pt x="3739" y="4187"/>
                    <a:pt x="3939" y="3888"/>
                  </a:cubicBezTo>
                  <a:cubicBezTo>
                    <a:pt x="4088" y="3589"/>
                    <a:pt x="4188" y="3240"/>
                    <a:pt x="4188" y="2791"/>
                  </a:cubicBezTo>
                  <a:lnTo>
                    <a:pt x="4188" y="0"/>
                  </a:lnTo>
                  <a:lnTo>
                    <a:pt x="3241" y="0"/>
                  </a:lnTo>
                  <a:lnTo>
                    <a:pt x="3241" y="2791"/>
                  </a:lnTo>
                  <a:cubicBezTo>
                    <a:pt x="3241" y="3190"/>
                    <a:pt x="3141" y="3489"/>
                    <a:pt x="2942" y="3689"/>
                  </a:cubicBezTo>
                  <a:cubicBezTo>
                    <a:pt x="2742" y="3888"/>
                    <a:pt x="2443" y="4038"/>
                    <a:pt x="2094" y="4038"/>
                  </a:cubicBezTo>
                  <a:cubicBezTo>
                    <a:pt x="1746" y="4038"/>
                    <a:pt x="1446" y="3888"/>
                    <a:pt x="1247" y="3689"/>
                  </a:cubicBezTo>
                  <a:cubicBezTo>
                    <a:pt x="998" y="3489"/>
                    <a:pt x="898" y="3190"/>
                    <a:pt x="898" y="2791"/>
                  </a:cubicBezTo>
                  <a:lnTo>
                    <a:pt x="8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5466700" y="4775300"/>
              <a:ext cx="99725" cy="119650"/>
            </a:xfrm>
            <a:custGeom>
              <a:avLst/>
              <a:gdLst/>
              <a:ahLst/>
              <a:cxnLst/>
              <a:rect l="l" t="t" r="r" b="b"/>
              <a:pathLst>
                <a:path w="3989" h="4786" extrusionOk="0">
                  <a:moveTo>
                    <a:pt x="2283" y="778"/>
                  </a:moveTo>
                  <a:cubicBezTo>
                    <a:pt x="2443" y="778"/>
                    <a:pt x="2570" y="824"/>
                    <a:pt x="2643" y="897"/>
                  </a:cubicBezTo>
                  <a:cubicBezTo>
                    <a:pt x="2792" y="997"/>
                    <a:pt x="2892" y="1146"/>
                    <a:pt x="2892" y="1346"/>
                  </a:cubicBezTo>
                  <a:cubicBezTo>
                    <a:pt x="2892" y="1545"/>
                    <a:pt x="2792" y="1695"/>
                    <a:pt x="2643" y="1794"/>
                  </a:cubicBezTo>
                  <a:cubicBezTo>
                    <a:pt x="2543" y="1894"/>
                    <a:pt x="2343" y="1944"/>
                    <a:pt x="2094" y="1944"/>
                  </a:cubicBezTo>
                  <a:lnTo>
                    <a:pt x="948" y="1944"/>
                  </a:lnTo>
                  <a:lnTo>
                    <a:pt x="948" y="798"/>
                  </a:lnTo>
                  <a:lnTo>
                    <a:pt x="2094" y="798"/>
                  </a:lnTo>
                  <a:cubicBezTo>
                    <a:pt x="2161" y="784"/>
                    <a:pt x="2224" y="778"/>
                    <a:pt x="2283" y="778"/>
                  </a:cubicBezTo>
                  <a:close/>
                  <a:moveTo>
                    <a:pt x="2094" y="2692"/>
                  </a:moveTo>
                  <a:cubicBezTo>
                    <a:pt x="2393" y="2692"/>
                    <a:pt x="2643" y="2742"/>
                    <a:pt x="2792" y="2891"/>
                  </a:cubicBezTo>
                  <a:cubicBezTo>
                    <a:pt x="2942" y="2991"/>
                    <a:pt x="3041" y="3140"/>
                    <a:pt x="3041" y="3340"/>
                  </a:cubicBezTo>
                  <a:cubicBezTo>
                    <a:pt x="3041" y="3539"/>
                    <a:pt x="2942" y="3689"/>
                    <a:pt x="2792" y="3838"/>
                  </a:cubicBezTo>
                  <a:cubicBezTo>
                    <a:pt x="2643" y="3938"/>
                    <a:pt x="2393" y="3988"/>
                    <a:pt x="2094" y="3988"/>
                  </a:cubicBezTo>
                  <a:lnTo>
                    <a:pt x="948" y="3988"/>
                  </a:lnTo>
                  <a:lnTo>
                    <a:pt x="948" y="2692"/>
                  </a:lnTo>
                  <a:close/>
                  <a:moveTo>
                    <a:pt x="1" y="0"/>
                  </a:moveTo>
                  <a:lnTo>
                    <a:pt x="1" y="4785"/>
                  </a:lnTo>
                  <a:lnTo>
                    <a:pt x="2194" y="4785"/>
                  </a:lnTo>
                  <a:cubicBezTo>
                    <a:pt x="2742" y="4785"/>
                    <a:pt x="3191" y="4686"/>
                    <a:pt x="3490" y="4436"/>
                  </a:cubicBezTo>
                  <a:cubicBezTo>
                    <a:pt x="3839" y="4187"/>
                    <a:pt x="3988" y="3888"/>
                    <a:pt x="3988" y="3439"/>
                  </a:cubicBezTo>
                  <a:cubicBezTo>
                    <a:pt x="3988" y="3140"/>
                    <a:pt x="3889" y="2891"/>
                    <a:pt x="3739" y="2642"/>
                  </a:cubicBezTo>
                  <a:cubicBezTo>
                    <a:pt x="3540" y="2442"/>
                    <a:pt x="3291" y="2293"/>
                    <a:pt x="2991" y="2243"/>
                  </a:cubicBezTo>
                  <a:cubicBezTo>
                    <a:pt x="3241" y="2193"/>
                    <a:pt x="3440" y="2044"/>
                    <a:pt x="3590" y="1844"/>
                  </a:cubicBezTo>
                  <a:cubicBezTo>
                    <a:pt x="3739" y="1695"/>
                    <a:pt x="3789" y="1446"/>
                    <a:pt x="3789" y="1196"/>
                  </a:cubicBezTo>
                  <a:cubicBezTo>
                    <a:pt x="3789" y="798"/>
                    <a:pt x="3639" y="499"/>
                    <a:pt x="3340" y="299"/>
                  </a:cubicBezTo>
                  <a:cubicBezTo>
                    <a:pt x="3091" y="100"/>
                    <a:pt x="2692" y="0"/>
                    <a:pt x="214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5577600" y="4772800"/>
              <a:ext cx="97225" cy="123400"/>
            </a:xfrm>
            <a:custGeom>
              <a:avLst/>
              <a:gdLst/>
              <a:ahLst/>
              <a:cxnLst/>
              <a:rect l="l" t="t" r="r" b="b"/>
              <a:pathLst>
                <a:path w="3889" h="4936" extrusionOk="0">
                  <a:moveTo>
                    <a:pt x="2094" y="0"/>
                  </a:moveTo>
                  <a:cubicBezTo>
                    <a:pt x="1746" y="0"/>
                    <a:pt x="1446" y="50"/>
                    <a:pt x="1147" y="200"/>
                  </a:cubicBezTo>
                  <a:cubicBezTo>
                    <a:pt x="898" y="299"/>
                    <a:pt x="699" y="449"/>
                    <a:pt x="499" y="648"/>
                  </a:cubicBezTo>
                  <a:cubicBezTo>
                    <a:pt x="400" y="848"/>
                    <a:pt x="300" y="1097"/>
                    <a:pt x="300" y="1396"/>
                  </a:cubicBezTo>
                  <a:cubicBezTo>
                    <a:pt x="300" y="1695"/>
                    <a:pt x="400" y="1944"/>
                    <a:pt x="499" y="2144"/>
                  </a:cubicBezTo>
                  <a:cubicBezTo>
                    <a:pt x="649" y="2293"/>
                    <a:pt x="848" y="2443"/>
                    <a:pt x="1048" y="2542"/>
                  </a:cubicBezTo>
                  <a:cubicBezTo>
                    <a:pt x="1247" y="2642"/>
                    <a:pt x="1546" y="2742"/>
                    <a:pt x="1845" y="2792"/>
                  </a:cubicBezTo>
                  <a:cubicBezTo>
                    <a:pt x="2094" y="2891"/>
                    <a:pt x="2294" y="2941"/>
                    <a:pt x="2394" y="2991"/>
                  </a:cubicBezTo>
                  <a:cubicBezTo>
                    <a:pt x="2543" y="3041"/>
                    <a:pt x="2643" y="3141"/>
                    <a:pt x="2742" y="3240"/>
                  </a:cubicBezTo>
                  <a:cubicBezTo>
                    <a:pt x="2842" y="3290"/>
                    <a:pt x="2892" y="3440"/>
                    <a:pt x="2892" y="3539"/>
                  </a:cubicBezTo>
                  <a:cubicBezTo>
                    <a:pt x="2892" y="3739"/>
                    <a:pt x="2792" y="3838"/>
                    <a:pt x="2643" y="3938"/>
                  </a:cubicBezTo>
                  <a:cubicBezTo>
                    <a:pt x="2493" y="4038"/>
                    <a:pt x="2294" y="4088"/>
                    <a:pt x="2045" y="4088"/>
                  </a:cubicBezTo>
                  <a:cubicBezTo>
                    <a:pt x="1795" y="4088"/>
                    <a:pt x="1496" y="4038"/>
                    <a:pt x="1197" y="3888"/>
                  </a:cubicBezTo>
                  <a:cubicBezTo>
                    <a:pt x="898" y="3789"/>
                    <a:pt x="649" y="3589"/>
                    <a:pt x="400" y="3390"/>
                  </a:cubicBezTo>
                  <a:lnTo>
                    <a:pt x="1" y="4187"/>
                  </a:lnTo>
                  <a:cubicBezTo>
                    <a:pt x="300" y="4387"/>
                    <a:pt x="599" y="4586"/>
                    <a:pt x="948" y="4736"/>
                  </a:cubicBezTo>
                  <a:cubicBezTo>
                    <a:pt x="1297" y="4885"/>
                    <a:pt x="1646" y="4935"/>
                    <a:pt x="2045" y="4935"/>
                  </a:cubicBezTo>
                  <a:cubicBezTo>
                    <a:pt x="2394" y="4935"/>
                    <a:pt x="2693" y="4885"/>
                    <a:pt x="2992" y="4786"/>
                  </a:cubicBezTo>
                  <a:cubicBezTo>
                    <a:pt x="3291" y="4636"/>
                    <a:pt x="3490" y="4486"/>
                    <a:pt x="3640" y="4287"/>
                  </a:cubicBezTo>
                  <a:cubicBezTo>
                    <a:pt x="3789" y="4038"/>
                    <a:pt x="3889" y="3789"/>
                    <a:pt x="3889" y="3490"/>
                  </a:cubicBezTo>
                  <a:cubicBezTo>
                    <a:pt x="3889" y="3190"/>
                    <a:pt x="3789" y="2941"/>
                    <a:pt x="3640" y="2742"/>
                  </a:cubicBezTo>
                  <a:cubicBezTo>
                    <a:pt x="3540" y="2592"/>
                    <a:pt x="3341" y="2443"/>
                    <a:pt x="3141" y="2343"/>
                  </a:cubicBezTo>
                  <a:cubicBezTo>
                    <a:pt x="2942" y="2243"/>
                    <a:pt x="2643" y="2144"/>
                    <a:pt x="2344" y="2044"/>
                  </a:cubicBezTo>
                  <a:cubicBezTo>
                    <a:pt x="2094" y="1994"/>
                    <a:pt x="1895" y="1894"/>
                    <a:pt x="1795" y="1845"/>
                  </a:cubicBezTo>
                  <a:cubicBezTo>
                    <a:pt x="1646" y="1795"/>
                    <a:pt x="1546" y="1745"/>
                    <a:pt x="1446" y="1645"/>
                  </a:cubicBezTo>
                  <a:cubicBezTo>
                    <a:pt x="1347" y="1546"/>
                    <a:pt x="1297" y="1446"/>
                    <a:pt x="1297" y="1296"/>
                  </a:cubicBezTo>
                  <a:cubicBezTo>
                    <a:pt x="1297" y="1147"/>
                    <a:pt x="1397" y="1047"/>
                    <a:pt x="1496" y="947"/>
                  </a:cubicBezTo>
                  <a:cubicBezTo>
                    <a:pt x="1646" y="898"/>
                    <a:pt x="1795" y="848"/>
                    <a:pt x="2045" y="848"/>
                  </a:cubicBezTo>
                  <a:cubicBezTo>
                    <a:pt x="2244" y="848"/>
                    <a:pt x="2443" y="898"/>
                    <a:pt x="2693" y="947"/>
                  </a:cubicBezTo>
                  <a:cubicBezTo>
                    <a:pt x="2942" y="1047"/>
                    <a:pt x="3241" y="1147"/>
                    <a:pt x="3440" y="1296"/>
                  </a:cubicBezTo>
                  <a:lnTo>
                    <a:pt x="3839" y="499"/>
                  </a:lnTo>
                  <a:cubicBezTo>
                    <a:pt x="3590" y="349"/>
                    <a:pt x="3341" y="250"/>
                    <a:pt x="3042" y="150"/>
                  </a:cubicBezTo>
                  <a:cubicBezTo>
                    <a:pt x="2693" y="50"/>
                    <a:pt x="2394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5687275" y="4772800"/>
              <a:ext cx="109675" cy="123400"/>
            </a:xfrm>
            <a:custGeom>
              <a:avLst/>
              <a:gdLst/>
              <a:ahLst/>
              <a:cxnLst/>
              <a:rect l="l" t="t" r="r" b="b"/>
              <a:pathLst>
                <a:path w="4387" h="4936" extrusionOk="0">
                  <a:moveTo>
                    <a:pt x="2542" y="0"/>
                  </a:moveTo>
                  <a:cubicBezTo>
                    <a:pt x="2044" y="0"/>
                    <a:pt x="1645" y="150"/>
                    <a:pt x="1246" y="349"/>
                  </a:cubicBezTo>
                  <a:cubicBezTo>
                    <a:pt x="848" y="549"/>
                    <a:pt x="549" y="848"/>
                    <a:pt x="349" y="1246"/>
                  </a:cubicBezTo>
                  <a:cubicBezTo>
                    <a:pt x="100" y="1595"/>
                    <a:pt x="0" y="1994"/>
                    <a:pt x="0" y="2493"/>
                  </a:cubicBezTo>
                  <a:cubicBezTo>
                    <a:pt x="0" y="2941"/>
                    <a:pt x="100" y="3340"/>
                    <a:pt x="299" y="3739"/>
                  </a:cubicBezTo>
                  <a:cubicBezTo>
                    <a:pt x="549" y="4088"/>
                    <a:pt x="848" y="4387"/>
                    <a:pt x="1246" y="4636"/>
                  </a:cubicBezTo>
                  <a:cubicBezTo>
                    <a:pt x="1595" y="4835"/>
                    <a:pt x="2044" y="4935"/>
                    <a:pt x="2493" y="4935"/>
                  </a:cubicBezTo>
                  <a:cubicBezTo>
                    <a:pt x="2842" y="4935"/>
                    <a:pt x="3190" y="4885"/>
                    <a:pt x="3489" y="4736"/>
                  </a:cubicBezTo>
                  <a:cubicBezTo>
                    <a:pt x="3838" y="4586"/>
                    <a:pt x="4137" y="4387"/>
                    <a:pt x="4387" y="4138"/>
                  </a:cubicBezTo>
                  <a:lnTo>
                    <a:pt x="3838" y="3539"/>
                  </a:lnTo>
                  <a:cubicBezTo>
                    <a:pt x="3689" y="3689"/>
                    <a:pt x="3440" y="3838"/>
                    <a:pt x="3240" y="3938"/>
                  </a:cubicBezTo>
                  <a:cubicBezTo>
                    <a:pt x="2991" y="4038"/>
                    <a:pt x="2792" y="4088"/>
                    <a:pt x="2542" y="4088"/>
                  </a:cubicBezTo>
                  <a:cubicBezTo>
                    <a:pt x="2243" y="4088"/>
                    <a:pt x="1994" y="4038"/>
                    <a:pt x="1745" y="3888"/>
                  </a:cubicBezTo>
                  <a:cubicBezTo>
                    <a:pt x="1496" y="3739"/>
                    <a:pt x="1296" y="3539"/>
                    <a:pt x="1147" y="3290"/>
                  </a:cubicBezTo>
                  <a:cubicBezTo>
                    <a:pt x="997" y="3041"/>
                    <a:pt x="947" y="2742"/>
                    <a:pt x="947" y="2443"/>
                  </a:cubicBezTo>
                  <a:cubicBezTo>
                    <a:pt x="947" y="2144"/>
                    <a:pt x="997" y="1894"/>
                    <a:pt x="1147" y="1645"/>
                  </a:cubicBezTo>
                  <a:cubicBezTo>
                    <a:pt x="1296" y="1396"/>
                    <a:pt x="1496" y="1197"/>
                    <a:pt x="1745" y="1047"/>
                  </a:cubicBezTo>
                  <a:cubicBezTo>
                    <a:pt x="1994" y="898"/>
                    <a:pt x="2243" y="848"/>
                    <a:pt x="2542" y="848"/>
                  </a:cubicBezTo>
                  <a:cubicBezTo>
                    <a:pt x="2792" y="848"/>
                    <a:pt x="2991" y="898"/>
                    <a:pt x="3240" y="997"/>
                  </a:cubicBezTo>
                  <a:cubicBezTo>
                    <a:pt x="3489" y="1097"/>
                    <a:pt x="3689" y="1246"/>
                    <a:pt x="3838" y="1446"/>
                  </a:cubicBezTo>
                  <a:lnTo>
                    <a:pt x="4387" y="798"/>
                  </a:lnTo>
                  <a:cubicBezTo>
                    <a:pt x="4137" y="549"/>
                    <a:pt x="3888" y="349"/>
                    <a:pt x="3539" y="250"/>
                  </a:cubicBezTo>
                  <a:cubicBezTo>
                    <a:pt x="3190" y="100"/>
                    <a:pt x="2891" y="0"/>
                    <a:pt x="25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5815625" y="4775300"/>
              <a:ext cx="100950" cy="119650"/>
            </a:xfrm>
            <a:custGeom>
              <a:avLst/>
              <a:gdLst/>
              <a:ahLst/>
              <a:cxnLst/>
              <a:rect l="l" t="t" r="r" b="b"/>
              <a:pathLst>
                <a:path w="4038" h="4786" extrusionOk="0">
                  <a:moveTo>
                    <a:pt x="1994" y="798"/>
                  </a:moveTo>
                  <a:cubicBezTo>
                    <a:pt x="2343" y="798"/>
                    <a:pt x="2592" y="847"/>
                    <a:pt x="2792" y="997"/>
                  </a:cubicBezTo>
                  <a:cubicBezTo>
                    <a:pt x="2991" y="1146"/>
                    <a:pt x="3091" y="1346"/>
                    <a:pt x="3091" y="1645"/>
                  </a:cubicBezTo>
                  <a:cubicBezTo>
                    <a:pt x="3091" y="1944"/>
                    <a:pt x="2991" y="2193"/>
                    <a:pt x="2792" y="2343"/>
                  </a:cubicBezTo>
                  <a:cubicBezTo>
                    <a:pt x="2592" y="2492"/>
                    <a:pt x="2343" y="2542"/>
                    <a:pt x="1994" y="2542"/>
                  </a:cubicBezTo>
                  <a:lnTo>
                    <a:pt x="898" y="2542"/>
                  </a:lnTo>
                  <a:lnTo>
                    <a:pt x="898" y="798"/>
                  </a:lnTo>
                  <a:close/>
                  <a:moveTo>
                    <a:pt x="0" y="0"/>
                  </a:moveTo>
                  <a:lnTo>
                    <a:pt x="0" y="4785"/>
                  </a:lnTo>
                  <a:lnTo>
                    <a:pt x="898" y="4785"/>
                  </a:lnTo>
                  <a:lnTo>
                    <a:pt x="898" y="3390"/>
                  </a:lnTo>
                  <a:lnTo>
                    <a:pt x="1994" y="3390"/>
                  </a:lnTo>
                  <a:cubicBezTo>
                    <a:pt x="2094" y="3390"/>
                    <a:pt x="2144" y="3390"/>
                    <a:pt x="2194" y="3340"/>
                  </a:cubicBezTo>
                  <a:lnTo>
                    <a:pt x="2991" y="4785"/>
                  </a:lnTo>
                  <a:lnTo>
                    <a:pt x="4038" y="4785"/>
                  </a:lnTo>
                  <a:lnTo>
                    <a:pt x="2991" y="3190"/>
                  </a:lnTo>
                  <a:cubicBezTo>
                    <a:pt x="3290" y="3041"/>
                    <a:pt x="3539" y="2841"/>
                    <a:pt x="3689" y="2592"/>
                  </a:cubicBezTo>
                  <a:cubicBezTo>
                    <a:pt x="3888" y="2343"/>
                    <a:pt x="3938" y="1994"/>
                    <a:pt x="3938" y="1645"/>
                  </a:cubicBezTo>
                  <a:cubicBezTo>
                    <a:pt x="3938" y="1097"/>
                    <a:pt x="3789" y="698"/>
                    <a:pt x="3440" y="399"/>
                  </a:cubicBezTo>
                  <a:cubicBezTo>
                    <a:pt x="3091" y="150"/>
                    <a:pt x="2642" y="0"/>
                    <a:pt x="19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5939000" y="4775300"/>
              <a:ext cx="23700" cy="119650"/>
            </a:xfrm>
            <a:custGeom>
              <a:avLst/>
              <a:gdLst/>
              <a:ahLst/>
              <a:cxnLst/>
              <a:rect l="l" t="t" r="r" b="b"/>
              <a:pathLst>
                <a:path w="948" h="4786" extrusionOk="0">
                  <a:moveTo>
                    <a:pt x="0" y="0"/>
                  </a:moveTo>
                  <a:lnTo>
                    <a:pt x="0" y="4785"/>
                  </a:lnTo>
                  <a:lnTo>
                    <a:pt x="947" y="4785"/>
                  </a:lnTo>
                  <a:lnTo>
                    <a:pt x="947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5992575" y="4775300"/>
              <a:ext cx="98475" cy="119650"/>
            </a:xfrm>
            <a:custGeom>
              <a:avLst/>
              <a:gdLst/>
              <a:ahLst/>
              <a:cxnLst/>
              <a:rect l="l" t="t" r="r" b="b"/>
              <a:pathLst>
                <a:path w="3939" h="4786" extrusionOk="0">
                  <a:moveTo>
                    <a:pt x="2234" y="778"/>
                  </a:moveTo>
                  <a:cubicBezTo>
                    <a:pt x="2397" y="778"/>
                    <a:pt x="2533" y="824"/>
                    <a:pt x="2642" y="897"/>
                  </a:cubicBezTo>
                  <a:cubicBezTo>
                    <a:pt x="2742" y="997"/>
                    <a:pt x="2842" y="1146"/>
                    <a:pt x="2842" y="1346"/>
                  </a:cubicBezTo>
                  <a:cubicBezTo>
                    <a:pt x="2842" y="1545"/>
                    <a:pt x="2742" y="1695"/>
                    <a:pt x="2642" y="1794"/>
                  </a:cubicBezTo>
                  <a:cubicBezTo>
                    <a:pt x="2493" y="1894"/>
                    <a:pt x="2293" y="1944"/>
                    <a:pt x="2044" y="1944"/>
                  </a:cubicBezTo>
                  <a:lnTo>
                    <a:pt x="898" y="1944"/>
                  </a:lnTo>
                  <a:lnTo>
                    <a:pt x="898" y="798"/>
                  </a:lnTo>
                  <a:lnTo>
                    <a:pt x="2044" y="798"/>
                  </a:lnTo>
                  <a:cubicBezTo>
                    <a:pt x="2111" y="784"/>
                    <a:pt x="2174" y="778"/>
                    <a:pt x="2234" y="778"/>
                  </a:cubicBezTo>
                  <a:close/>
                  <a:moveTo>
                    <a:pt x="2044" y="2692"/>
                  </a:moveTo>
                  <a:cubicBezTo>
                    <a:pt x="2343" y="2692"/>
                    <a:pt x="2592" y="2742"/>
                    <a:pt x="2742" y="2891"/>
                  </a:cubicBezTo>
                  <a:cubicBezTo>
                    <a:pt x="2891" y="2991"/>
                    <a:pt x="2991" y="3140"/>
                    <a:pt x="2991" y="3340"/>
                  </a:cubicBezTo>
                  <a:cubicBezTo>
                    <a:pt x="2991" y="3539"/>
                    <a:pt x="2891" y="3689"/>
                    <a:pt x="2742" y="3838"/>
                  </a:cubicBezTo>
                  <a:cubicBezTo>
                    <a:pt x="2592" y="3938"/>
                    <a:pt x="2343" y="3988"/>
                    <a:pt x="2044" y="3988"/>
                  </a:cubicBezTo>
                  <a:lnTo>
                    <a:pt x="898" y="3988"/>
                  </a:lnTo>
                  <a:lnTo>
                    <a:pt x="898" y="2692"/>
                  </a:lnTo>
                  <a:close/>
                  <a:moveTo>
                    <a:pt x="0" y="0"/>
                  </a:moveTo>
                  <a:lnTo>
                    <a:pt x="0" y="4785"/>
                  </a:lnTo>
                  <a:lnTo>
                    <a:pt x="2194" y="4785"/>
                  </a:lnTo>
                  <a:cubicBezTo>
                    <a:pt x="2742" y="4785"/>
                    <a:pt x="3141" y="4686"/>
                    <a:pt x="3490" y="4436"/>
                  </a:cubicBezTo>
                  <a:cubicBezTo>
                    <a:pt x="3789" y="4187"/>
                    <a:pt x="3938" y="3888"/>
                    <a:pt x="3938" y="3439"/>
                  </a:cubicBezTo>
                  <a:cubicBezTo>
                    <a:pt x="3938" y="3140"/>
                    <a:pt x="3838" y="2891"/>
                    <a:pt x="3689" y="2642"/>
                  </a:cubicBezTo>
                  <a:cubicBezTo>
                    <a:pt x="3490" y="2442"/>
                    <a:pt x="3240" y="2293"/>
                    <a:pt x="2941" y="2243"/>
                  </a:cubicBezTo>
                  <a:cubicBezTo>
                    <a:pt x="3191" y="2193"/>
                    <a:pt x="3390" y="2044"/>
                    <a:pt x="3539" y="1844"/>
                  </a:cubicBezTo>
                  <a:cubicBezTo>
                    <a:pt x="3689" y="1695"/>
                    <a:pt x="3739" y="1446"/>
                    <a:pt x="3739" y="1196"/>
                  </a:cubicBezTo>
                  <a:cubicBezTo>
                    <a:pt x="3739" y="798"/>
                    <a:pt x="3589" y="499"/>
                    <a:pt x="3340" y="299"/>
                  </a:cubicBezTo>
                  <a:cubicBezTo>
                    <a:pt x="3041" y="100"/>
                    <a:pt x="2642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6113450" y="4775300"/>
              <a:ext cx="89750" cy="119650"/>
            </a:xfrm>
            <a:custGeom>
              <a:avLst/>
              <a:gdLst/>
              <a:ahLst/>
              <a:cxnLst/>
              <a:rect l="l" t="t" r="r" b="b"/>
              <a:pathLst>
                <a:path w="3590" h="4786" extrusionOk="0">
                  <a:moveTo>
                    <a:pt x="0" y="0"/>
                  </a:moveTo>
                  <a:lnTo>
                    <a:pt x="0" y="4785"/>
                  </a:lnTo>
                  <a:lnTo>
                    <a:pt x="3589" y="4785"/>
                  </a:lnTo>
                  <a:lnTo>
                    <a:pt x="3589" y="3988"/>
                  </a:lnTo>
                  <a:lnTo>
                    <a:pt x="898" y="3988"/>
                  </a:lnTo>
                  <a:lnTo>
                    <a:pt x="898" y="2791"/>
                  </a:lnTo>
                  <a:lnTo>
                    <a:pt x="3240" y="2791"/>
                  </a:lnTo>
                  <a:lnTo>
                    <a:pt x="3240" y="1994"/>
                  </a:lnTo>
                  <a:lnTo>
                    <a:pt x="898" y="1994"/>
                  </a:lnTo>
                  <a:lnTo>
                    <a:pt x="898" y="798"/>
                  </a:lnTo>
                  <a:lnTo>
                    <a:pt x="3539" y="798"/>
                  </a:lnTo>
                  <a:lnTo>
                    <a:pt x="3539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6093500" y="3742250"/>
              <a:ext cx="427450" cy="51100"/>
            </a:xfrm>
            <a:custGeom>
              <a:avLst/>
              <a:gdLst/>
              <a:ahLst/>
              <a:cxnLst/>
              <a:rect l="l" t="t" r="r" b="b"/>
              <a:pathLst>
                <a:path w="17098" h="2044" extrusionOk="0">
                  <a:moveTo>
                    <a:pt x="1" y="0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6093500" y="3835700"/>
              <a:ext cx="427450" cy="51125"/>
            </a:xfrm>
            <a:custGeom>
              <a:avLst/>
              <a:gdLst/>
              <a:ahLst/>
              <a:cxnLst/>
              <a:rect l="l" t="t" r="r" b="b"/>
              <a:pathLst>
                <a:path w="17098" h="2045" extrusionOk="0">
                  <a:moveTo>
                    <a:pt x="1" y="1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6093500" y="3927925"/>
              <a:ext cx="427450" cy="51100"/>
            </a:xfrm>
            <a:custGeom>
              <a:avLst/>
              <a:gdLst/>
              <a:ahLst/>
              <a:cxnLst/>
              <a:rect l="l" t="t" r="r" b="b"/>
              <a:pathLst>
                <a:path w="17098" h="2044" extrusionOk="0">
                  <a:moveTo>
                    <a:pt x="1" y="0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5841800" y="3742250"/>
              <a:ext cx="83500" cy="83500"/>
            </a:xfrm>
            <a:custGeom>
              <a:avLst/>
              <a:gdLst/>
              <a:ahLst/>
              <a:cxnLst/>
              <a:rect l="l" t="t" r="r" b="b"/>
              <a:pathLst>
                <a:path w="3340" h="3340" extrusionOk="0">
                  <a:moveTo>
                    <a:pt x="1695" y="0"/>
                  </a:moveTo>
                  <a:cubicBezTo>
                    <a:pt x="748" y="0"/>
                    <a:pt x="0" y="748"/>
                    <a:pt x="0" y="1695"/>
                  </a:cubicBezTo>
                  <a:cubicBezTo>
                    <a:pt x="0" y="2592"/>
                    <a:pt x="748" y="3340"/>
                    <a:pt x="1695" y="3340"/>
                  </a:cubicBezTo>
                  <a:cubicBezTo>
                    <a:pt x="2592" y="3340"/>
                    <a:pt x="3340" y="2592"/>
                    <a:pt x="3340" y="1695"/>
                  </a:cubicBezTo>
                  <a:cubicBezTo>
                    <a:pt x="3340" y="748"/>
                    <a:pt x="2592" y="0"/>
                    <a:pt x="1695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5705975" y="3742250"/>
              <a:ext cx="83500" cy="83500"/>
            </a:xfrm>
            <a:custGeom>
              <a:avLst/>
              <a:gdLst/>
              <a:ahLst/>
              <a:cxnLst/>
              <a:rect l="l" t="t" r="r" b="b"/>
              <a:pathLst>
                <a:path w="3340" h="3340" extrusionOk="0">
                  <a:moveTo>
                    <a:pt x="1695" y="0"/>
                  </a:moveTo>
                  <a:cubicBezTo>
                    <a:pt x="748" y="0"/>
                    <a:pt x="0" y="748"/>
                    <a:pt x="0" y="1695"/>
                  </a:cubicBezTo>
                  <a:cubicBezTo>
                    <a:pt x="0" y="2592"/>
                    <a:pt x="748" y="3340"/>
                    <a:pt x="1695" y="3340"/>
                  </a:cubicBezTo>
                  <a:cubicBezTo>
                    <a:pt x="2592" y="3340"/>
                    <a:pt x="3340" y="2592"/>
                    <a:pt x="3340" y="1695"/>
                  </a:cubicBezTo>
                  <a:cubicBezTo>
                    <a:pt x="3340" y="748"/>
                    <a:pt x="2592" y="0"/>
                    <a:pt x="1695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5570125" y="3742250"/>
              <a:ext cx="83525" cy="83500"/>
            </a:xfrm>
            <a:custGeom>
              <a:avLst/>
              <a:gdLst/>
              <a:ahLst/>
              <a:cxnLst/>
              <a:rect l="l" t="t" r="r" b="b"/>
              <a:pathLst>
                <a:path w="3341" h="3340" extrusionOk="0">
                  <a:moveTo>
                    <a:pt x="1646" y="0"/>
                  </a:moveTo>
                  <a:cubicBezTo>
                    <a:pt x="749" y="0"/>
                    <a:pt x="1" y="748"/>
                    <a:pt x="1" y="1695"/>
                  </a:cubicBezTo>
                  <a:cubicBezTo>
                    <a:pt x="1" y="2592"/>
                    <a:pt x="749" y="3340"/>
                    <a:pt x="1646" y="3340"/>
                  </a:cubicBezTo>
                  <a:cubicBezTo>
                    <a:pt x="2593" y="3340"/>
                    <a:pt x="3341" y="2592"/>
                    <a:pt x="3341" y="1695"/>
                  </a:cubicBezTo>
                  <a:cubicBezTo>
                    <a:pt x="3341" y="748"/>
                    <a:pt x="2593" y="0"/>
                    <a:pt x="164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1055400" y="4487993"/>
              <a:ext cx="559550" cy="558275"/>
            </a:xfrm>
            <a:custGeom>
              <a:avLst/>
              <a:gdLst/>
              <a:ahLst/>
              <a:cxnLst/>
              <a:rect l="l" t="t" r="r" b="b"/>
              <a:pathLst>
                <a:path w="22382" h="22331" extrusionOk="0">
                  <a:moveTo>
                    <a:pt x="11216" y="0"/>
                  </a:moveTo>
                  <a:cubicBezTo>
                    <a:pt x="5035" y="0"/>
                    <a:pt x="1" y="4985"/>
                    <a:pt x="1" y="11165"/>
                  </a:cubicBezTo>
                  <a:cubicBezTo>
                    <a:pt x="1" y="17346"/>
                    <a:pt x="5035" y="22331"/>
                    <a:pt x="11216" y="22331"/>
                  </a:cubicBezTo>
                  <a:cubicBezTo>
                    <a:pt x="17347" y="22331"/>
                    <a:pt x="22381" y="17346"/>
                    <a:pt x="22381" y="11165"/>
                  </a:cubicBezTo>
                  <a:cubicBezTo>
                    <a:pt x="22381" y="4985"/>
                    <a:pt x="17347" y="0"/>
                    <a:pt x="11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1253550" y="4518550"/>
              <a:ext cx="164500" cy="193250"/>
            </a:xfrm>
            <a:custGeom>
              <a:avLst/>
              <a:gdLst/>
              <a:ahLst/>
              <a:cxnLst/>
              <a:rect l="l" t="t" r="r" b="b"/>
              <a:pathLst>
                <a:path w="6580" h="7730" extrusionOk="0">
                  <a:moveTo>
                    <a:pt x="3377" y="1"/>
                  </a:moveTo>
                  <a:cubicBezTo>
                    <a:pt x="3348" y="1"/>
                    <a:pt x="3319" y="1"/>
                    <a:pt x="3290" y="2"/>
                  </a:cubicBezTo>
                  <a:cubicBezTo>
                    <a:pt x="1446" y="2"/>
                    <a:pt x="0" y="1447"/>
                    <a:pt x="0" y="3242"/>
                  </a:cubicBezTo>
                  <a:lnTo>
                    <a:pt x="0" y="4488"/>
                  </a:lnTo>
                  <a:cubicBezTo>
                    <a:pt x="0" y="6282"/>
                    <a:pt x="1446" y="7728"/>
                    <a:pt x="3290" y="7728"/>
                  </a:cubicBezTo>
                  <a:cubicBezTo>
                    <a:pt x="3319" y="7729"/>
                    <a:pt x="3348" y="7729"/>
                    <a:pt x="3377" y="7729"/>
                  </a:cubicBezTo>
                  <a:cubicBezTo>
                    <a:pt x="5132" y="7729"/>
                    <a:pt x="6580" y="6253"/>
                    <a:pt x="6580" y="4488"/>
                  </a:cubicBezTo>
                  <a:lnTo>
                    <a:pt x="6580" y="3242"/>
                  </a:lnTo>
                  <a:cubicBezTo>
                    <a:pt x="6531" y="1477"/>
                    <a:pt x="5131" y="1"/>
                    <a:pt x="3377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1197450" y="4740400"/>
              <a:ext cx="275425" cy="159525"/>
            </a:xfrm>
            <a:custGeom>
              <a:avLst/>
              <a:gdLst/>
              <a:ahLst/>
              <a:cxnLst/>
              <a:rect l="l" t="t" r="r" b="b"/>
              <a:pathLst>
                <a:path w="11017" h="6381" extrusionOk="0">
                  <a:moveTo>
                    <a:pt x="2942" y="0"/>
                  </a:moveTo>
                  <a:cubicBezTo>
                    <a:pt x="1297" y="0"/>
                    <a:pt x="1" y="1296"/>
                    <a:pt x="1" y="2941"/>
                  </a:cubicBezTo>
                  <a:lnTo>
                    <a:pt x="1" y="6381"/>
                  </a:lnTo>
                  <a:lnTo>
                    <a:pt x="11017" y="6381"/>
                  </a:lnTo>
                  <a:lnTo>
                    <a:pt x="11017" y="2941"/>
                  </a:lnTo>
                  <a:cubicBezTo>
                    <a:pt x="11017" y="1296"/>
                    <a:pt x="9721" y="0"/>
                    <a:pt x="807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6017500" y="3252500"/>
              <a:ext cx="77275" cy="77300"/>
            </a:xfrm>
            <a:custGeom>
              <a:avLst/>
              <a:gdLst/>
              <a:ahLst/>
              <a:cxnLst/>
              <a:rect l="l" t="t" r="r" b="b"/>
              <a:pathLst>
                <a:path w="3091" h="3092" fill="none" extrusionOk="0">
                  <a:moveTo>
                    <a:pt x="0" y="3091"/>
                  </a:moveTo>
                  <a:lnTo>
                    <a:pt x="0" y="1"/>
                  </a:lnTo>
                  <a:lnTo>
                    <a:pt x="3091" y="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6190700" y="3252500"/>
              <a:ext cx="77300" cy="77300"/>
            </a:xfrm>
            <a:custGeom>
              <a:avLst/>
              <a:gdLst/>
              <a:ahLst/>
              <a:cxnLst/>
              <a:rect l="l" t="t" r="r" b="b"/>
              <a:pathLst>
                <a:path w="3092" h="3092" fill="none" extrusionOk="0">
                  <a:moveTo>
                    <a:pt x="3091" y="3091"/>
                  </a:moveTo>
                  <a:lnTo>
                    <a:pt x="3091" y="1"/>
                  </a:ln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6017500" y="3398300"/>
              <a:ext cx="77275" cy="77300"/>
            </a:xfrm>
            <a:custGeom>
              <a:avLst/>
              <a:gdLst/>
              <a:ahLst/>
              <a:cxnLst/>
              <a:rect l="l" t="t" r="r" b="b"/>
              <a:pathLst>
                <a:path w="3091" h="3092" fill="none" extrusionOk="0">
                  <a:moveTo>
                    <a:pt x="0" y="1"/>
                  </a:moveTo>
                  <a:lnTo>
                    <a:pt x="0" y="3091"/>
                  </a:lnTo>
                  <a:lnTo>
                    <a:pt x="3091" y="309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6190700" y="3398300"/>
              <a:ext cx="77300" cy="77300"/>
            </a:xfrm>
            <a:custGeom>
              <a:avLst/>
              <a:gdLst/>
              <a:ahLst/>
              <a:cxnLst/>
              <a:rect l="l" t="t" r="r" b="b"/>
              <a:pathLst>
                <a:path w="3092" h="3092" fill="none" extrusionOk="0">
                  <a:moveTo>
                    <a:pt x="3091" y="1"/>
                  </a:moveTo>
                  <a:lnTo>
                    <a:pt x="3091" y="3091"/>
                  </a:lnTo>
                  <a:lnTo>
                    <a:pt x="1" y="309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1683450" y="3282425"/>
              <a:ext cx="118400" cy="162025"/>
            </a:xfrm>
            <a:custGeom>
              <a:avLst/>
              <a:gdLst/>
              <a:ahLst/>
              <a:cxnLst/>
              <a:rect l="l" t="t" r="r" b="b"/>
              <a:pathLst>
                <a:path w="4736" h="6481" extrusionOk="0">
                  <a:moveTo>
                    <a:pt x="1" y="0"/>
                  </a:moveTo>
                  <a:lnTo>
                    <a:pt x="1" y="6480"/>
                  </a:lnTo>
                  <a:lnTo>
                    <a:pt x="4736" y="32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1986275" y="3282425"/>
              <a:ext cx="119650" cy="162025"/>
            </a:xfrm>
            <a:custGeom>
              <a:avLst/>
              <a:gdLst/>
              <a:ahLst/>
              <a:cxnLst/>
              <a:rect l="l" t="t" r="r" b="b"/>
              <a:pathLst>
                <a:path w="4786" h="6481" extrusionOk="0">
                  <a:moveTo>
                    <a:pt x="0" y="0"/>
                  </a:moveTo>
                  <a:lnTo>
                    <a:pt x="0" y="6480"/>
                  </a:lnTo>
                  <a:lnTo>
                    <a:pt x="4785" y="3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2144525" y="3282425"/>
              <a:ext cx="25" cy="162025"/>
            </a:xfrm>
            <a:custGeom>
              <a:avLst/>
              <a:gdLst/>
              <a:ahLst/>
              <a:cxnLst/>
              <a:rect l="l" t="t" r="r" b="b"/>
              <a:pathLst>
                <a:path w="1" h="6481" fill="none" extrusionOk="0">
                  <a:moveTo>
                    <a:pt x="0" y="0"/>
                  </a:moveTo>
                  <a:lnTo>
                    <a:pt x="0" y="6480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3"/>
            <p:cNvSpPr/>
            <p:nvPr/>
          </p:nvSpPr>
          <p:spPr>
            <a:xfrm>
              <a:off x="1342025" y="3282425"/>
              <a:ext cx="118400" cy="162025"/>
            </a:xfrm>
            <a:custGeom>
              <a:avLst/>
              <a:gdLst/>
              <a:ahLst/>
              <a:cxnLst/>
              <a:rect l="l" t="t" r="r" b="b"/>
              <a:pathLst>
                <a:path w="4736" h="6481" extrusionOk="0">
                  <a:moveTo>
                    <a:pt x="4735" y="0"/>
                  </a:moveTo>
                  <a:lnTo>
                    <a:pt x="0" y="3240"/>
                  </a:lnTo>
                  <a:lnTo>
                    <a:pt x="4735" y="6480"/>
                  </a:lnTo>
                  <a:lnTo>
                    <a:pt x="47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3"/>
            <p:cNvSpPr/>
            <p:nvPr/>
          </p:nvSpPr>
          <p:spPr>
            <a:xfrm>
              <a:off x="1303375" y="3282425"/>
              <a:ext cx="25" cy="162025"/>
            </a:xfrm>
            <a:custGeom>
              <a:avLst/>
              <a:gdLst/>
              <a:ahLst/>
              <a:cxnLst/>
              <a:rect l="l" t="t" r="r" b="b"/>
              <a:pathLst>
                <a:path w="1" h="6481" fill="none" extrusionOk="0">
                  <a:moveTo>
                    <a:pt x="1" y="0"/>
                  </a:moveTo>
                  <a:lnTo>
                    <a:pt x="1" y="6480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42" name="Google Shape;742;p3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37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TEAM</a:t>
            </a:r>
            <a:endParaRPr/>
          </a:p>
        </p:txBody>
      </p:sp>
      <p:pic>
        <p:nvPicPr>
          <p:cNvPr id="1105" name="Google Shape;1105;p37"/>
          <p:cNvPicPr preferRelativeResize="0"/>
          <p:nvPr/>
        </p:nvPicPr>
        <p:blipFill rotWithShape="1">
          <a:blip r:embed="rId3">
            <a:alphaModFix/>
          </a:blip>
          <a:srcRect l="14268" r="27494"/>
          <a:stretch/>
        </p:blipFill>
        <p:spPr>
          <a:xfrm>
            <a:off x="990600" y="1654203"/>
            <a:ext cx="1289125" cy="3309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6" name="Google Shape;1106;p37"/>
          <p:cNvPicPr preferRelativeResize="0"/>
          <p:nvPr/>
        </p:nvPicPr>
        <p:blipFill rotWithShape="1">
          <a:blip r:embed="rId4">
            <a:alphaModFix/>
          </a:blip>
          <a:srcRect l="49703" r="24287"/>
          <a:stretch/>
        </p:blipFill>
        <p:spPr>
          <a:xfrm>
            <a:off x="4572000" y="1657350"/>
            <a:ext cx="1289126" cy="3309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7" name="Google Shape;1117;p3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" name="Google Shape;1106;p37"/>
          <p:cNvPicPr preferRelativeResize="0"/>
          <p:nvPr/>
        </p:nvPicPr>
        <p:blipFill rotWithShape="1">
          <a:blip r:embed="rId4">
            <a:alphaModFix/>
          </a:blip>
          <a:srcRect l="49703" r="24287"/>
          <a:stretch/>
        </p:blipFill>
        <p:spPr>
          <a:xfrm>
            <a:off x="6400800" y="1657350"/>
            <a:ext cx="1289126" cy="3309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1106;p37"/>
          <p:cNvPicPr preferRelativeResize="0"/>
          <p:nvPr/>
        </p:nvPicPr>
        <p:blipFill rotWithShape="1">
          <a:blip r:embed="rId4">
            <a:alphaModFix/>
          </a:blip>
          <a:srcRect l="49703" r="24287"/>
          <a:stretch/>
        </p:blipFill>
        <p:spPr>
          <a:xfrm>
            <a:off x="2743200" y="1657350"/>
            <a:ext cx="1289126" cy="330920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914400" y="127635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Artur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Mkrtchyan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25762" y="1300868"/>
            <a:ext cx="1565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Tatev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Alaverdyan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54562" y="1306335"/>
            <a:ext cx="1565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Sona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Kirakosyan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83363" y="1327704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Liana </a:t>
            </a:r>
            <a:r>
              <a:rPr lang="en-US" dirty="0" err="1" smtClean="0">
                <a:solidFill>
                  <a:schemeClr val="bg1"/>
                </a:solidFill>
              </a:rPr>
              <a:t>Varosyan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title" idx="2"/>
          </p:nvPr>
        </p:nvSpPr>
        <p:spPr>
          <a:xfrm>
            <a:off x="2831992" y="3588161"/>
            <a:ext cx="643500" cy="5672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8" name="Google Shape;218;p21"/>
          <p:cNvSpPr txBox="1">
            <a:spLocks noGrp="1"/>
          </p:cNvSpPr>
          <p:nvPr>
            <p:ph type="title" idx="4"/>
          </p:nvPr>
        </p:nvSpPr>
        <p:spPr>
          <a:xfrm>
            <a:off x="2895600" y="4309620"/>
            <a:ext cx="567300" cy="5293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05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0" name="Google Shape;220;p21"/>
          <p:cNvSpPr txBox="1">
            <a:spLocks noGrp="1"/>
          </p:cNvSpPr>
          <p:nvPr>
            <p:ph type="title" idx="6"/>
          </p:nvPr>
        </p:nvSpPr>
        <p:spPr>
          <a:xfrm>
            <a:off x="5640131" y="1484590"/>
            <a:ext cx="629025" cy="6514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06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2" name="Google Shape;222;p21"/>
          <p:cNvSpPr txBox="1">
            <a:spLocks noGrp="1"/>
          </p:cNvSpPr>
          <p:nvPr>
            <p:ph type="title" idx="8"/>
          </p:nvPr>
        </p:nvSpPr>
        <p:spPr>
          <a:xfrm>
            <a:off x="2971800" y="1627395"/>
            <a:ext cx="577116" cy="5324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accent1"/>
                </a:solidFill>
              </a:rPr>
              <a:t>0</a:t>
            </a:r>
            <a:r>
              <a:rPr lang="hy-AM" dirty="0" smtClean="0">
                <a:solidFill>
                  <a:schemeClr val="accent1"/>
                </a:solidFill>
              </a:rPr>
              <a:t>3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4" name="Google Shape;224;p21"/>
          <p:cNvSpPr txBox="1">
            <a:spLocks noGrp="1"/>
          </p:cNvSpPr>
          <p:nvPr>
            <p:ph type="title" idx="13"/>
          </p:nvPr>
        </p:nvSpPr>
        <p:spPr>
          <a:xfrm>
            <a:off x="2971800" y="2358630"/>
            <a:ext cx="575139" cy="4483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accent1"/>
                </a:solidFill>
              </a:rPr>
              <a:t>0</a:t>
            </a:r>
            <a:r>
              <a:rPr lang="hy-AM" dirty="0" smtClean="0">
                <a:solidFill>
                  <a:schemeClr val="accent1"/>
                </a:solidFill>
              </a:rPr>
              <a:t>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1"/>
          <p:cNvSpPr txBox="1">
            <a:spLocks noGrp="1"/>
          </p:cNvSpPr>
          <p:nvPr>
            <p:ph type="title" idx="15"/>
          </p:nvPr>
        </p:nvSpPr>
        <p:spPr>
          <a:xfrm>
            <a:off x="2971800" y="3003698"/>
            <a:ext cx="578457" cy="4872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accent1"/>
                </a:solidFill>
              </a:rPr>
              <a:t>0</a:t>
            </a:r>
            <a:r>
              <a:rPr lang="hy-AM" dirty="0" smtClean="0">
                <a:solidFill>
                  <a:schemeClr val="accent1"/>
                </a:solidFill>
              </a:rPr>
              <a:t>6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7" name="Google Shape;227;p21"/>
          <p:cNvSpPr txBox="1">
            <a:spLocks noGrp="1"/>
          </p:cNvSpPr>
          <p:nvPr>
            <p:ph type="ctrTitle" idx="16"/>
          </p:nvPr>
        </p:nvSpPr>
        <p:spPr>
          <a:xfrm>
            <a:off x="685800" y="185107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About the Project</a:t>
            </a:r>
            <a:endParaRPr dirty="0"/>
          </a:p>
        </p:txBody>
      </p:sp>
      <p:sp>
        <p:nvSpPr>
          <p:cNvPr id="228" name="Google Shape;228;p21"/>
          <p:cNvSpPr txBox="1">
            <a:spLocks noGrp="1"/>
          </p:cNvSpPr>
          <p:nvPr>
            <p:ph type="ctrTitle" idx="17"/>
          </p:nvPr>
        </p:nvSpPr>
        <p:spPr>
          <a:xfrm>
            <a:off x="685800" y="2510944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Major Requirements</a:t>
            </a:r>
            <a:endParaRPr dirty="0"/>
          </a:p>
        </p:txBody>
      </p:sp>
      <p:sp>
        <p:nvSpPr>
          <p:cNvPr id="229" name="Google Shape;229;p21"/>
          <p:cNvSpPr txBox="1">
            <a:spLocks noGrp="1"/>
          </p:cNvSpPr>
          <p:nvPr>
            <p:ph type="ctrTitle" idx="18"/>
          </p:nvPr>
        </p:nvSpPr>
        <p:spPr>
          <a:xfrm>
            <a:off x="685800" y="3151667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 smtClean="0"/>
              <a:t>Used Libraries</a:t>
            </a:r>
            <a:endParaRPr dirty="0"/>
          </a:p>
        </p:txBody>
      </p:sp>
      <p:sp>
        <p:nvSpPr>
          <p:cNvPr id="230" name="Google Shape;230;p21"/>
          <p:cNvSpPr txBox="1">
            <a:spLocks noGrp="1"/>
          </p:cNvSpPr>
          <p:nvPr>
            <p:ph type="ctrTitle" idx="19"/>
          </p:nvPr>
        </p:nvSpPr>
        <p:spPr>
          <a:xfrm>
            <a:off x="1295400" y="3823592"/>
            <a:ext cx="1447800" cy="2076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 smtClean="0"/>
              <a:t>Database Diagram</a:t>
            </a:r>
            <a:endParaRPr dirty="0"/>
          </a:p>
        </p:txBody>
      </p:sp>
      <p:sp>
        <p:nvSpPr>
          <p:cNvPr id="231" name="Google Shape;231;p21"/>
          <p:cNvSpPr txBox="1">
            <a:spLocks noGrp="1"/>
          </p:cNvSpPr>
          <p:nvPr>
            <p:ph type="ctrTitle" idx="20"/>
          </p:nvPr>
        </p:nvSpPr>
        <p:spPr>
          <a:xfrm>
            <a:off x="1524000" y="4552613"/>
            <a:ext cx="1219200" cy="1295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 smtClean="0"/>
              <a:t>Our Team</a:t>
            </a:r>
            <a:endParaRPr dirty="0"/>
          </a:p>
        </p:txBody>
      </p:sp>
      <p:sp>
        <p:nvSpPr>
          <p:cNvPr id="232" name="Google Shape;232;p21"/>
          <p:cNvSpPr txBox="1">
            <a:spLocks noGrp="1"/>
          </p:cNvSpPr>
          <p:nvPr>
            <p:ph type="ctrTitle" idx="21"/>
          </p:nvPr>
        </p:nvSpPr>
        <p:spPr>
          <a:xfrm>
            <a:off x="6400800" y="183397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Our Team</a:t>
            </a:r>
            <a:endParaRPr dirty="0"/>
          </a:p>
        </p:txBody>
      </p:sp>
      <p:sp>
        <p:nvSpPr>
          <p:cNvPr id="233" name="Google Shape;233;p21"/>
          <p:cNvSpPr/>
          <p:nvPr/>
        </p:nvSpPr>
        <p:spPr>
          <a:xfrm>
            <a:off x="3714032" y="3003698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" name="Google Shape;234;p21"/>
          <p:cNvGrpSpPr/>
          <p:nvPr/>
        </p:nvGrpSpPr>
        <p:grpSpPr>
          <a:xfrm>
            <a:off x="3723364" y="1658301"/>
            <a:ext cx="428915" cy="426116"/>
            <a:chOff x="6226275" y="3911538"/>
            <a:chExt cx="900325" cy="894450"/>
          </a:xfrm>
        </p:grpSpPr>
        <p:sp>
          <p:nvSpPr>
            <p:cNvPr id="235" name="Google Shape;235;p21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21"/>
          <p:cNvSpPr/>
          <p:nvPr/>
        </p:nvSpPr>
        <p:spPr>
          <a:xfrm>
            <a:off x="3708528" y="2336230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" name="Google Shape;244;p21"/>
          <p:cNvGrpSpPr/>
          <p:nvPr/>
        </p:nvGrpSpPr>
        <p:grpSpPr>
          <a:xfrm>
            <a:off x="3693930" y="4385938"/>
            <a:ext cx="432964" cy="431586"/>
            <a:chOff x="5812000" y="2553488"/>
            <a:chExt cx="769850" cy="767400"/>
          </a:xfrm>
        </p:grpSpPr>
        <p:sp>
          <p:nvSpPr>
            <p:cNvPr id="245" name="Google Shape;245;p21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1" name="Google Shape;251;p21"/>
          <p:cNvSpPr/>
          <p:nvPr/>
        </p:nvSpPr>
        <p:spPr>
          <a:xfrm>
            <a:off x="3693930" y="3654856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1"/>
          <p:cNvSpPr/>
          <p:nvPr/>
        </p:nvSpPr>
        <p:spPr>
          <a:xfrm>
            <a:off x="4953000" y="1713019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3" name="Google Shape;253;p2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220;p21"/>
          <p:cNvSpPr txBox="1">
            <a:spLocks/>
          </p:cNvSpPr>
          <p:nvPr/>
        </p:nvSpPr>
        <p:spPr>
          <a:xfrm>
            <a:off x="5640131" y="2187562"/>
            <a:ext cx="629025" cy="65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s" dirty="0" smtClean="0">
                <a:solidFill>
                  <a:schemeClr val="accent1"/>
                </a:solidFill>
              </a:rPr>
              <a:t>07</a:t>
            </a:r>
            <a:endParaRPr lang="es" dirty="0">
              <a:solidFill>
                <a:schemeClr val="accent1"/>
              </a:solidFill>
            </a:endParaRPr>
          </a:p>
        </p:txBody>
      </p:sp>
      <p:sp>
        <p:nvSpPr>
          <p:cNvPr id="50" name="Google Shape;232;p21"/>
          <p:cNvSpPr txBox="1">
            <a:spLocks/>
          </p:cNvSpPr>
          <p:nvPr/>
        </p:nvSpPr>
        <p:spPr>
          <a:xfrm>
            <a:off x="6400800" y="253694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smtClean="0"/>
              <a:t>Our Team</a:t>
            </a:r>
            <a:endParaRPr lang="en-US" dirty="0"/>
          </a:p>
        </p:txBody>
      </p:sp>
      <p:sp>
        <p:nvSpPr>
          <p:cNvPr id="51" name="Google Shape;252;p21"/>
          <p:cNvSpPr/>
          <p:nvPr/>
        </p:nvSpPr>
        <p:spPr>
          <a:xfrm>
            <a:off x="4953000" y="2415991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sp>
        <p:nvSpPr>
          <p:cNvPr id="52" name="Google Shape;220;p21"/>
          <p:cNvSpPr txBox="1">
            <a:spLocks/>
          </p:cNvSpPr>
          <p:nvPr/>
        </p:nvSpPr>
        <p:spPr>
          <a:xfrm>
            <a:off x="5640131" y="2850665"/>
            <a:ext cx="629025" cy="65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s" dirty="0" smtClean="0">
                <a:solidFill>
                  <a:schemeClr val="accent1"/>
                </a:solidFill>
              </a:rPr>
              <a:t>08</a:t>
            </a:r>
            <a:endParaRPr lang="es" dirty="0">
              <a:solidFill>
                <a:schemeClr val="accent1"/>
              </a:solidFill>
            </a:endParaRPr>
          </a:p>
        </p:txBody>
      </p:sp>
      <p:sp>
        <p:nvSpPr>
          <p:cNvPr id="53" name="Google Shape;232;p21"/>
          <p:cNvSpPr txBox="1">
            <a:spLocks/>
          </p:cNvSpPr>
          <p:nvPr/>
        </p:nvSpPr>
        <p:spPr>
          <a:xfrm>
            <a:off x="6400800" y="320005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smtClean="0"/>
              <a:t>Our Team</a:t>
            </a:r>
            <a:endParaRPr lang="en-US" dirty="0"/>
          </a:p>
        </p:txBody>
      </p:sp>
      <p:sp>
        <p:nvSpPr>
          <p:cNvPr id="54" name="Google Shape;252;p21"/>
          <p:cNvSpPr/>
          <p:nvPr/>
        </p:nvSpPr>
        <p:spPr>
          <a:xfrm>
            <a:off x="4953000" y="307909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sp>
        <p:nvSpPr>
          <p:cNvPr id="55" name="Google Shape;220;p21"/>
          <p:cNvSpPr txBox="1">
            <a:spLocks/>
          </p:cNvSpPr>
          <p:nvPr/>
        </p:nvSpPr>
        <p:spPr>
          <a:xfrm>
            <a:off x="5640131" y="3578109"/>
            <a:ext cx="629025" cy="65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s" dirty="0" smtClean="0">
                <a:solidFill>
                  <a:schemeClr val="accent1"/>
                </a:solidFill>
              </a:rPr>
              <a:t>09</a:t>
            </a:r>
            <a:endParaRPr lang="es" dirty="0">
              <a:solidFill>
                <a:schemeClr val="accent1"/>
              </a:solidFill>
            </a:endParaRPr>
          </a:p>
        </p:txBody>
      </p:sp>
      <p:sp>
        <p:nvSpPr>
          <p:cNvPr id="56" name="Google Shape;232;p21"/>
          <p:cNvSpPr txBox="1">
            <a:spLocks/>
          </p:cNvSpPr>
          <p:nvPr/>
        </p:nvSpPr>
        <p:spPr>
          <a:xfrm>
            <a:off x="6400800" y="392749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smtClean="0"/>
              <a:t>Our Team</a:t>
            </a:r>
            <a:endParaRPr lang="en-US" dirty="0"/>
          </a:p>
        </p:txBody>
      </p:sp>
      <p:sp>
        <p:nvSpPr>
          <p:cNvPr id="57" name="Google Shape;252;p21"/>
          <p:cNvSpPr/>
          <p:nvPr/>
        </p:nvSpPr>
        <p:spPr>
          <a:xfrm>
            <a:off x="4953000" y="3806538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sp>
        <p:nvSpPr>
          <p:cNvPr id="58" name="Google Shape;220;p21"/>
          <p:cNvSpPr txBox="1">
            <a:spLocks/>
          </p:cNvSpPr>
          <p:nvPr/>
        </p:nvSpPr>
        <p:spPr>
          <a:xfrm>
            <a:off x="5640131" y="4218360"/>
            <a:ext cx="629025" cy="65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s" dirty="0" smtClean="0">
                <a:solidFill>
                  <a:schemeClr val="accent1"/>
                </a:solidFill>
              </a:rPr>
              <a:t>10</a:t>
            </a:r>
            <a:endParaRPr lang="es" dirty="0">
              <a:solidFill>
                <a:schemeClr val="accent1"/>
              </a:solidFill>
            </a:endParaRPr>
          </a:p>
        </p:txBody>
      </p:sp>
      <p:sp>
        <p:nvSpPr>
          <p:cNvPr id="59" name="Google Shape;232;p21"/>
          <p:cNvSpPr txBox="1">
            <a:spLocks/>
          </p:cNvSpPr>
          <p:nvPr/>
        </p:nvSpPr>
        <p:spPr>
          <a:xfrm>
            <a:off x="6400800" y="456774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smtClean="0"/>
              <a:t>Our Team</a:t>
            </a:r>
            <a:endParaRPr lang="en-US" dirty="0"/>
          </a:p>
        </p:txBody>
      </p:sp>
      <p:sp>
        <p:nvSpPr>
          <p:cNvPr id="60" name="Google Shape;252;p21"/>
          <p:cNvSpPr/>
          <p:nvPr/>
        </p:nvSpPr>
        <p:spPr>
          <a:xfrm>
            <a:off x="4953000" y="4446789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8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THANKS!</a:t>
            </a:r>
            <a:endParaRPr/>
          </a:p>
        </p:txBody>
      </p:sp>
      <p:sp>
        <p:nvSpPr>
          <p:cNvPr id="1123" name="Google Shape;1123;p38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Does anyone have any question?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 smtClean="0">
                <a:uFill>
                  <a:noFill/>
                </a:uFill>
                <a:hlinkClick r:id="rId3"/>
              </a:rPr>
              <a:t>addyouremail@freepik.com</a:t>
            </a:r>
            <a:endParaRPr sz="1000" dirty="0"/>
          </a:p>
        </p:txBody>
      </p:sp>
      <p:grpSp>
        <p:nvGrpSpPr>
          <p:cNvPr id="1124" name="Google Shape;1124;p38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5" name="Google Shape;1125;p38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8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8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8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8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8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8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8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8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8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8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8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8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8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8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8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8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8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8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8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8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8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8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8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8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8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8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8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8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8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8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8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8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8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8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8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8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8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8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8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8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8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8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8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8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8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8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8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8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8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8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8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8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8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8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8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8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8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8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8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8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8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8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8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8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8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8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8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8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8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8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8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8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8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8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8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8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8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8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8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8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8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8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8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8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ABOUT THE PROJECT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3" name="Google Shape;293;p2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The main </a:t>
            </a:r>
            <a:r>
              <a:rPr lang="en-US" dirty="0" smtClean="0"/>
              <a:t>object</a:t>
            </a:r>
            <a:r>
              <a:rPr lang="es" dirty="0" smtClean="0"/>
              <a:t> of the project is to create a web site where a person could register, fill in his/her skills from drop-down skill list and search jobs appropriate to his/her profile. The site gives a percentage compliance for specified jobs.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4" name="Google Shape;294;p24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" name="Google Shape;415;p26"/>
          <p:cNvSpPr/>
          <p:nvPr/>
        </p:nvSpPr>
        <p:spPr>
          <a:xfrm>
            <a:off x="685722" y="2248933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416;p26"/>
          <p:cNvSpPr/>
          <p:nvPr/>
        </p:nvSpPr>
        <p:spPr>
          <a:xfrm>
            <a:off x="814084" y="2381090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104" name="Google Shape;417;p26"/>
          <p:cNvSpPr/>
          <p:nvPr/>
        </p:nvSpPr>
        <p:spPr>
          <a:xfrm>
            <a:off x="444896" y="3976038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05" name="Google Shape;418;p26"/>
          <p:cNvSpPr/>
          <p:nvPr/>
        </p:nvSpPr>
        <p:spPr>
          <a:xfrm>
            <a:off x="814084" y="2381090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419;p26"/>
          <p:cNvSpPr/>
          <p:nvPr/>
        </p:nvSpPr>
        <p:spPr>
          <a:xfrm>
            <a:off x="952601" y="2581891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420;p26"/>
          <p:cNvSpPr/>
          <p:nvPr/>
        </p:nvSpPr>
        <p:spPr>
          <a:xfrm>
            <a:off x="1030125" y="2673396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421;p26"/>
          <p:cNvSpPr/>
          <p:nvPr/>
        </p:nvSpPr>
        <p:spPr>
          <a:xfrm>
            <a:off x="1309711" y="3374910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422;p26"/>
          <p:cNvSpPr/>
          <p:nvPr/>
        </p:nvSpPr>
        <p:spPr>
          <a:xfrm>
            <a:off x="1369444" y="3449884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110" name="Google Shape;423;p26"/>
          <p:cNvSpPr/>
          <p:nvPr/>
        </p:nvSpPr>
        <p:spPr>
          <a:xfrm>
            <a:off x="1369444" y="3550284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111" name="Google Shape;424;p26"/>
          <p:cNvSpPr/>
          <p:nvPr/>
        </p:nvSpPr>
        <p:spPr>
          <a:xfrm>
            <a:off x="989458" y="3374910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425;p26"/>
          <p:cNvSpPr/>
          <p:nvPr/>
        </p:nvSpPr>
        <p:spPr>
          <a:xfrm>
            <a:off x="1051727" y="3484054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426;p26"/>
          <p:cNvSpPr/>
          <p:nvPr/>
        </p:nvSpPr>
        <p:spPr>
          <a:xfrm>
            <a:off x="1492721" y="3132182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427;p26"/>
          <p:cNvSpPr/>
          <p:nvPr/>
        </p:nvSpPr>
        <p:spPr>
          <a:xfrm>
            <a:off x="1492721" y="2940276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428;p26"/>
          <p:cNvSpPr/>
          <p:nvPr/>
        </p:nvSpPr>
        <p:spPr>
          <a:xfrm>
            <a:off x="2196784" y="2941551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429;p26"/>
          <p:cNvSpPr/>
          <p:nvPr/>
        </p:nvSpPr>
        <p:spPr>
          <a:xfrm>
            <a:off x="2388675" y="3021610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430;p26"/>
          <p:cNvSpPr/>
          <p:nvPr/>
        </p:nvSpPr>
        <p:spPr>
          <a:xfrm>
            <a:off x="2477630" y="3054657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118" name="Google Shape;431;p26"/>
          <p:cNvSpPr/>
          <p:nvPr/>
        </p:nvSpPr>
        <p:spPr>
          <a:xfrm>
            <a:off x="2714013" y="3203345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119" name="Google Shape;432;p26"/>
          <p:cNvSpPr/>
          <p:nvPr/>
        </p:nvSpPr>
        <p:spPr>
          <a:xfrm>
            <a:off x="2667000" y="1206826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433;p26"/>
          <p:cNvSpPr/>
          <p:nvPr/>
        </p:nvSpPr>
        <p:spPr>
          <a:xfrm>
            <a:off x="2785192" y="1350429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434;p26"/>
          <p:cNvSpPr/>
          <p:nvPr/>
        </p:nvSpPr>
        <p:spPr>
          <a:xfrm>
            <a:off x="3322761" y="2926295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435;p26"/>
          <p:cNvSpPr/>
          <p:nvPr/>
        </p:nvSpPr>
        <p:spPr>
          <a:xfrm>
            <a:off x="3386304" y="1570281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436;p26"/>
          <p:cNvSpPr/>
          <p:nvPr/>
        </p:nvSpPr>
        <p:spPr>
          <a:xfrm>
            <a:off x="2916089" y="1671957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437;p26"/>
          <p:cNvSpPr/>
          <p:nvPr/>
        </p:nvSpPr>
        <p:spPr>
          <a:xfrm>
            <a:off x="3034280" y="2079904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4" name="Google Shape;374;p25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5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6" name="Google Shape;376;p25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5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5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9" name="Google Shape;379;p25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5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1" name="Google Shape;381;p25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5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5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5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5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5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5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5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5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5"/>
          <p:cNvSpPr txBox="1">
            <a:spLocks noGrp="1"/>
          </p:cNvSpPr>
          <p:nvPr>
            <p:ph type="ctrTitle"/>
          </p:nvPr>
        </p:nvSpPr>
        <p:spPr>
          <a:xfrm>
            <a:off x="2749775" y="1594525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—SOMEONE FAMOUS</a:t>
            </a:r>
            <a:endParaRPr/>
          </a:p>
        </p:txBody>
      </p:sp>
      <p:sp>
        <p:nvSpPr>
          <p:cNvPr id="391" name="Google Shape;391;p25"/>
          <p:cNvSpPr txBox="1">
            <a:spLocks noGrp="1"/>
          </p:cNvSpPr>
          <p:nvPr>
            <p:ph type="subTitle" idx="1"/>
          </p:nvPr>
        </p:nvSpPr>
        <p:spPr>
          <a:xfrm>
            <a:off x="2786225" y="17937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161234"/>
                </a:solidFill>
              </a:rPr>
              <a:t>“This is a quote. Words full of wisdom that someone important said and can make the reader get inspired.”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0"/>
          <p:cNvSpPr/>
          <p:nvPr/>
        </p:nvSpPr>
        <p:spPr>
          <a:xfrm>
            <a:off x="1614200" y="3251700"/>
            <a:ext cx="1581300" cy="19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0"/>
          <p:cNvSpPr/>
          <p:nvPr/>
        </p:nvSpPr>
        <p:spPr>
          <a:xfrm>
            <a:off x="3781350" y="2876850"/>
            <a:ext cx="1581300" cy="229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OUR GOALS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0" name="Google Shape;620;p30"/>
          <p:cNvSpPr/>
          <p:nvPr/>
        </p:nvSpPr>
        <p:spPr>
          <a:xfrm>
            <a:off x="5948500" y="2555400"/>
            <a:ext cx="1581300" cy="261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30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POSITIONING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624" name="Google Shape;624;p30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EXPANSION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625" name="Google Shape;625;p30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USABILITY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626" name="Google Shape;626;p30"/>
          <p:cNvSpPr/>
          <p:nvPr/>
        </p:nvSpPr>
        <p:spPr>
          <a:xfrm>
            <a:off x="1938175" y="211045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30"/>
          <p:cNvSpPr/>
          <p:nvPr/>
        </p:nvSpPr>
        <p:spPr>
          <a:xfrm>
            <a:off x="4105350" y="174850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30"/>
          <p:cNvSpPr/>
          <p:nvPr/>
        </p:nvSpPr>
        <p:spPr>
          <a:xfrm>
            <a:off x="6272525" y="142800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9" name="Google Shape;629;p30"/>
          <p:cNvGrpSpPr/>
          <p:nvPr/>
        </p:nvGrpSpPr>
        <p:grpSpPr>
          <a:xfrm>
            <a:off x="4342178" y="1966607"/>
            <a:ext cx="459642" cy="459463"/>
            <a:chOff x="3671350" y="1353725"/>
            <a:chExt cx="1924800" cy="1924050"/>
          </a:xfrm>
        </p:grpSpPr>
        <p:sp>
          <p:nvSpPr>
            <p:cNvPr id="630" name="Google Shape;630;p30"/>
            <p:cNvSpPr/>
            <p:nvPr/>
          </p:nvSpPr>
          <p:spPr>
            <a:xfrm>
              <a:off x="4220050" y="1353725"/>
              <a:ext cx="827425" cy="783525"/>
            </a:xfrm>
            <a:custGeom>
              <a:avLst/>
              <a:gdLst/>
              <a:ahLst/>
              <a:cxnLst/>
              <a:rect l="l" t="t" r="r" b="b"/>
              <a:pathLst>
                <a:path w="33097" h="31341" extrusionOk="0">
                  <a:moveTo>
                    <a:pt x="16628" y="0"/>
                  </a:moveTo>
                  <a:cubicBezTo>
                    <a:pt x="15804" y="0"/>
                    <a:pt x="14972" y="380"/>
                    <a:pt x="14593" y="1138"/>
                  </a:cubicBezTo>
                  <a:lnTo>
                    <a:pt x="10740" y="9018"/>
                  </a:lnTo>
                  <a:lnTo>
                    <a:pt x="2160" y="10244"/>
                  </a:lnTo>
                  <a:cubicBezTo>
                    <a:pt x="1284" y="10419"/>
                    <a:pt x="584" y="11003"/>
                    <a:pt x="292" y="11762"/>
                  </a:cubicBezTo>
                  <a:cubicBezTo>
                    <a:pt x="0" y="12579"/>
                    <a:pt x="234" y="13455"/>
                    <a:pt x="876" y="14097"/>
                  </a:cubicBezTo>
                  <a:lnTo>
                    <a:pt x="7121" y="20167"/>
                  </a:lnTo>
                  <a:lnTo>
                    <a:pt x="5662" y="28689"/>
                  </a:lnTo>
                  <a:cubicBezTo>
                    <a:pt x="5487" y="29565"/>
                    <a:pt x="5837" y="30382"/>
                    <a:pt x="6538" y="30907"/>
                  </a:cubicBezTo>
                  <a:cubicBezTo>
                    <a:pt x="6919" y="31193"/>
                    <a:pt x="7352" y="31341"/>
                    <a:pt x="7799" y="31341"/>
                  </a:cubicBezTo>
                  <a:cubicBezTo>
                    <a:pt x="8173" y="31341"/>
                    <a:pt x="8558" y="31237"/>
                    <a:pt x="8931" y="31024"/>
                  </a:cubicBezTo>
                  <a:lnTo>
                    <a:pt x="16577" y="27055"/>
                  </a:lnTo>
                  <a:lnTo>
                    <a:pt x="24224" y="31024"/>
                  </a:lnTo>
                  <a:cubicBezTo>
                    <a:pt x="24579" y="31216"/>
                    <a:pt x="24974" y="31317"/>
                    <a:pt x="25370" y="31317"/>
                  </a:cubicBezTo>
                  <a:cubicBezTo>
                    <a:pt x="25820" y="31317"/>
                    <a:pt x="26272" y="31187"/>
                    <a:pt x="26675" y="30907"/>
                  </a:cubicBezTo>
                  <a:cubicBezTo>
                    <a:pt x="27376" y="30382"/>
                    <a:pt x="27668" y="29507"/>
                    <a:pt x="27551" y="28689"/>
                  </a:cubicBezTo>
                  <a:lnTo>
                    <a:pt x="26092" y="20167"/>
                  </a:lnTo>
                  <a:lnTo>
                    <a:pt x="32279" y="14097"/>
                  </a:lnTo>
                  <a:cubicBezTo>
                    <a:pt x="32863" y="13513"/>
                    <a:pt x="33096" y="12637"/>
                    <a:pt x="32863" y="11762"/>
                  </a:cubicBezTo>
                  <a:cubicBezTo>
                    <a:pt x="32571" y="11003"/>
                    <a:pt x="31929" y="10361"/>
                    <a:pt x="31053" y="10244"/>
                  </a:cubicBezTo>
                  <a:lnTo>
                    <a:pt x="22473" y="9018"/>
                  </a:lnTo>
                  <a:lnTo>
                    <a:pt x="18620" y="1138"/>
                  </a:lnTo>
                  <a:cubicBezTo>
                    <a:pt x="18270" y="380"/>
                    <a:pt x="17453" y="0"/>
                    <a:pt x="16628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0"/>
            <p:cNvSpPr/>
            <p:nvPr/>
          </p:nvSpPr>
          <p:spPr>
            <a:xfrm>
              <a:off x="5142300" y="2483925"/>
              <a:ext cx="453850" cy="449475"/>
            </a:xfrm>
            <a:custGeom>
              <a:avLst/>
              <a:gdLst/>
              <a:ahLst/>
              <a:cxnLst/>
              <a:rect l="l" t="t" r="r" b="b"/>
              <a:pathLst>
                <a:path w="18154" h="17979" extrusionOk="0">
                  <a:moveTo>
                    <a:pt x="0" y="0"/>
                  </a:moveTo>
                  <a:lnTo>
                    <a:pt x="0" y="17978"/>
                  </a:lnTo>
                  <a:lnTo>
                    <a:pt x="18153" y="17978"/>
                  </a:lnTo>
                  <a:lnTo>
                    <a:pt x="18153" y="2218"/>
                  </a:lnTo>
                  <a:cubicBezTo>
                    <a:pt x="18153" y="992"/>
                    <a:pt x="17103" y="0"/>
                    <a:pt x="15877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4239000" y="2257725"/>
              <a:ext cx="789500" cy="677125"/>
            </a:xfrm>
            <a:custGeom>
              <a:avLst/>
              <a:gdLst/>
              <a:ahLst/>
              <a:cxnLst/>
              <a:rect l="l" t="t" r="r" b="b"/>
              <a:pathLst>
                <a:path w="31580" h="27085" extrusionOk="0">
                  <a:moveTo>
                    <a:pt x="2277" y="1"/>
                  </a:moveTo>
                  <a:cubicBezTo>
                    <a:pt x="993" y="1"/>
                    <a:pt x="1" y="993"/>
                    <a:pt x="1" y="2277"/>
                  </a:cubicBezTo>
                  <a:lnTo>
                    <a:pt x="1" y="27085"/>
                  </a:lnTo>
                  <a:lnTo>
                    <a:pt x="31579" y="27085"/>
                  </a:lnTo>
                  <a:lnTo>
                    <a:pt x="31579" y="2277"/>
                  </a:lnTo>
                  <a:cubicBezTo>
                    <a:pt x="31579" y="993"/>
                    <a:pt x="30587" y="1"/>
                    <a:pt x="29303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3671350" y="3047200"/>
              <a:ext cx="1924800" cy="230575"/>
            </a:xfrm>
            <a:custGeom>
              <a:avLst/>
              <a:gdLst/>
              <a:ahLst/>
              <a:cxnLst/>
              <a:rect l="l" t="t" r="r" b="b"/>
              <a:pathLst>
                <a:path w="76992" h="9223" extrusionOk="0">
                  <a:moveTo>
                    <a:pt x="1" y="0"/>
                  </a:moveTo>
                  <a:lnTo>
                    <a:pt x="1" y="6946"/>
                  </a:lnTo>
                  <a:cubicBezTo>
                    <a:pt x="1" y="8172"/>
                    <a:pt x="1051" y="9223"/>
                    <a:pt x="2277" y="9223"/>
                  </a:cubicBezTo>
                  <a:lnTo>
                    <a:pt x="74715" y="9223"/>
                  </a:lnTo>
                  <a:cubicBezTo>
                    <a:pt x="75941" y="9223"/>
                    <a:pt x="76991" y="8172"/>
                    <a:pt x="76991" y="6946"/>
                  </a:cubicBezTo>
                  <a:lnTo>
                    <a:pt x="76991" y="0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3671350" y="2596275"/>
              <a:ext cx="453875" cy="340050"/>
            </a:xfrm>
            <a:custGeom>
              <a:avLst/>
              <a:gdLst/>
              <a:ahLst/>
              <a:cxnLst/>
              <a:rect l="l" t="t" r="r" b="b"/>
              <a:pathLst>
                <a:path w="18155" h="13602" extrusionOk="0">
                  <a:moveTo>
                    <a:pt x="2277" y="1"/>
                  </a:moveTo>
                  <a:cubicBezTo>
                    <a:pt x="1051" y="1"/>
                    <a:pt x="1" y="1051"/>
                    <a:pt x="1" y="2277"/>
                  </a:cubicBezTo>
                  <a:lnTo>
                    <a:pt x="1" y="13601"/>
                  </a:lnTo>
                  <a:lnTo>
                    <a:pt x="18154" y="13601"/>
                  </a:lnTo>
                  <a:lnTo>
                    <a:pt x="18154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30"/>
          <p:cNvGrpSpPr/>
          <p:nvPr/>
        </p:nvGrpSpPr>
        <p:grpSpPr>
          <a:xfrm>
            <a:off x="6502888" y="1657346"/>
            <a:ext cx="472533" cy="473852"/>
            <a:chOff x="1869175" y="3274825"/>
            <a:chExt cx="1567275" cy="1571650"/>
          </a:xfrm>
        </p:grpSpPr>
        <p:sp>
          <p:nvSpPr>
            <p:cNvPr id="636" name="Google Shape;636;p30"/>
            <p:cNvSpPr/>
            <p:nvPr/>
          </p:nvSpPr>
          <p:spPr>
            <a:xfrm>
              <a:off x="2698025" y="4003000"/>
              <a:ext cx="738425" cy="840575"/>
            </a:xfrm>
            <a:custGeom>
              <a:avLst/>
              <a:gdLst/>
              <a:ahLst/>
              <a:cxnLst/>
              <a:rect l="l" t="t" r="r" b="b"/>
              <a:pathLst>
                <a:path w="29537" h="33623" extrusionOk="0">
                  <a:moveTo>
                    <a:pt x="18387" y="1"/>
                  </a:moveTo>
                  <a:lnTo>
                    <a:pt x="1" y="14652"/>
                  </a:lnTo>
                  <a:lnTo>
                    <a:pt x="1" y="33622"/>
                  </a:lnTo>
                  <a:lnTo>
                    <a:pt x="16403" y="19905"/>
                  </a:lnTo>
                  <a:lnTo>
                    <a:pt x="23232" y="26618"/>
                  </a:lnTo>
                  <a:lnTo>
                    <a:pt x="20314" y="26618"/>
                  </a:lnTo>
                  <a:cubicBezTo>
                    <a:pt x="19321" y="26618"/>
                    <a:pt x="18504" y="27435"/>
                    <a:pt x="18504" y="28427"/>
                  </a:cubicBezTo>
                  <a:cubicBezTo>
                    <a:pt x="18504" y="29478"/>
                    <a:pt x="19321" y="30295"/>
                    <a:pt x="20314" y="30295"/>
                  </a:cubicBezTo>
                  <a:lnTo>
                    <a:pt x="27727" y="30295"/>
                  </a:lnTo>
                  <a:cubicBezTo>
                    <a:pt x="28719" y="30295"/>
                    <a:pt x="29536" y="29478"/>
                    <a:pt x="29536" y="28427"/>
                  </a:cubicBezTo>
                  <a:lnTo>
                    <a:pt x="29536" y="21073"/>
                  </a:lnTo>
                  <a:cubicBezTo>
                    <a:pt x="29478" y="20139"/>
                    <a:pt x="28661" y="19321"/>
                    <a:pt x="27610" y="19321"/>
                  </a:cubicBezTo>
                  <a:cubicBezTo>
                    <a:pt x="26618" y="19321"/>
                    <a:pt x="25800" y="20139"/>
                    <a:pt x="25800" y="21189"/>
                  </a:cubicBezTo>
                  <a:lnTo>
                    <a:pt x="25800" y="24108"/>
                  </a:lnTo>
                  <a:lnTo>
                    <a:pt x="18387" y="16695"/>
                  </a:lnTo>
                  <a:lnTo>
                    <a:pt x="18387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1869175" y="4003000"/>
              <a:ext cx="738400" cy="843475"/>
            </a:xfrm>
            <a:custGeom>
              <a:avLst/>
              <a:gdLst/>
              <a:ahLst/>
              <a:cxnLst/>
              <a:rect l="l" t="t" r="r" b="b"/>
              <a:pathLst>
                <a:path w="29536" h="33739" extrusionOk="0">
                  <a:moveTo>
                    <a:pt x="11091" y="1"/>
                  </a:moveTo>
                  <a:lnTo>
                    <a:pt x="11091" y="16695"/>
                  </a:lnTo>
                  <a:lnTo>
                    <a:pt x="3678" y="24108"/>
                  </a:lnTo>
                  <a:lnTo>
                    <a:pt x="3678" y="21189"/>
                  </a:lnTo>
                  <a:cubicBezTo>
                    <a:pt x="3678" y="20139"/>
                    <a:pt x="2860" y="19321"/>
                    <a:pt x="1810" y="19321"/>
                  </a:cubicBezTo>
                  <a:cubicBezTo>
                    <a:pt x="817" y="19321"/>
                    <a:pt x="0" y="20139"/>
                    <a:pt x="0" y="21189"/>
                  </a:cubicBezTo>
                  <a:lnTo>
                    <a:pt x="0" y="28544"/>
                  </a:lnTo>
                  <a:cubicBezTo>
                    <a:pt x="0" y="29536"/>
                    <a:pt x="817" y="30353"/>
                    <a:pt x="1810" y="30353"/>
                  </a:cubicBezTo>
                  <a:lnTo>
                    <a:pt x="9223" y="30353"/>
                  </a:lnTo>
                  <a:cubicBezTo>
                    <a:pt x="10215" y="30353"/>
                    <a:pt x="11032" y="29536"/>
                    <a:pt x="11032" y="28544"/>
                  </a:cubicBezTo>
                  <a:cubicBezTo>
                    <a:pt x="11032" y="27493"/>
                    <a:pt x="10215" y="26735"/>
                    <a:pt x="9223" y="26735"/>
                  </a:cubicBezTo>
                  <a:lnTo>
                    <a:pt x="6304" y="26735"/>
                  </a:lnTo>
                  <a:lnTo>
                    <a:pt x="13134" y="20022"/>
                  </a:lnTo>
                  <a:lnTo>
                    <a:pt x="29536" y="33739"/>
                  </a:lnTo>
                  <a:lnTo>
                    <a:pt x="29536" y="14769"/>
                  </a:lnTo>
                  <a:lnTo>
                    <a:pt x="11091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2191675" y="3274825"/>
              <a:ext cx="919350" cy="1014225"/>
            </a:xfrm>
            <a:custGeom>
              <a:avLst/>
              <a:gdLst/>
              <a:ahLst/>
              <a:cxnLst/>
              <a:rect l="l" t="t" r="r" b="b"/>
              <a:pathLst>
                <a:path w="36774" h="40569" extrusionOk="0">
                  <a:moveTo>
                    <a:pt x="18394" y="1"/>
                  </a:moveTo>
                  <a:cubicBezTo>
                    <a:pt x="17920" y="1"/>
                    <a:pt x="17453" y="176"/>
                    <a:pt x="17103" y="526"/>
                  </a:cubicBezTo>
                  <a:lnTo>
                    <a:pt x="11908" y="5721"/>
                  </a:lnTo>
                  <a:cubicBezTo>
                    <a:pt x="11207" y="6422"/>
                    <a:pt x="11207" y="7589"/>
                    <a:pt x="11908" y="8348"/>
                  </a:cubicBezTo>
                  <a:cubicBezTo>
                    <a:pt x="12287" y="8698"/>
                    <a:pt x="12769" y="8873"/>
                    <a:pt x="13243" y="8873"/>
                  </a:cubicBezTo>
                  <a:cubicBezTo>
                    <a:pt x="13717" y="8873"/>
                    <a:pt x="14184" y="8698"/>
                    <a:pt x="14534" y="8348"/>
                  </a:cubicBezTo>
                  <a:lnTo>
                    <a:pt x="16577" y="6305"/>
                  </a:lnTo>
                  <a:lnTo>
                    <a:pt x="16577" y="12667"/>
                  </a:lnTo>
                  <a:lnTo>
                    <a:pt x="0" y="25917"/>
                  </a:lnTo>
                  <a:lnTo>
                    <a:pt x="18387" y="40568"/>
                  </a:lnTo>
                  <a:lnTo>
                    <a:pt x="36774" y="25917"/>
                  </a:lnTo>
                  <a:lnTo>
                    <a:pt x="20255" y="12667"/>
                  </a:lnTo>
                  <a:lnTo>
                    <a:pt x="20255" y="6305"/>
                  </a:lnTo>
                  <a:lnTo>
                    <a:pt x="22298" y="8348"/>
                  </a:lnTo>
                  <a:cubicBezTo>
                    <a:pt x="22648" y="8698"/>
                    <a:pt x="23115" y="8873"/>
                    <a:pt x="23582" y="8873"/>
                  </a:cubicBezTo>
                  <a:cubicBezTo>
                    <a:pt x="24049" y="8873"/>
                    <a:pt x="24516" y="8698"/>
                    <a:pt x="24866" y="8348"/>
                  </a:cubicBezTo>
                  <a:cubicBezTo>
                    <a:pt x="25625" y="7589"/>
                    <a:pt x="25625" y="6422"/>
                    <a:pt x="24866" y="5721"/>
                  </a:cubicBezTo>
                  <a:lnTo>
                    <a:pt x="19729" y="526"/>
                  </a:lnTo>
                  <a:cubicBezTo>
                    <a:pt x="19350" y="176"/>
                    <a:pt x="18868" y="1"/>
                    <a:pt x="18394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30"/>
          <p:cNvGrpSpPr/>
          <p:nvPr/>
        </p:nvGrpSpPr>
        <p:grpSpPr>
          <a:xfrm>
            <a:off x="2218390" y="2304852"/>
            <a:ext cx="372883" cy="543742"/>
            <a:chOff x="2070550" y="767325"/>
            <a:chExt cx="1106150" cy="1613000"/>
          </a:xfrm>
        </p:grpSpPr>
        <p:sp>
          <p:nvSpPr>
            <p:cNvPr id="640" name="Google Shape;640;p30"/>
            <p:cNvSpPr/>
            <p:nvPr/>
          </p:nvSpPr>
          <p:spPr>
            <a:xfrm>
              <a:off x="2199700" y="767325"/>
              <a:ext cx="608525" cy="516100"/>
            </a:xfrm>
            <a:custGeom>
              <a:avLst/>
              <a:gdLst/>
              <a:ahLst/>
              <a:cxnLst/>
              <a:rect l="l" t="t" r="r" b="b"/>
              <a:pathLst>
                <a:path w="24341" h="20644" extrusionOk="0">
                  <a:moveTo>
                    <a:pt x="12200" y="0"/>
                  </a:moveTo>
                  <a:cubicBezTo>
                    <a:pt x="5487" y="0"/>
                    <a:pt x="0" y="5487"/>
                    <a:pt x="0" y="12200"/>
                  </a:cubicBezTo>
                  <a:cubicBezTo>
                    <a:pt x="0" y="15060"/>
                    <a:pt x="993" y="17862"/>
                    <a:pt x="2919" y="20080"/>
                  </a:cubicBezTo>
                  <a:cubicBezTo>
                    <a:pt x="3288" y="20448"/>
                    <a:pt x="3734" y="20644"/>
                    <a:pt x="4146" y="20644"/>
                  </a:cubicBezTo>
                  <a:cubicBezTo>
                    <a:pt x="4451" y="20644"/>
                    <a:pt x="4738" y="20537"/>
                    <a:pt x="4962" y="20313"/>
                  </a:cubicBezTo>
                  <a:cubicBezTo>
                    <a:pt x="5545" y="19788"/>
                    <a:pt x="5604" y="18912"/>
                    <a:pt x="5078" y="18329"/>
                  </a:cubicBezTo>
                  <a:cubicBezTo>
                    <a:pt x="3619" y="16636"/>
                    <a:pt x="2860" y="14476"/>
                    <a:pt x="2860" y="12258"/>
                  </a:cubicBezTo>
                  <a:cubicBezTo>
                    <a:pt x="2860" y="7121"/>
                    <a:pt x="7063" y="2860"/>
                    <a:pt x="12258" y="2860"/>
                  </a:cubicBezTo>
                  <a:cubicBezTo>
                    <a:pt x="17453" y="2860"/>
                    <a:pt x="21656" y="7121"/>
                    <a:pt x="21656" y="12258"/>
                  </a:cubicBezTo>
                  <a:cubicBezTo>
                    <a:pt x="21656" y="14534"/>
                    <a:pt x="20839" y="16636"/>
                    <a:pt x="19379" y="18329"/>
                  </a:cubicBezTo>
                  <a:cubicBezTo>
                    <a:pt x="18912" y="18912"/>
                    <a:pt x="18971" y="19788"/>
                    <a:pt x="19554" y="20313"/>
                  </a:cubicBezTo>
                  <a:cubicBezTo>
                    <a:pt x="19846" y="20547"/>
                    <a:pt x="20138" y="20605"/>
                    <a:pt x="20430" y="20605"/>
                  </a:cubicBezTo>
                  <a:cubicBezTo>
                    <a:pt x="20780" y="20605"/>
                    <a:pt x="21247" y="20430"/>
                    <a:pt x="21422" y="20080"/>
                  </a:cubicBezTo>
                  <a:cubicBezTo>
                    <a:pt x="23348" y="17920"/>
                    <a:pt x="24341" y="15118"/>
                    <a:pt x="24341" y="12200"/>
                  </a:cubicBezTo>
                  <a:cubicBezTo>
                    <a:pt x="24341" y="5487"/>
                    <a:pt x="18912" y="0"/>
                    <a:pt x="1220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2341975" y="887475"/>
              <a:ext cx="323975" cy="208700"/>
            </a:xfrm>
            <a:custGeom>
              <a:avLst/>
              <a:gdLst/>
              <a:ahLst/>
              <a:cxnLst/>
              <a:rect l="l" t="t" r="r" b="b"/>
              <a:pathLst>
                <a:path w="12959" h="8348" extrusionOk="0">
                  <a:moveTo>
                    <a:pt x="6479" y="1"/>
                  </a:moveTo>
                  <a:cubicBezTo>
                    <a:pt x="2919" y="1"/>
                    <a:pt x="0" y="2919"/>
                    <a:pt x="0" y="6480"/>
                  </a:cubicBezTo>
                  <a:cubicBezTo>
                    <a:pt x="0" y="7064"/>
                    <a:pt x="59" y="7647"/>
                    <a:pt x="234" y="8231"/>
                  </a:cubicBezTo>
                  <a:cubicBezTo>
                    <a:pt x="1051" y="5604"/>
                    <a:pt x="3444" y="3795"/>
                    <a:pt x="6421" y="3795"/>
                  </a:cubicBezTo>
                  <a:cubicBezTo>
                    <a:pt x="9456" y="3795"/>
                    <a:pt x="11908" y="5604"/>
                    <a:pt x="12667" y="8348"/>
                  </a:cubicBezTo>
                  <a:cubicBezTo>
                    <a:pt x="12842" y="7764"/>
                    <a:pt x="12959" y="7064"/>
                    <a:pt x="12959" y="6480"/>
                  </a:cubicBezTo>
                  <a:cubicBezTo>
                    <a:pt x="12959" y="2919"/>
                    <a:pt x="10040" y="1"/>
                    <a:pt x="6479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2070550" y="1050925"/>
              <a:ext cx="1106150" cy="1329400"/>
            </a:xfrm>
            <a:custGeom>
              <a:avLst/>
              <a:gdLst/>
              <a:ahLst/>
              <a:cxnLst/>
              <a:rect l="l" t="t" r="r" b="b"/>
              <a:pathLst>
                <a:path w="44246" h="53176" extrusionOk="0">
                  <a:moveTo>
                    <a:pt x="17220" y="0"/>
                  </a:moveTo>
                  <a:cubicBezTo>
                    <a:pt x="15293" y="0"/>
                    <a:pt x="13367" y="1285"/>
                    <a:pt x="13367" y="3853"/>
                  </a:cubicBezTo>
                  <a:lnTo>
                    <a:pt x="13367" y="23290"/>
                  </a:lnTo>
                  <a:cubicBezTo>
                    <a:pt x="13367" y="24458"/>
                    <a:pt x="12492" y="25158"/>
                    <a:pt x="11558" y="25158"/>
                  </a:cubicBezTo>
                  <a:cubicBezTo>
                    <a:pt x="10974" y="25158"/>
                    <a:pt x="10449" y="24808"/>
                    <a:pt x="10040" y="24282"/>
                  </a:cubicBezTo>
                  <a:lnTo>
                    <a:pt x="8289" y="21481"/>
                  </a:lnTo>
                  <a:cubicBezTo>
                    <a:pt x="7472" y="20197"/>
                    <a:pt x="6304" y="19613"/>
                    <a:pt x="5137" y="19613"/>
                  </a:cubicBezTo>
                  <a:cubicBezTo>
                    <a:pt x="2510" y="19613"/>
                    <a:pt x="0" y="22415"/>
                    <a:pt x="1810" y="25450"/>
                  </a:cubicBezTo>
                  <a:lnTo>
                    <a:pt x="16111" y="52884"/>
                  </a:lnTo>
                  <a:cubicBezTo>
                    <a:pt x="16169" y="53001"/>
                    <a:pt x="16403" y="53176"/>
                    <a:pt x="16636" y="53176"/>
                  </a:cubicBezTo>
                  <a:lnTo>
                    <a:pt x="36774" y="53176"/>
                  </a:lnTo>
                  <a:cubicBezTo>
                    <a:pt x="37066" y="53176"/>
                    <a:pt x="37241" y="52942"/>
                    <a:pt x="37241" y="52651"/>
                  </a:cubicBezTo>
                  <a:lnTo>
                    <a:pt x="37766" y="44420"/>
                  </a:lnTo>
                  <a:cubicBezTo>
                    <a:pt x="37766" y="44304"/>
                    <a:pt x="37824" y="44187"/>
                    <a:pt x="37824" y="44128"/>
                  </a:cubicBezTo>
                  <a:cubicBezTo>
                    <a:pt x="42786" y="36599"/>
                    <a:pt x="44245" y="31696"/>
                    <a:pt x="43486" y="26792"/>
                  </a:cubicBezTo>
                  <a:cubicBezTo>
                    <a:pt x="42611" y="21656"/>
                    <a:pt x="38934" y="20839"/>
                    <a:pt x="37241" y="20780"/>
                  </a:cubicBezTo>
                  <a:cubicBezTo>
                    <a:pt x="36774" y="20780"/>
                    <a:pt x="36248" y="20430"/>
                    <a:pt x="35957" y="20021"/>
                  </a:cubicBezTo>
                  <a:cubicBezTo>
                    <a:pt x="34731" y="18154"/>
                    <a:pt x="33038" y="17628"/>
                    <a:pt x="31637" y="17628"/>
                  </a:cubicBezTo>
                  <a:cubicBezTo>
                    <a:pt x="30587" y="17628"/>
                    <a:pt x="29769" y="17920"/>
                    <a:pt x="29244" y="18037"/>
                  </a:cubicBezTo>
                  <a:lnTo>
                    <a:pt x="29011" y="18037"/>
                  </a:lnTo>
                  <a:cubicBezTo>
                    <a:pt x="28777" y="18037"/>
                    <a:pt x="28660" y="17978"/>
                    <a:pt x="28485" y="17745"/>
                  </a:cubicBezTo>
                  <a:cubicBezTo>
                    <a:pt x="27259" y="15644"/>
                    <a:pt x="25450" y="15060"/>
                    <a:pt x="23991" y="15060"/>
                  </a:cubicBezTo>
                  <a:cubicBezTo>
                    <a:pt x="23115" y="15060"/>
                    <a:pt x="22298" y="15293"/>
                    <a:pt x="21773" y="15410"/>
                  </a:cubicBezTo>
                  <a:lnTo>
                    <a:pt x="21597" y="15410"/>
                  </a:lnTo>
                  <a:cubicBezTo>
                    <a:pt x="21247" y="15410"/>
                    <a:pt x="21014" y="15177"/>
                    <a:pt x="21014" y="14885"/>
                  </a:cubicBezTo>
                  <a:lnTo>
                    <a:pt x="21014" y="3853"/>
                  </a:lnTo>
                  <a:cubicBezTo>
                    <a:pt x="21014" y="1285"/>
                    <a:pt x="19088" y="0"/>
                    <a:pt x="1722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43" name="Google Shape;643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Subtitle 1"/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USED LIBRARIES</a:t>
            </a:r>
            <a:endParaRPr dirty="0"/>
          </a:p>
        </p:txBody>
      </p:sp>
      <p:cxnSp>
        <p:nvCxnSpPr>
          <p:cNvPr id="596" name="Google Shape;596;p2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928979" y="1664542"/>
            <a:ext cx="3347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flask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23682" y="2032848"/>
            <a:ext cx="3347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f</a:t>
            </a:r>
            <a:r>
              <a:rPr lang="en-US" sz="2000" dirty="0" err="1" smtClean="0">
                <a:solidFill>
                  <a:schemeClr val="bg1"/>
                </a:solidFill>
              </a:rPr>
              <a:t>lask_login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4400" y="2453022"/>
            <a:ext cx="3347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flask_sqlalchem</a:t>
            </a:r>
            <a:r>
              <a:rPr lang="en-US" sz="2000" dirty="0" err="1">
                <a:solidFill>
                  <a:schemeClr val="bg1"/>
                </a:solidFill>
              </a:rPr>
              <a:t>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02473" y="2898698"/>
            <a:ext cx="3347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flask_bcrypt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4400" y="3322413"/>
            <a:ext cx="3347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flask_wtf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4400" y="3792240"/>
            <a:ext cx="3347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wtforms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1567" y="4177586"/>
            <a:ext cx="3347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new_version.models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733550"/>
            <a:ext cx="457200" cy="317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object 9"/>
          <p:cNvSpPr/>
          <p:nvPr/>
        </p:nvSpPr>
        <p:spPr>
          <a:xfrm>
            <a:off x="619540" y="1733550"/>
            <a:ext cx="294860" cy="262094"/>
          </a:xfrm>
          <a:custGeom>
            <a:avLst/>
            <a:gdLst/>
            <a:ahLst/>
            <a:cxnLst/>
            <a:rect l="l" t="t" r="r" b="b"/>
            <a:pathLst>
              <a:path w="512445" h="410210">
                <a:moveTo>
                  <a:pt x="405129" y="0"/>
                </a:moveTo>
                <a:lnTo>
                  <a:pt x="402463" y="0"/>
                </a:lnTo>
                <a:lnTo>
                  <a:pt x="399923" y="1143"/>
                </a:lnTo>
                <a:lnTo>
                  <a:pt x="398018" y="2921"/>
                </a:lnTo>
                <a:lnTo>
                  <a:pt x="207391" y="193675"/>
                </a:lnTo>
                <a:lnTo>
                  <a:pt x="113030" y="99441"/>
                </a:lnTo>
                <a:lnTo>
                  <a:pt x="111125" y="97409"/>
                </a:lnTo>
                <a:lnTo>
                  <a:pt x="108585" y="96520"/>
                </a:lnTo>
                <a:lnTo>
                  <a:pt x="106045" y="96520"/>
                </a:lnTo>
                <a:lnTo>
                  <a:pt x="103505" y="96520"/>
                </a:lnTo>
                <a:lnTo>
                  <a:pt x="100965" y="97409"/>
                </a:lnTo>
                <a:lnTo>
                  <a:pt x="98933" y="99441"/>
                </a:lnTo>
                <a:lnTo>
                  <a:pt x="2921" y="195453"/>
                </a:lnTo>
                <a:lnTo>
                  <a:pt x="1143" y="197358"/>
                </a:lnTo>
                <a:lnTo>
                  <a:pt x="0" y="199898"/>
                </a:lnTo>
                <a:lnTo>
                  <a:pt x="0" y="202565"/>
                </a:lnTo>
                <a:lnTo>
                  <a:pt x="0" y="205232"/>
                </a:lnTo>
                <a:lnTo>
                  <a:pt x="200278" y="407035"/>
                </a:lnTo>
                <a:lnTo>
                  <a:pt x="204724" y="409956"/>
                </a:lnTo>
                <a:lnTo>
                  <a:pt x="207391" y="409956"/>
                </a:lnTo>
                <a:lnTo>
                  <a:pt x="209930" y="409956"/>
                </a:lnTo>
                <a:lnTo>
                  <a:pt x="212471" y="408813"/>
                </a:lnTo>
                <a:lnTo>
                  <a:pt x="214375" y="407035"/>
                </a:lnTo>
                <a:lnTo>
                  <a:pt x="323850" y="297561"/>
                </a:lnTo>
                <a:lnTo>
                  <a:pt x="327660" y="293624"/>
                </a:lnTo>
                <a:lnTo>
                  <a:pt x="327660" y="287274"/>
                </a:lnTo>
                <a:lnTo>
                  <a:pt x="323850" y="283464"/>
                </a:lnTo>
                <a:lnTo>
                  <a:pt x="321818" y="281559"/>
                </a:lnTo>
                <a:lnTo>
                  <a:pt x="319277" y="280543"/>
                </a:lnTo>
                <a:lnTo>
                  <a:pt x="316738" y="280543"/>
                </a:lnTo>
                <a:lnTo>
                  <a:pt x="314198" y="280543"/>
                </a:lnTo>
                <a:lnTo>
                  <a:pt x="311658" y="281559"/>
                </a:lnTo>
                <a:lnTo>
                  <a:pt x="309752" y="283464"/>
                </a:lnTo>
                <a:lnTo>
                  <a:pt x="207391" y="385825"/>
                </a:lnTo>
                <a:lnTo>
                  <a:pt x="24130" y="202565"/>
                </a:lnTo>
                <a:lnTo>
                  <a:pt x="106045" y="120650"/>
                </a:lnTo>
                <a:lnTo>
                  <a:pt x="200278" y="214884"/>
                </a:lnTo>
                <a:lnTo>
                  <a:pt x="202184" y="216789"/>
                </a:lnTo>
                <a:lnTo>
                  <a:pt x="204724" y="217805"/>
                </a:lnTo>
                <a:lnTo>
                  <a:pt x="207391" y="217805"/>
                </a:lnTo>
                <a:lnTo>
                  <a:pt x="209930" y="217805"/>
                </a:lnTo>
                <a:lnTo>
                  <a:pt x="212471" y="216789"/>
                </a:lnTo>
                <a:lnTo>
                  <a:pt x="214375" y="214884"/>
                </a:lnTo>
                <a:lnTo>
                  <a:pt x="405129" y="24130"/>
                </a:lnTo>
                <a:lnTo>
                  <a:pt x="486918" y="106045"/>
                </a:lnTo>
                <a:lnTo>
                  <a:pt x="366141" y="226949"/>
                </a:lnTo>
                <a:lnTo>
                  <a:pt x="362330" y="230886"/>
                </a:lnTo>
                <a:lnTo>
                  <a:pt x="362330" y="237236"/>
                </a:lnTo>
                <a:lnTo>
                  <a:pt x="366141" y="241046"/>
                </a:lnTo>
                <a:lnTo>
                  <a:pt x="368173" y="243078"/>
                </a:lnTo>
                <a:lnTo>
                  <a:pt x="370713" y="243967"/>
                </a:lnTo>
                <a:lnTo>
                  <a:pt x="373252" y="243967"/>
                </a:lnTo>
                <a:lnTo>
                  <a:pt x="375793" y="243967"/>
                </a:lnTo>
                <a:lnTo>
                  <a:pt x="378333" y="243078"/>
                </a:lnTo>
                <a:lnTo>
                  <a:pt x="380238" y="241046"/>
                </a:lnTo>
                <a:lnTo>
                  <a:pt x="508126" y="113157"/>
                </a:lnTo>
                <a:lnTo>
                  <a:pt x="512064" y="109220"/>
                </a:lnTo>
                <a:lnTo>
                  <a:pt x="512064" y="102870"/>
                </a:lnTo>
                <a:lnTo>
                  <a:pt x="508126" y="98933"/>
                </a:lnTo>
                <a:lnTo>
                  <a:pt x="412115" y="2921"/>
                </a:lnTo>
                <a:lnTo>
                  <a:pt x="410337" y="1143"/>
                </a:lnTo>
                <a:lnTo>
                  <a:pt x="407797" y="0"/>
                </a:lnTo>
                <a:lnTo>
                  <a:pt x="405129" y="0"/>
                </a:lnTo>
                <a:close/>
              </a:path>
            </a:pathLst>
          </a:custGeom>
          <a:ln w="9144">
            <a:solidFill>
              <a:srgbClr val="52AD88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2" name="object 9"/>
          <p:cNvSpPr/>
          <p:nvPr/>
        </p:nvSpPr>
        <p:spPr>
          <a:xfrm>
            <a:off x="633456" y="2101856"/>
            <a:ext cx="294860" cy="262094"/>
          </a:xfrm>
          <a:custGeom>
            <a:avLst/>
            <a:gdLst/>
            <a:ahLst/>
            <a:cxnLst/>
            <a:rect l="l" t="t" r="r" b="b"/>
            <a:pathLst>
              <a:path w="512445" h="410210">
                <a:moveTo>
                  <a:pt x="405129" y="0"/>
                </a:moveTo>
                <a:lnTo>
                  <a:pt x="402463" y="0"/>
                </a:lnTo>
                <a:lnTo>
                  <a:pt x="399923" y="1143"/>
                </a:lnTo>
                <a:lnTo>
                  <a:pt x="398018" y="2921"/>
                </a:lnTo>
                <a:lnTo>
                  <a:pt x="207391" y="193675"/>
                </a:lnTo>
                <a:lnTo>
                  <a:pt x="113030" y="99441"/>
                </a:lnTo>
                <a:lnTo>
                  <a:pt x="111125" y="97409"/>
                </a:lnTo>
                <a:lnTo>
                  <a:pt x="108585" y="96520"/>
                </a:lnTo>
                <a:lnTo>
                  <a:pt x="106045" y="96520"/>
                </a:lnTo>
                <a:lnTo>
                  <a:pt x="103505" y="96520"/>
                </a:lnTo>
                <a:lnTo>
                  <a:pt x="100965" y="97409"/>
                </a:lnTo>
                <a:lnTo>
                  <a:pt x="98933" y="99441"/>
                </a:lnTo>
                <a:lnTo>
                  <a:pt x="2921" y="195453"/>
                </a:lnTo>
                <a:lnTo>
                  <a:pt x="1143" y="197358"/>
                </a:lnTo>
                <a:lnTo>
                  <a:pt x="0" y="199898"/>
                </a:lnTo>
                <a:lnTo>
                  <a:pt x="0" y="202565"/>
                </a:lnTo>
                <a:lnTo>
                  <a:pt x="0" y="205232"/>
                </a:lnTo>
                <a:lnTo>
                  <a:pt x="200278" y="407035"/>
                </a:lnTo>
                <a:lnTo>
                  <a:pt x="204724" y="409956"/>
                </a:lnTo>
                <a:lnTo>
                  <a:pt x="207391" y="409956"/>
                </a:lnTo>
                <a:lnTo>
                  <a:pt x="209930" y="409956"/>
                </a:lnTo>
                <a:lnTo>
                  <a:pt x="212471" y="408813"/>
                </a:lnTo>
                <a:lnTo>
                  <a:pt x="214375" y="407035"/>
                </a:lnTo>
                <a:lnTo>
                  <a:pt x="323850" y="297561"/>
                </a:lnTo>
                <a:lnTo>
                  <a:pt x="327660" y="293624"/>
                </a:lnTo>
                <a:lnTo>
                  <a:pt x="327660" y="287274"/>
                </a:lnTo>
                <a:lnTo>
                  <a:pt x="323850" y="283464"/>
                </a:lnTo>
                <a:lnTo>
                  <a:pt x="321818" y="281559"/>
                </a:lnTo>
                <a:lnTo>
                  <a:pt x="319277" y="280543"/>
                </a:lnTo>
                <a:lnTo>
                  <a:pt x="316738" y="280543"/>
                </a:lnTo>
                <a:lnTo>
                  <a:pt x="314198" y="280543"/>
                </a:lnTo>
                <a:lnTo>
                  <a:pt x="311658" y="281559"/>
                </a:lnTo>
                <a:lnTo>
                  <a:pt x="309752" y="283464"/>
                </a:lnTo>
                <a:lnTo>
                  <a:pt x="207391" y="385825"/>
                </a:lnTo>
                <a:lnTo>
                  <a:pt x="24130" y="202565"/>
                </a:lnTo>
                <a:lnTo>
                  <a:pt x="106045" y="120650"/>
                </a:lnTo>
                <a:lnTo>
                  <a:pt x="200278" y="214884"/>
                </a:lnTo>
                <a:lnTo>
                  <a:pt x="202184" y="216789"/>
                </a:lnTo>
                <a:lnTo>
                  <a:pt x="204724" y="217805"/>
                </a:lnTo>
                <a:lnTo>
                  <a:pt x="207391" y="217805"/>
                </a:lnTo>
                <a:lnTo>
                  <a:pt x="209930" y="217805"/>
                </a:lnTo>
                <a:lnTo>
                  <a:pt x="212471" y="216789"/>
                </a:lnTo>
                <a:lnTo>
                  <a:pt x="214375" y="214884"/>
                </a:lnTo>
                <a:lnTo>
                  <a:pt x="405129" y="24130"/>
                </a:lnTo>
                <a:lnTo>
                  <a:pt x="486918" y="106045"/>
                </a:lnTo>
                <a:lnTo>
                  <a:pt x="366141" y="226949"/>
                </a:lnTo>
                <a:lnTo>
                  <a:pt x="362330" y="230886"/>
                </a:lnTo>
                <a:lnTo>
                  <a:pt x="362330" y="237236"/>
                </a:lnTo>
                <a:lnTo>
                  <a:pt x="366141" y="241046"/>
                </a:lnTo>
                <a:lnTo>
                  <a:pt x="368173" y="243078"/>
                </a:lnTo>
                <a:lnTo>
                  <a:pt x="370713" y="243967"/>
                </a:lnTo>
                <a:lnTo>
                  <a:pt x="373252" y="243967"/>
                </a:lnTo>
                <a:lnTo>
                  <a:pt x="375793" y="243967"/>
                </a:lnTo>
                <a:lnTo>
                  <a:pt x="378333" y="243078"/>
                </a:lnTo>
                <a:lnTo>
                  <a:pt x="380238" y="241046"/>
                </a:lnTo>
                <a:lnTo>
                  <a:pt x="508126" y="113157"/>
                </a:lnTo>
                <a:lnTo>
                  <a:pt x="512064" y="109220"/>
                </a:lnTo>
                <a:lnTo>
                  <a:pt x="512064" y="102870"/>
                </a:lnTo>
                <a:lnTo>
                  <a:pt x="508126" y="98933"/>
                </a:lnTo>
                <a:lnTo>
                  <a:pt x="412115" y="2921"/>
                </a:lnTo>
                <a:lnTo>
                  <a:pt x="410337" y="1143"/>
                </a:lnTo>
                <a:lnTo>
                  <a:pt x="407797" y="0"/>
                </a:lnTo>
                <a:lnTo>
                  <a:pt x="405129" y="0"/>
                </a:lnTo>
                <a:close/>
              </a:path>
            </a:pathLst>
          </a:custGeom>
          <a:ln w="9144">
            <a:solidFill>
              <a:srgbClr val="52AD88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3" name="object 9"/>
          <p:cNvSpPr/>
          <p:nvPr/>
        </p:nvSpPr>
        <p:spPr>
          <a:xfrm>
            <a:off x="628822" y="2522030"/>
            <a:ext cx="294860" cy="262094"/>
          </a:xfrm>
          <a:custGeom>
            <a:avLst/>
            <a:gdLst/>
            <a:ahLst/>
            <a:cxnLst/>
            <a:rect l="l" t="t" r="r" b="b"/>
            <a:pathLst>
              <a:path w="512445" h="410210">
                <a:moveTo>
                  <a:pt x="405129" y="0"/>
                </a:moveTo>
                <a:lnTo>
                  <a:pt x="402463" y="0"/>
                </a:lnTo>
                <a:lnTo>
                  <a:pt x="399923" y="1143"/>
                </a:lnTo>
                <a:lnTo>
                  <a:pt x="398018" y="2921"/>
                </a:lnTo>
                <a:lnTo>
                  <a:pt x="207391" y="193675"/>
                </a:lnTo>
                <a:lnTo>
                  <a:pt x="113030" y="99441"/>
                </a:lnTo>
                <a:lnTo>
                  <a:pt x="111125" y="97409"/>
                </a:lnTo>
                <a:lnTo>
                  <a:pt x="108585" y="96520"/>
                </a:lnTo>
                <a:lnTo>
                  <a:pt x="106045" y="96520"/>
                </a:lnTo>
                <a:lnTo>
                  <a:pt x="103505" y="96520"/>
                </a:lnTo>
                <a:lnTo>
                  <a:pt x="100965" y="97409"/>
                </a:lnTo>
                <a:lnTo>
                  <a:pt x="98933" y="99441"/>
                </a:lnTo>
                <a:lnTo>
                  <a:pt x="2921" y="195453"/>
                </a:lnTo>
                <a:lnTo>
                  <a:pt x="1143" y="197358"/>
                </a:lnTo>
                <a:lnTo>
                  <a:pt x="0" y="199898"/>
                </a:lnTo>
                <a:lnTo>
                  <a:pt x="0" y="202565"/>
                </a:lnTo>
                <a:lnTo>
                  <a:pt x="0" y="205232"/>
                </a:lnTo>
                <a:lnTo>
                  <a:pt x="200278" y="407035"/>
                </a:lnTo>
                <a:lnTo>
                  <a:pt x="204724" y="409956"/>
                </a:lnTo>
                <a:lnTo>
                  <a:pt x="207391" y="409956"/>
                </a:lnTo>
                <a:lnTo>
                  <a:pt x="209930" y="409956"/>
                </a:lnTo>
                <a:lnTo>
                  <a:pt x="212471" y="408813"/>
                </a:lnTo>
                <a:lnTo>
                  <a:pt x="214375" y="407035"/>
                </a:lnTo>
                <a:lnTo>
                  <a:pt x="323850" y="297561"/>
                </a:lnTo>
                <a:lnTo>
                  <a:pt x="327660" y="293624"/>
                </a:lnTo>
                <a:lnTo>
                  <a:pt x="327660" y="287274"/>
                </a:lnTo>
                <a:lnTo>
                  <a:pt x="323850" y="283464"/>
                </a:lnTo>
                <a:lnTo>
                  <a:pt x="321818" y="281559"/>
                </a:lnTo>
                <a:lnTo>
                  <a:pt x="319277" y="280543"/>
                </a:lnTo>
                <a:lnTo>
                  <a:pt x="316738" y="280543"/>
                </a:lnTo>
                <a:lnTo>
                  <a:pt x="314198" y="280543"/>
                </a:lnTo>
                <a:lnTo>
                  <a:pt x="311658" y="281559"/>
                </a:lnTo>
                <a:lnTo>
                  <a:pt x="309752" y="283464"/>
                </a:lnTo>
                <a:lnTo>
                  <a:pt x="207391" y="385825"/>
                </a:lnTo>
                <a:lnTo>
                  <a:pt x="24130" y="202565"/>
                </a:lnTo>
                <a:lnTo>
                  <a:pt x="106045" y="120650"/>
                </a:lnTo>
                <a:lnTo>
                  <a:pt x="200278" y="214884"/>
                </a:lnTo>
                <a:lnTo>
                  <a:pt x="202184" y="216789"/>
                </a:lnTo>
                <a:lnTo>
                  <a:pt x="204724" y="217805"/>
                </a:lnTo>
                <a:lnTo>
                  <a:pt x="207391" y="217805"/>
                </a:lnTo>
                <a:lnTo>
                  <a:pt x="209930" y="217805"/>
                </a:lnTo>
                <a:lnTo>
                  <a:pt x="212471" y="216789"/>
                </a:lnTo>
                <a:lnTo>
                  <a:pt x="214375" y="214884"/>
                </a:lnTo>
                <a:lnTo>
                  <a:pt x="405129" y="24130"/>
                </a:lnTo>
                <a:lnTo>
                  <a:pt x="486918" y="106045"/>
                </a:lnTo>
                <a:lnTo>
                  <a:pt x="366141" y="226949"/>
                </a:lnTo>
                <a:lnTo>
                  <a:pt x="362330" y="230886"/>
                </a:lnTo>
                <a:lnTo>
                  <a:pt x="362330" y="237236"/>
                </a:lnTo>
                <a:lnTo>
                  <a:pt x="366141" y="241046"/>
                </a:lnTo>
                <a:lnTo>
                  <a:pt x="368173" y="243078"/>
                </a:lnTo>
                <a:lnTo>
                  <a:pt x="370713" y="243967"/>
                </a:lnTo>
                <a:lnTo>
                  <a:pt x="373252" y="243967"/>
                </a:lnTo>
                <a:lnTo>
                  <a:pt x="375793" y="243967"/>
                </a:lnTo>
                <a:lnTo>
                  <a:pt x="378333" y="243078"/>
                </a:lnTo>
                <a:lnTo>
                  <a:pt x="380238" y="241046"/>
                </a:lnTo>
                <a:lnTo>
                  <a:pt x="508126" y="113157"/>
                </a:lnTo>
                <a:lnTo>
                  <a:pt x="512064" y="109220"/>
                </a:lnTo>
                <a:lnTo>
                  <a:pt x="512064" y="102870"/>
                </a:lnTo>
                <a:lnTo>
                  <a:pt x="508126" y="98933"/>
                </a:lnTo>
                <a:lnTo>
                  <a:pt x="412115" y="2921"/>
                </a:lnTo>
                <a:lnTo>
                  <a:pt x="410337" y="1143"/>
                </a:lnTo>
                <a:lnTo>
                  <a:pt x="407797" y="0"/>
                </a:lnTo>
                <a:lnTo>
                  <a:pt x="405129" y="0"/>
                </a:lnTo>
                <a:close/>
              </a:path>
            </a:pathLst>
          </a:custGeom>
          <a:ln w="9144">
            <a:solidFill>
              <a:srgbClr val="52AD88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4" name="object 9"/>
          <p:cNvSpPr/>
          <p:nvPr/>
        </p:nvSpPr>
        <p:spPr>
          <a:xfrm>
            <a:off x="633456" y="2967706"/>
            <a:ext cx="294860" cy="262094"/>
          </a:xfrm>
          <a:custGeom>
            <a:avLst/>
            <a:gdLst/>
            <a:ahLst/>
            <a:cxnLst/>
            <a:rect l="l" t="t" r="r" b="b"/>
            <a:pathLst>
              <a:path w="512445" h="410210">
                <a:moveTo>
                  <a:pt x="405129" y="0"/>
                </a:moveTo>
                <a:lnTo>
                  <a:pt x="402463" y="0"/>
                </a:lnTo>
                <a:lnTo>
                  <a:pt x="399923" y="1143"/>
                </a:lnTo>
                <a:lnTo>
                  <a:pt x="398018" y="2921"/>
                </a:lnTo>
                <a:lnTo>
                  <a:pt x="207391" y="193675"/>
                </a:lnTo>
                <a:lnTo>
                  <a:pt x="113030" y="99441"/>
                </a:lnTo>
                <a:lnTo>
                  <a:pt x="111125" y="97409"/>
                </a:lnTo>
                <a:lnTo>
                  <a:pt x="108585" y="96520"/>
                </a:lnTo>
                <a:lnTo>
                  <a:pt x="106045" y="96520"/>
                </a:lnTo>
                <a:lnTo>
                  <a:pt x="103505" y="96520"/>
                </a:lnTo>
                <a:lnTo>
                  <a:pt x="100965" y="97409"/>
                </a:lnTo>
                <a:lnTo>
                  <a:pt x="98933" y="99441"/>
                </a:lnTo>
                <a:lnTo>
                  <a:pt x="2921" y="195453"/>
                </a:lnTo>
                <a:lnTo>
                  <a:pt x="1143" y="197358"/>
                </a:lnTo>
                <a:lnTo>
                  <a:pt x="0" y="199898"/>
                </a:lnTo>
                <a:lnTo>
                  <a:pt x="0" y="202565"/>
                </a:lnTo>
                <a:lnTo>
                  <a:pt x="0" y="205232"/>
                </a:lnTo>
                <a:lnTo>
                  <a:pt x="200278" y="407035"/>
                </a:lnTo>
                <a:lnTo>
                  <a:pt x="204724" y="409956"/>
                </a:lnTo>
                <a:lnTo>
                  <a:pt x="207391" y="409956"/>
                </a:lnTo>
                <a:lnTo>
                  <a:pt x="209930" y="409956"/>
                </a:lnTo>
                <a:lnTo>
                  <a:pt x="212471" y="408813"/>
                </a:lnTo>
                <a:lnTo>
                  <a:pt x="214375" y="407035"/>
                </a:lnTo>
                <a:lnTo>
                  <a:pt x="323850" y="297561"/>
                </a:lnTo>
                <a:lnTo>
                  <a:pt x="327660" y="293624"/>
                </a:lnTo>
                <a:lnTo>
                  <a:pt x="327660" y="287274"/>
                </a:lnTo>
                <a:lnTo>
                  <a:pt x="323850" y="283464"/>
                </a:lnTo>
                <a:lnTo>
                  <a:pt x="321818" y="281559"/>
                </a:lnTo>
                <a:lnTo>
                  <a:pt x="319277" y="280543"/>
                </a:lnTo>
                <a:lnTo>
                  <a:pt x="316738" y="280543"/>
                </a:lnTo>
                <a:lnTo>
                  <a:pt x="314198" y="280543"/>
                </a:lnTo>
                <a:lnTo>
                  <a:pt x="311658" y="281559"/>
                </a:lnTo>
                <a:lnTo>
                  <a:pt x="309752" y="283464"/>
                </a:lnTo>
                <a:lnTo>
                  <a:pt x="207391" y="385825"/>
                </a:lnTo>
                <a:lnTo>
                  <a:pt x="24130" y="202565"/>
                </a:lnTo>
                <a:lnTo>
                  <a:pt x="106045" y="120650"/>
                </a:lnTo>
                <a:lnTo>
                  <a:pt x="200278" y="214884"/>
                </a:lnTo>
                <a:lnTo>
                  <a:pt x="202184" y="216789"/>
                </a:lnTo>
                <a:lnTo>
                  <a:pt x="204724" y="217805"/>
                </a:lnTo>
                <a:lnTo>
                  <a:pt x="207391" y="217805"/>
                </a:lnTo>
                <a:lnTo>
                  <a:pt x="209930" y="217805"/>
                </a:lnTo>
                <a:lnTo>
                  <a:pt x="212471" y="216789"/>
                </a:lnTo>
                <a:lnTo>
                  <a:pt x="214375" y="214884"/>
                </a:lnTo>
                <a:lnTo>
                  <a:pt x="405129" y="24130"/>
                </a:lnTo>
                <a:lnTo>
                  <a:pt x="486918" y="106045"/>
                </a:lnTo>
                <a:lnTo>
                  <a:pt x="366141" y="226949"/>
                </a:lnTo>
                <a:lnTo>
                  <a:pt x="362330" y="230886"/>
                </a:lnTo>
                <a:lnTo>
                  <a:pt x="362330" y="237236"/>
                </a:lnTo>
                <a:lnTo>
                  <a:pt x="366141" y="241046"/>
                </a:lnTo>
                <a:lnTo>
                  <a:pt x="368173" y="243078"/>
                </a:lnTo>
                <a:lnTo>
                  <a:pt x="370713" y="243967"/>
                </a:lnTo>
                <a:lnTo>
                  <a:pt x="373252" y="243967"/>
                </a:lnTo>
                <a:lnTo>
                  <a:pt x="375793" y="243967"/>
                </a:lnTo>
                <a:lnTo>
                  <a:pt x="378333" y="243078"/>
                </a:lnTo>
                <a:lnTo>
                  <a:pt x="380238" y="241046"/>
                </a:lnTo>
                <a:lnTo>
                  <a:pt x="508126" y="113157"/>
                </a:lnTo>
                <a:lnTo>
                  <a:pt x="512064" y="109220"/>
                </a:lnTo>
                <a:lnTo>
                  <a:pt x="512064" y="102870"/>
                </a:lnTo>
                <a:lnTo>
                  <a:pt x="508126" y="98933"/>
                </a:lnTo>
                <a:lnTo>
                  <a:pt x="412115" y="2921"/>
                </a:lnTo>
                <a:lnTo>
                  <a:pt x="410337" y="1143"/>
                </a:lnTo>
                <a:lnTo>
                  <a:pt x="407797" y="0"/>
                </a:lnTo>
                <a:lnTo>
                  <a:pt x="405129" y="0"/>
                </a:lnTo>
                <a:close/>
              </a:path>
            </a:pathLst>
          </a:custGeom>
          <a:ln w="9144">
            <a:solidFill>
              <a:srgbClr val="52AD88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5" name="object 9"/>
          <p:cNvSpPr/>
          <p:nvPr/>
        </p:nvSpPr>
        <p:spPr>
          <a:xfrm>
            <a:off x="633456" y="3391421"/>
            <a:ext cx="294860" cy="262094"/>
          </a:xfrm>
          <a:custGeom>
            <a:avLst/>
            <a:gdLst/>
            <a:ahLst/>
            <a:cxnLst/>
            <a:rect l="l" t="t" r="r" b="b"/>
            <a:pathLst>
              <a:path w="512445" h="410210">
                <a:moveTo>
                  <a:pt x="405129" y="0"/>
                </a:moveTo>
                <a:lnTo>
                  <a:pt x="402463" y="0"/>
                </a:lnTo>
                <a:lnTo>
                  <a:pt x="399923" y="1143"/>
                </a:lnTo>
                <a:lnTo>
                  <a:pt x="398018" y="2921"/>
                </a:lnTo>
                <a:lnTo>
                  <a:pt x="207391" y="193675"/>
                </a:lnTo>
                <a:lnTo>
                  <a:pt x="113030" y="99441"/>
                </a:lnTo>
                <a:lnTo>
                  <a:pt x="111125" y="97409"/>
                </a:lnTo>
                <a:lnTo>
                  <a:pt x="108585" y="96520"/>
                </a:lnTo>
                <a:lnTo>
                  <a:pt x="106045" y="96520"/>
                </a:lnTo>
                <a:lnTo>
                  <a:pt x="103505" y="96520"/>
                </a:lnTo>
                <a:lnTo>
                  <a:pt x="100965" y="97409"/>
                </a:lnTo>
                <a:lnTo>
                  <a:pt x="98933" y="99441"/>
                </a:lnTo>
                <a:lnTo>
                  <a:pt x="2921" y="195453"/>
                </a:lnTo>
                <a:lnTo>
                  <a:pt x="1143" y="197358"/>
                </a:lnTo>
                <a:lnTo>
                  <a:pt x="0" y="199898"/>
                </a:lnTo>
                <a:lnTo>
                  <a:pt x="0" y="202565"/>
                </a:lnTo>
                <a:lnTo>
                  <a:pt x="0" y="205232"/>
                </a:lnTo>
                <a:lnTo>
                  <a:pt x="200278" y="407035"/>
                </a:lnTo>
                <a:lnTo>
                  <a:pt x="204724" y="409956"/>
                </a:lnTo>
                <a:lnTo>
                  <a:pt x="207391" y="409956"/>
                </a:lnTo>
                <a:lnTo>
                  <a:pt x="209930" y="409956"/>
                </a:lnTo>
                <a:lnTo>
                  <a:pt x="212471" y="408813"/>
                </a:lnTo>
                <a:lnTo>
                  <a:pt x="214375" y="407035"/>
                </a:lnTo>
                <a:lnTo>
                  <a:pt x="323850" y="297561"/>
                </a:lnTo>
                <a:lnTo>
                  <a:pt x="327660" y="293624"/>
                </a:lnTo>
                <a:lnTo>
                  <a:pt x="327660" y="287274"/>
                </a:lnTo>
                <a:lnTo>
                  <a:pt x="323850" y="283464"/>
                </a:lnTo>
                <a:lnTo>
                  <a:pt x="321818" y="281559"/>
                </a:lnTo>
                <a:lnTo>
                  <a:pt x="319277" y="280543"/>
                </a:lnTo>
                <a:lnTo>
                  <a:pt x="316738" y="280543"/>
                </a:lnTo>
                <a:lnTo>
                  <a:pt x="314198" y="280543"/>
                </a:lnTo>
                <a:lnTo>
                  <a:pt x="311658" y="281559"/>
                </a:lnTo>
                <a:lnTo>
                  <a:pt x="309752" y="283464"/>
                </a:lnTo>
                <a:lnTo>
                  <a:pt x="207391" y="385825"/>
                </a:lnTo>
                <a:lnTo>
                  <a:pt x="24130" y="202565"/>
                </a:lnTo>
                <a:lnTo>
                  <a:pt x="106045" y="120650"/>
                </a:lnTo>
                <a:lnTo>
                  <a:pt x="200278" y="214884"/>
                </a:lnTo>
                <a:lnTo>
                  <a:pt x="202184" y="216789"/>
                </a:lnTo>
                <a:lnTo>
                  <a:pt x="204724" y="217805"/>
                </a:lnTo>
                <a:lnTo>
                  <a:pt x="207391" y="217805"/>
                </a:lnTo>
                <a:lnTo>
                  <a:pt x="209930" y="217805"/>
                </a:lnTo>
                <a:lnTo>
                  <a:pt x="212471" y="216789"/>
                </a:lnTo>
                <a:lnTo>
                  <a:pt x="214375" y="214884"/>
                </a:lnTo>
                <a:lnTo>
                  <a:pt x="405129" y="24130"/>
                </a:lnTo>
                <a:lnTo>
                  <a:pt x="486918" y="106045"/>
                </a:lnTo>
                <a:lnTo>
                  <a:pt x="366141" y="226949"/>
                </a:lnTo>
                <a:lnTo>
                  <a:pt x="362330" y="230886"/>
                </a:lnTo>
                <a:lnTo>
                  <a:pt x="362330" y="237236"/>
                </a:lnTo>
                <a:lnTo>
                  <a:pt x="366141" y="241046"/>
                </a:lnTo>
                <a:lnTo>
                  <a:pt x="368173" y="243078"/>
                </a:lnTo>
                <a:lnTo>
                  <a:pt x="370713" y="243967"/>
                </a:lnTo>
                <a:lnTo>
                  <a:pt x="373252" y="243967"/>
                </a:lnTo>
                <a:lnTo>
                  <a:pt x="375793" y="243967"/>
                </a:lnTo>
                <a:lnTo>
                  <a:pt x="378333" y="243078"/>
                </a:lnTo>
                <a:lnTo>
                  <a:pt x="380238" y="241046"/>
                </a:lnTo>
                <a:lnTo>
                  <a:pt x="508126" y="113157"/>
                </a:lnTo>
                <a:lnTo>
                  <a:pt x="512064" y="109220"/>
                </a:lnTo>
                <a:lnTo>
                  <a:pt x="512064" y="102870"/>
                </a:lnTo>
                <a:lnTo>
                  <a:pt x="508126" y="98933"/>
                </a:lnTo>
                <a:lnTo>
                  <a:pt x="412115" y="2921"/>
                </a:lnTo>
                <a:lnTo>
                  <a:pt x="410337" y="1143"/>
                </a:lnTo>
                <a:lnTo>
                  <a:pt x="407797" y="0"/>
                </a:lnTo>
                <a:lnTo>
                  <a:pt x="405129" y="0"/>
                </a:lnTo>
                <a:close/>
              </a:path>
            </a:pathLst>
          </a:custGeom>
          <a:ln w="9144">
            <a:solidFill>
              <a:srgbClr val="52AD88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6" name="object 9"/>
          <p:cNvSpPr/>
          <p:nvPr/>
        </p:nvSpPr>
        <p:spPr>
          <a:xfrm>
            <a:off x="619540" y="3861248"/>
            <a:ext cx="294860" cy="262094"/>
          </a:xfrm>
          <a:custGeom>
            <a:avLst/>
            <a:gdLst/>
            <a:ahLst/>
            <a:cxnLst/>
            <a:rect l="l" t="t" r="r" b="b"/>
            <a:pathLst>
              <a:path w="512445" h="410210">
                <a:moveTo>
                  <a:pt x="405129" y="0"/>
                </a:moveTo>
                <a:lnTo>
                  <a:pt x="402463" y="0"/>
                </a:lnTo>
                <a:lnTo>
                  <a:pt x="399923" y="1143"/>
                </a:lnTo>
                <a:lnTo>
                  <a:pt x="398018" y="2921"/>
                </a:lnTo>
                <a:lnTo>
                  <a:pt x="207391" y="193675"/>
                </a:lnTo>
                <a:lnTo>
                  <a:pt x="113030" y="99441"/>
                </a:lnTo>
                <a:lnTo>
                  <a:pt x="111125" y="97409"/>
                </a:lnTo>
                <a:lnTo>
                  <a:pt x="108585" y="96520"/>
                </a:lnTo>
                <a:lnTo>
                  <a:pt x="106045" y="96520"/>
                </a:lnTo>
                <a:lnTo>
                  <a:pt x="103505" y="96520"/>
                </a:lnTo>
                <a:lnTo>
                  <a:pt x="100965" y="97409"/>
                </a:lnTo>
                <a:lnTo>
                  <a:pt x="98933" y="99441"/>
                </a:lnTo>
                <a:lnTo>
                  <a:pt x="2921" y="195453"/>
                </a:lnTo>
                <a:lnTo>
                  <a:pt x="1143" y="197358"/>
                </a:lnTo>
                <a:lnTo>
                  <a:pt x="0" y="199898"/>
                </a:lnTo>
                <a:lnTo>
                  <a:pt x="0" y="202565"/>
                </a:lnTo>
                <a:lnTo>
                  <a:pt x="0" y="205232"/>
                </a:lnTo>
                <a:lnTo>
                  <a:pt x="200278" y="407035"/>
                </a:lnTo>
                <a:lnTo>
                  <a:pt x="204724" y="409956"/>
                </a:lnTo>
                <a:lnTo>
                  <a:pt x="207391" y="409956"/>
                </a:lnTo>
                <a:lnTo>
                  <a:pt x="209930" y="409956"/>
                </a:lnTo>
                <a:lnTo>
                  <a:pt x="212471" y="408813"/>
                </a:lnTo>
                <a:lnTo>
                  <a:pt x="214375" y="407035"/>
                </a:lnTo>
                <a:lnTo>
                  <a:pt x="323850" y="297561"/>
                </a:lnTo>
                <a:lnTo>
                  <a:pt x="327660" y="293624"/>
                </a:lnTo>
                <a:lnTo>
                  <a:pt x="327660" y="287274"/>
                </a:lnTo>
                <a:lnTo>
                  <a:pt x="323850" y="283464"/>
                </a:lnTo>
                <a:lnTo>
                  <a:pt x="321818" y="281559"/>
                </a:lnTo>
                <a:lnTo>
                  <a:pt x="319277" y="280543"/>
                </a:lnTo>
                <a:lnTo>
                  <a:pt x="316738" y="280543"/>
                </a:lnTo>
                <a:lnTo>
                  <a:pt x="314198" y="280543"/>
                </a:lnTo>
                <a:lnTo>
                  <a:pt x="311658" y="281559"/>
                </a:lnTo>
                <a:lnTo>
                  <a:pt x="309752" y="283464"/>
                </a:lnTo>
                <a:lnTo>
                  <a:pt x="207391" y="385825"/>
                </a:lnTo>
                <a:lnTo>
                  <a:pt x="24130" y="202565"/>
                </a:lnTo>
                <a:lnTo>
                  <a:pt x="106045" y="120650"/>
                </a:lnTo>
                <a:lnTo>
                  <a:pt x="200278" y="214884"/>
                </a:lnTo>
                <a:lnTo>
                  <a:pt x="202184" y="216789"/>
                </a:lnTo>
                <a:lnTo>
                  <a:pt x="204724" y="217805"/>
                </a:lnTo>
                <a:lnTo>
                  <a:pt x="207391" y="217805"/>
                </a:lnTo>
                <a:lnTo>
                  <a:pt x="209930" y="217805"/>
                </a:lnTo>
                <a:lnTo>
                  <a:pt x="212471" y="216789"/>
                </a:lnTo>
                <a:lnTo>
                  <a:pt x="214375" y="214884"/>
                </a:lnTo>
                <a:lnTo>
                  <a:pt x="405129" y="24130"/>
                </a:lnTo>
                <a:lnTo>
                  <a:pt x="486918" y="106045"/>
                </a:lnTo>
                <a:lnTo>
                  <a:pt x="366141" y="226949"/>
                </a:lnTo>
                <a:lnTo>
                  <a:pt x="362330" y="230886"/>
                </a:lnTo>
                <a:lnTo>
                  <a:pt x="362330" y="237236"/>
                </a:lnTo>
                <a:lnTo>
                  <a:pt x="366141" y="241046"/>
                </a:lnTo>
                <a:lnTo>
                  <a:pt x="368173" y="243078"/>
                </a:lnTo>
                <a:lnTo>
                  <a:pt x="370713" y="243967"/>
                </a:lnTo>
                <a:lnTo>
                  <a:pt x="373252" y="243967"/>
                </a:lnTo>
                <a:lnTo>
                  <a:pt x="375793" y="243967"/>
                </a:lnTo>
                <a:lnTo>
                  <a:pt x="378333" y="243078"/>
                </a:lnTo>
                <a:lnTo>
                  <a:pt x="380238" y="241046"/>
                </a:lnTo>
                <a:lnTo>
                  <a:pt x="508126" y="113157"/>
                </a:lnTo>
                <a:lnTo>
                  <a:pt x="512064" y="109220"/>
                </a:lnTo>
                <a:lnTo>
                  <a:pt x="512064" y="102870"/>
                </a:lnTo>
                <a:lnTo>
                  <a:pt x="508126" y="98933"/>
                </a:lnTo>
                <a:lnTo>
                  <a:pt x="412115" y="2921"/>
                </a:lnTo>
                <a:lnTo>
                  <a:pt x="410337" y="1143"/>
                </a:lnTo>
                <a:lnTo>
                  <a:pt x="407797" y="0"/>
                </a:lnTo>
                <a:lnTo>
                  <a:pt x="405129" y="0"/>
                </a:lnTo>
                <a:close/>
              </a:path>
            </a:pathLst>
          </a:custGeom>
          <a:ln w="9144">
            <a:solidFill>
              <a:srgbClr val="52AD88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7" name="object 9"/>
          <p:cNvSpPr/>
          <p:nvPr/>
        </p:nvSpPr>
        <p:spPr>
          <a:xfrm>
            <a:off x="619540" y="4246594"/>
            <a:ext cx="294860" cy="262094"/>
          </a:xfrm>
          <a:custGeom>
            <a:avLst/>
            <a:gdLst/>
            <a:ahLst/>
            <a:cxnLst/>
            <a:rect l="l" t="t" r="r" b="b"/>
            <a:pathLst>
              <a:path w="512445" h="410210">
                <a:moveTo>
                  <a:pt x="405129" y="0"/>
                </a:moveTo>
                <a:lnTo>
                  <a:pt x="402463" y="0"/>
                </a:lnTo>
                <a:lnTo>
                  <a:pt x="399923" y="1143"/>
                </a:lnTo>
                <a:lnTo>
                  <a:pt x="398018" y="2921"/>
                </a:lnTo>
                <a:lnTo>
                  <a:pt x="207391" y="193675"/>
                </a:lnTo>
                <a:lnTo>
                  <a:pt x="113030" y="99441"/>
                </a:lnTo>
                <a:lnTo>
                  <a:pt x="111125" y="97409"/>
                </a:lnTo>
                <a:lnTo>
                  <a:pt x="108585" y="96520"/>
                </a:lnTo>
                <a:lnTo>
                  <a:pt x="106045" y="96520"/>
                </a:lnTo>
                <a:lnTo>
                  <a:pt x="103505" y="96520"/>
                </a:lnTo>
                <a:lnTo>
                  <a:pt x="100965" y="97409"/>
                </a:lnTo>
                <a:lnTo>
                  <a:pt x="98933" y="99441"/>
                </a:lnTo>
                <a:lnTo>
                  <a:pt x="2921" y="195453"/>
                </a:lnTo>
                <a:lnTo>
                  <a:pt x="1143" y="197358"/>
                </a:lnTo>
                <a:lnTo>
                  <a:pt x="0" y="199898"/>
                </a:lnTo>
                <a:lnTo>
                  <a:pt x="0" y="202565"/>
                </a:lnTo>
                <a:lnTo>
                  <a:pt x="0" y="205232"/>
                </a:lnTo>
                <a:lnTo>
                  <a:pt x="200278" y="407035"/>
                </a:lnTo>
                <a:lnTo>
                  <a:pt x="204724" y="409956"/>
                </a:lnTo>
                <a:lnTo>
                  <a:pt x="207391" y="409956"/>
                </a:lnTo>
                <a:lnTo>
                  <a:pt x="209930" y="409956"/>
                </a:lnTo>
                <a:lnTo>
                  <a:pt x="212471" y="408813"/>
                </a:lnTo>
                <a:lnTo>
                  <a:pt x="214375" y="407035"/>
                </a:lnTo>
                <a:lnTo>
                  <a:pt x="323850" y="297561"/>
                </a:lnTo>
                <a:lnTo>
                  <a:pt x="327660" y="293624"/>
                </a:lnTo>
                <a:lnTo>
                  <a:pt x="327660" y="287274"/>
                </a:lnTo>
                <a:lnTo>
                  <a:pt x="323850" y="283464"/>
                </a:lnTo>
                <a:lnTo>
                  <a:pt x="321818" y="281559"/>
                </a:lnTo>
                <a:lnTo>
                  <a:pt x="319277" y="280543"/>
                </a:lnTo>
                <a:lnTo>
                  <a:pt x="316738" y="280543"/>
                </a:lnTo>
                <a:lnTo>
                  <a:pt x="314198" y="280543"/>
                </a:lnTo>
                <a:lnTo>
                  <a:pt x="311658" y="281559"/>
                </a:lnTo>
                <a:lnTo>
                  <a:pt x="309752" y="283464"/>
                </a:lnTo>
                <a:lnTo>
                  <a:pt x="207391" y="385825"/>
                </a:lnTo>
                <a:lnTo>
                  <a:pt x="24130" y="202565"/>
                </a:lnTo>
                <a:lnTo>
                  <a:pt x="106045" y="120650"/>
                </a:lnTo>
                <a:lnTo>
                  <a:pt x="200278" y="214884"/>
                </a:lnTo>
                <a:lnTo>
                  <a:pt x="202184" y="216789"/>
                </a:lnTo>
                <a:lnTo>
                  <a:pt x="204724" y="217805"/>
                </a:lnTo>
                <a:lnTo>
                  <a:pt x="207391" y="217805"/>
                </a:lnTo>
                <a:lnTo>
                  <a:pt x="209930" y="217805"/>
                </a:lnTo>
                <a:lnTo>
                  <a:pt x="212471" y="216789"/>
                </a:lnTo>
                <a:lnTo>
                  <a:pt x="214375" y="214884"/>
                </a:lnTo>
                <a:lnTo>
                  <a:pt x="405129" y="24130"/>
                </a:lnTo>
                <a:lnTo>
                  <a:pt x="486918" y="106045"/>
                </a:lnTo>
                <a:lnTo>
                  <a:pt x="366141" y="226949"/>
                </a:lnTo>
                <a:lnTo>
                  <a:pt x="362330" y="230886"/>
                </a:lnTo>
                <a:lnTo>
                  <a:pt x="362330" y="237236"/>
                </a:lnTo>
                <a:lnTo>
                  <a:pt x="366141" y="241046"/>
                </a:lnTo>
                <a:lnTo>
                  <a:pt x="368173" y="243078"/>
                </a:lnTo>
                <a:lnTo>
                  <a:pt x="370713" y="243967"/>
                </a:lnTo>
                <a:lnTo>
                  <a:pt x="373252" y="243967"/>
                </a:lnTo>
                <a:lnTo>
                  <a:pt x="375793" y="243967"/>
                </a:lnTo>
                <a:lnTo>
                  <a:pt x="378333" y="243078"/>
                </a:lnTo>
                <a:lnTo>
                  <a:pt x="380238" y="241046"/>
                </a:lnTo>
                <a:lnTo>
                  <a:pt x="508126" y="113157"/>
                </a:lnTo>
                <a:lnTo>
                  <a:pt x="512064" y="109220"/>
                </a:lnTo>
                <a:lnTo>
                  <a:pt x="512064" y="102870"/>
                </a:lnTo>
                <a:lnTo>
                  <a:pt x="508126" y="98933"/>
                </a:lnTo>
                <a:lnTo>
                  <a:pt x="412115" y="2921"/>
                </a:lnTo>
                <a:lnTo>
                  <a:pt x="410337" y="1143"/>
                </a:lnTo>
                <a:lnTo>
                  <a:pt x="407797" y="0"/>
                </a:lnTo>
                <a:lnTo>
                  <a:pt x="405129" y="0"/>
                </a:lnTo>
                <a:close/>
              </a:path>
            </a:pathLst>
          </a:custGeom>
          <a:ln w="9144">
            <a:solidFill>
              <a:srgbClr val="52AD88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067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MAJOR REQUIREMENTS</a:t>
            </a:r>
            <a:endParaRPr dirty="0"/>
          </a:p>
        </p:txBody>
      </p:sp>
      <p:cxnSp>
        <p:nvCxnSpPr>
          <p:cNvPr id="596" name="Google Shape;596;p2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609600" y="226695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Back End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58115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Front End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301271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Scrapping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379095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Database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FRONT-END</a:t>
            </a:r>
            <a:endParaRPr dirty="0"/>
          </a:p>
        </p:txBody>
      </p:sp>
      <p:cxnSp>
        <p:nvCxnSpPr>
          <p:cNvPr id="596" name="Google Shape;596;p2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TextBox 7"/>
          <p:cNvSpPr txBox="1"/>
          <p:nvPr/>
        </p:nvSpPr>
        <p:spPr>
          <a:xfrm>
            <a:off x="609600" y="1582804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Inherit from layout.html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038350"/>
            <a:ext cx="5643577" cy="28004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4386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304800" y="1866215"/>
            <a:ext cx="1059906" cy="553998"/>
          </a:xfrm>
          <a:prstGeom prst="rect">
            <a:avLst/>
          </a:prstGeom>
          <a:solidFill>
            <a:srgbClr val="2B2B2B"/>
          </a:solidFill>
          <a:ln w="19050">
            <a:solidFill>
              <a:schemeClr val="accent1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/jobs</a:t>
            </a:r>
          </a:p>
        </p:txBody>
      </p:sp>
      <p:cxnSp>
        <p:nvCxnSpPr>
          <p:cNvPr id="5" name="Straight Arrow Connector 4"/>
          <p:cNvCxnSpPr>
            <a:stCxn id="3" idx="3"/>
          </p:cNvCxnSpPr>
          <p:nvPr/>
        </p:nvCxnSpPr>
        <p:spPr>
          <a:xfrm flipV="1">
            <a:off x="1364706" y="1047750"/>
            <a:ext cx="1454694" cy="1095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667000" y="189815"/>
            <a:ext cx="2133600" cy="1143000"/>
          </a:xfrm>
          <a:prstGeom prst="ellipse">
            <a:avLst/>
          </a:prstGeom>
          <a:solidFill>
            <a:srgbClr val="2B2B2B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0400" y="438149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DB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rot="19407846">
            <a:off x="1355887" y="1190723"/>
            <a:ext cx="16058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 err="1">
                <a:solidFill>
                  <a:schemeClr val="bg1"/>
                </a:solidFill>
              </a:rPr>
              <a:t>query.all</a:t>
            </a:r>
            <a:r>
              <a:rPr lang="en-US" alt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14" name="Straight Arrow Connector 13"/>
          <p:cNvCxnSpPr>
            <a:stCxn id="6" idx="4"/>
          </p:cNvCxnSpPr>
          <p:nvPr/>
        </p:nvCxnSpPr>
        <p:spPr>
          <a:xfrm>
            <a:off x="3733800" y="1332815"/>
            <a:ext cx="0" cy="131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33800" y="1866215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JOBS (table)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38400" y="2676614"/>
            <a:ext cx="2743200" cy="1143000"/>
          </a:xfrm>
          <a:prstGeom prst="rect">
            <a:avLst/>
          </a:prstGeom>
          <a:solidFill>
            <a:srgbClr val="2B2B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home.html</a:t>
            </a:r>
            <a:endParaRPr lang="en-US" sz="2400" dirty="0"/>
          </a:p>
        </p:txBody>
      </p:sp>
      <p:sp>
        <p:nvSpPr>
          <p:cNvPr id="17" name="Equal 16"/>
          <p:cNvSpPr/>
          <p:nvPr/>
        </p:nvSpPr>
        <p:spPr>
          <a:xfrm>
            <a:off x="5257800" y="2876550"/>
            <a:ext cx="914400" cy="914400"/>
          </a:xfrm>
          <a:prstGeom prst="mathEqual">
            <a:avLst/>
          </a:prstGeom>
          <a:solidFill>
            <a:srgbClr val="2B2B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00800" y="2420213"/>
            <a:ext cx="2057400" cy="684937"/>
          </a:xfrm>
          <a:prstGeom prst="rect">
            <a:avLst/>
          </a:prstGeom>
          <a:solidFill>
            <a:srgbClr val="2B2B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US" dirty="0" smtClean="0"/>
              <a:t>ayout.html</a:t>
            </a:r>
            <a:endParaRPr lang="en-US" dirty="0"/>
          </a:p>
        </p:txBody>
      </p:sp>
      <p:sp>
        <p:nvSpPr>
          <p:cNvPr id="19" name="Plus 18"/>
          <p:cNvSpPr/>
          <p:nvPr/>
        </p:nvSpPr>
        <p:spPr>
          <a:xfrm>
            <a:off x="7200900" y="3105150"/>
            <a:ext cx="457200" cy="4572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77000" y="3638550"/>
            <a:ext cx="1981200" cy="685800"/>
          </a:xfrm>
          <a:prstGeom prst="rect">
            <a:avLst/>
          </a:prstGeom>
          <a:solidFill>
            <a:srgbClr val="2B2B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{% block </a:t>
            </a:r>
            <a:r>
              <a:rPr lang="en-US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content%}</a:t>
            </a:r>
            <a:endParaRPr lang="en-US" altLang="en-US" sz="3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66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6710</TotalTime>
  <Words>261</Words>
  <Application>Microsoft Office PowerPoint</Application>
  <PresentationFormat>On-screen Show (16:9)</PresentationFormat>
  <Paragraphs>88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Consolas</vt:lpstr>
      <vt:lpstr>Roboto Mono Regular</vt:lpstr>
      <vt:lpstr>Didact Gothic</vt:lpstr>
      <vt:lpstr>Roboto Light</vt:lpstr>
      <vt:lpstr>Roboto Thin</vt:lpstr>
      <vt:lpstr>Bree Serif</vt:lpstr>
      <vt:lpstr>Roboto Black</vt:lpstr>
      <vt:lpstr>WEB PROPOSAL</vt:lpstr>
      <vt:lpstr>PYTHON WEB PROJECT PRESENTATION</vt:lpstr>
      <vt:lpstr>TABLE OF CONTENTS</vt:lpstr>
      <vt:lpstr>ABOUT THE PROJECT</vt:lpstr>
      <vt:lpstr>—SOMEONE FAMOUS</vt:lpstr>
      <vt:lpstr>OUR GOALS</vt:lpstr>
      <vt:lpstr>USED LIBRARIES</vt:lpstr>
      <vt:lpstr>MAJOR REQUIREMENTS</vt:lpstr>
      <vt:lpstr>FRONT-END</vt:lpstr>
      <vt:lpstr>/jobs</vt:lpstr>
      <vt:lpstr>Registration form</vt:lpstr>
      <vt:lpstr>Account editing</vt:lpstr>
      <vt:lpstr>PowerPoint Presentation</vt:lpstr>
      <vt:lpstr>PowerPoint Presentation</vt:lpstr>
      <vt:lpstr>BACK-END</vt:lpstr>
      <vt:lpstr>SCRAPPING</vt:lpstr>
      <vt:lpstr>SCRAPPING</vt:lpstr>
      <vt:lpstr>DATABASE DIAGRAM</vt:lpstr>
      <vt:lpstr>A VIDEO</vt:lpstr>
      <vt:lpstr>THE TEAM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PROJECT PRESENTATION</dc:title>
  <dc:creator>Davit</dc:creator>
  <cp:lastModifiedBy>Davit</cp:lastModifiedBy>
  <cp:revision>44</cp:revision>
  <dcterms:modified xsi:type="dcterms:W3CDTF">2020-08-16T10:25:13Z</dcterms:modified>
</cp:coreProperties>
</file>