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8DB9-E6F7-4B0E-8153-7A011B94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4C30-DBAA-4076-99AC-A1244D7BB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4B7D-8474-42AB-B0B4-FA8C835B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913E-BC30-4D9A-BDCC-724174DF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E947-EFB4-40B8-84BE-A96C9A0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3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0E41-6C34-4A17-893F-9C1F1B9B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6A342-317B-48DE-8E67-1A44E20CD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D528-2B80-4729-9C70-39D02B9A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0E05-1310-478D-99B5-7279B299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5EA6-BA3D-40F0-A022-CD066414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2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FF523-17E8-455E-88BB-55584137D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52E17-7723-4666-9FD7-4F32459C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B479-881A-4F21-AE70-ACD1EFA2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02DD-2CB5-45FB-96A4-6526FB9E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6506-0C35-41D8-9386-F17C749F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BB73-E062-4F5E-890F-26672290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FA6E-CA75-4E54-8A0C-8C9E668F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FB9C-2097-44DE-AD2B-D172727B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32DB-47FB-49A0-87E8-C95CB558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EEDC-9581-43D5-BCEF-F230670D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D800-F665-4CDC-B167-0EA563FA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5DF0-0A68-4BC8-9921-E2F8AEBC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5707-F6EC-4CEB-A9A7-0E3E1AA6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D234-EB39-42CD-9682-8DF15E20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167-E5E6-4755-871F-663ACBE3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A33B-8B43-491F-B014-6284F8B7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DC73-A946-473B-9803-B7E5CB581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7E6D4-C2CC-4143-BDF2-8E0A585F9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5F90-88E1-4450-A640-3594A154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075C-7359-4E2E-98E0-F9025A3A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FD749-F33F-4AF5-9546-F2A6362F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4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0259-27AB-4758-AEBD-EC3865A3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A705-62D8-42F7-BE4A-CD4C2D85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6A31B-3063-452D-A1CD-723C6497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31F32-9844-4781-B360-FBDCEBFBC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6213-88F8-446F-8DEC-6713EBADB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9D347-91B0-47BE-B1B6-73CA40EF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F7D61-E64D-4E50-AD3D-CFD2705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11539-A474-4F9C-8D79-FC80FD7E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1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967D-53E9-4272-8C92-4B1138D8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94B13-899B-4588-868F-D2759061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BB3D4-D432-4F30-877A-94A79D02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5F019-FEFE-43DB-A9D0-F8460992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C8023-55E3-4AD3-A206-0C3F118F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C9B0E-1447-442D-9F05-C5A4A599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AB8D-F653-4F58-805B-CA30E230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17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1C7F-D21F-499E-BB40-5314D87E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2E47-D36E-472F-A6DA-7812AD0F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5E2FF-985B-48B9-91CC-2CF5A0280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4540-4E56-4BA7-8320-71335193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BF2D-CA7E-414B-A61B-0C91580C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B38A6-38A9-41E1-AEA1-8D3F341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21F2-1E47-4D7F-941F-B4557811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F73E3-227C-43D6-B6EB-23F9422E8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5698-ACD6-4ED5-84CA-78B0D8B01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FEDC-3E2F-47B7-9FD6-F1B507F8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E25B-7519-46BF-A7C7-EBA7B978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E386-5C1A-463E-80B0-9FC193A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1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F1FD1-F65F-4401-8ABC-F387168E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3B178-23A3-48E5-9D8D-1F5B5D5B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ABAA-2B79-4A41-89A9-BC99E88B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767F-60C9-46E6-AA9F-DFF310BF186F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ED65-0740-481E-8CD9-878172762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2637-F5EB-43EF-AE86-A2B8D9251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070C-6DFB-4C03-98F8-81C8FC0FD2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EC3-E411-42EA-8DCB-26033EF0D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820"/>
            <a:ext cx="9144000" cy="354563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Liana </a:t>
            </a:r>
            <a:r>
              <a:rPr lang="en-US" sz="1400" dirty="0" err="1"/>
              <a:t>Brutyan</a:t>
            </a:r>
            <a:endParaRPr lang="ru-R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7D822-258B-47B1-9246-8D1C0A4F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0383"/>
            <a:ext cx="9144000" cy="57408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08CB00-A426-4125-BC61-B303E81D0538}"/>
              </a:ext>
            </a:extLst>
          </p:cNvPr>
          <p:cNvSpPr/>
          <p:nvPr/>
        </p:nvSpPr>
        <p:spPr>
          <a:xfrm>
            <a:off x="1702964" y="1031718"/>
            <a:ext cx="1728133" cy="4278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FB2F0-78B9-443D-A48C-044276C17982}"/>
              </a:ext>
            </a:extLst>
          </p:cNvPr>
          <p:cNvCxnSpPr/>
          <p:nvPr/>
        </p:nvCxnSpPr>
        <p:spPr>
          <a:xfrm>
            <a:off x="2567031" y="1468073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6C635B7-9C50-4D0B-8398-E6A2255D7D83}"/>
              </a:ext>
            </a:extLst>
          </p:cNvPr>
          <p:cNvSpPr/>
          <p:nvPr/>
        </p:nvSpPr>
        <p:spPr>
          <a:xfrm flipH="1">
            <a:off x="1702969" y="1803761"/>
            <a:ext cx="1728127" cy="72132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=13:00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403F2A-27A8-447B-A642-0C763825E8D6}"/>
              </a:ext>
            </a:extLst>
          </p:cNvPr>
          <p:cNvCxnSpPr/>
          <p:nvPr/>
        </p:nvCxnSpPr>
        <p:spPr>
          <a:xfrm>
            <a:off x="2567031" y="2525086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9555F5-F3CD-4309-A215-3DD43968A769}"/>
              </a:ext>
            </a:extLst>
          </p:cNvPr>
          <p:cNvSpPr/>
          <p:nvPr/>
        </p:nvSpPr>
        <p:spPr>
          <a:xfrm>
            <a:off x="1816217" y="2852257"/>
            <a:ext cx="1501626" cy="576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lunch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15E407-0022-4702-9E89-3E6EE265BBE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592901" y="3429000"/>
            <a:ext cx="0" cy="2518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CCD735-0066-46B2-81DA-C97E1CAE278F}"/>
              </a:ext>
            </a:extLst>
          </p:cNvPr>
          <p:cNvSpPr/>
          <p:nvPr/>
        </p:nvSpPr>
        <p:spPr>
          <a:xfrm>
            <a:off x="1728834" y="5947795"/>
            <a:ext cx="1728133" cy="4278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735B2-E5C4-4F41-A5B7-C5CADB03476F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6F3B9-0C4A-49E5-B5A2-5C70C946CFAB}"/>
              </a:ext>
            </a:extLst>
          </p:cNvPr>
          <p:cNvSpPr txBox="1"/>
          <p:nvPr/>
        </p:nvSpPr>
        <p:spPr>
          <a:xfrm>
            <a:off x="2592902" y="2490310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56B2A-C396-409A-93BA-76538F8441F0}"/>
              </a:ext>
            </a:extLst>
          </p:cNvPr>
          <p:cNvCxnSpPr>
            <a:cxnSpLocks/>
          </p:cNvCxnSpPr>
          <p:nvPr/>
        </p:nvCxnSpPr>
        <p:spPr>
          <a:xfrm>
            <a:off x="3431096" y="2164423"/>
            <a:ext cx="847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165119B5-A90E-4E93-9809-C8A9163B63BD}"/>
              </a:ext>
            </a:extLst>
          </p:cNvPr>
          <p:cNvSpPr/>
          <p:nvPr/>
        </p:nvSpPr>
        <p:spPr>
          <a:xfrm flipH="1">
            <a:off x="4278385" y="1803761"/>
            <a:ext cx="1728127" cy="72132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=14:00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98D43-FB23-4C9C-933D-A42EB48DC355}"/>
              </a:ext>
            </a:extLst>
          </p:cNvPr>
          <p:cNvCxnSpPr>
            <a:cxnSpLocks/>
          </p:cNvCxnSpPr>
          <p:nvPr/>
        </p:nvCxnSpPr>
        <p:spPr>
          <a:xfrm>
            <a:off x="6039542" y="2159821"/>
            <a:ext cx="9227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EBF64AC1-AC46-4379-A42A-F8C45835CDDD}"/>
              </a:ext>
            </a:extLst>
          </p:cNvPr>
          <p:cNvSpPr/>
          <p:nvPr/>
        </p:nvSpPr>
        <p:spPr>
          <a:xfrm flipH="1">
            <a:off x="6932976" y="2900800"/>
            <a:ext cx="1899930" cy="77305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=16:00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D72DB2-DB49-4F3E-BBF4-9B9B239731D8}"/>
              </a:ext>
            </a:extLst>
          </p:cNvPr>
          <p:cNvSpPr/>
          <p:nvPr/>
        </p:nvSpPr>
        <p:spPr>
          <a:xfrm>
            <a:off x="6908160" y="3880492"/>
            <a:ext cx="1249960" cy="576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meeting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2004BD-6EBF-4F69-A587-4476BB46D0C1}"/>
              </a:ext>
            </a:extLst>
          </p:cNvPr>
          <p:cNvSpPr/>
          <p:nvPr/>
        </p:nvSpPr>
        <p:spPr>
          <a:xfrm>
            <a:off x="8474988" y="3857883"/>
            <a:ext cx="1237376" cy="576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19E48F-47BE-4199-BE12-05FE4FE10F9C}"/>
              </a:ext>
            </a:extLst>
          </p:cNvPr>
          <p:cNvSpPr/>
          <p:nvPr/>
        </p:nvSpPr>
        <p:spPr>
          <a:xfrm>
            <a:off x="7042556" y="5887617"/>
            <a:ext cx="1501626" cy="576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00EB4-4159-49B5-AF65-C9F891187800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431096" y="6167599"/>
            <a:ext cx="3611460" cy="8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7F6DE9-EE45-4060-9E49-6EAB3E68C6C9}"/>
              </a:ext>
            </a:extLst>
          </p:cNvPr>
          <p:cNvCxnSpPr>
            <a:cxnSpLocks/>
          </p:cNvCxnSpPr>
          <p:nvPr/>
        </p:nvCxnSpPr>
        <p:spPr>
          <a:xfrm>
            <a:off x="7859088" y="2576816"/>
            <a:ext cx="0" cy="34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5C2A5C-D0FB-4A82-80A0-F9959C725564}"/>
              </a:ext>
            </a:extLst>
          </p:cNvPr>
          <p:cNvSpPr txBox="1"/>
          <p:nvPr/>
        </p:nvSpPr>
        <p:spPr>
          <a:xfrm>
            <a:off x="3610065" y="1803761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2CFE43-EB9D-4285-9029-AAFD100AEB7F}"/>
              </a:ext>
            </a:extLst>
          </p:cNvPr>
          <p:cNvSpPr txBox="1"/>
          <p:nvPr/>
        </p:nvSpPr>
        <p:spPr>
          <a:xfrm>
            <a:off x="6437152" y="1779856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A85145-E3F7-4AB2-B51C-F86A8F526230}"/>
              </a:ext>
            </a:extLst>
          </p:cNvPr>
          <p:cNvSpPr txBox="1"/>
          <p:nvPr/>
        </p:nvSpPr>
        <p:spPr>
          <a:xfrm>
            <a:off x="7859088" y="2548551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AA6CE0-122D-4B93-BBD1-AA90F48207B0}"/>
              </a:ext>
            </a:extLst>
          </p:cNvPr>
          <p:cNvCxnSpPr>
            <a:cxnSpLocks/>
          </p:cNvCxnSpPr>
          <p:nvPr/>
        </p:nvCxnSpPr>
        <p:spPr>
          <a:xfrm>
            <a:off x="5142448" y="3424805"/>
            <a:ext cx="0" cy="2746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A78155F-6CC3-43D5-99B6-06747D8CCB43}"/>
              </a:ext>
            </a:extLst>
          </p:cNvPr>
          <p:cNvSpPr/>
          <p:nvPr/>
        </p:nvSpPr>
        <p:spPr>
          <a:xfrm>
            <a:off x="4422401" y="2848062"/>
            <a:ext cx="1501626" cy="576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lunch</a:t>
            </a:r>
            <a:endParaRPr lang="ru-RU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5E8FC7-B9ED-4F99-AF6A-46929C293CF2}"/>
              </a:ext>
            </a:extLst>
          </p:cNvPr>
          <p:cNvCxnSpPr/>
          <p:nvPr/>
        </p:nvCxnSpPr>
        <p:spPr>
          <a:xfrm>
            <a:off x="5142448" y="2532471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CCA3308-E42E-4C06-815C-DAC366308443}"/>
              </a:ext>
            </a:extLst>
          </p:cNvPr>
          <p:cNvSpPr txBox="1"/>
          <p:nvPr/>
        </p:nvSpPr>
        <p:spPr>
          <a:xfrm>
            <a:off x="5204671" y="2509642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197CB9-4804-4FC1-A0C8-5D15B5F1B9E1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8832906" y="3287327"/>
            <a:ext cx="201687" cy="9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87A5EE-59A2-474E-A60B-96E1F2BB2CB1}"/>
              </a:ext>
            </a:extLst>
          </p:cNvPr>
          <p:cNvSpPr txBox="1"/>
          <p:nvPr/>
        </p:nvSpPr>
        <p:spPr>
          <a:xfrm>
            <a:off x="8640133" y="3296869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4B7D15-1755-44EA-8300-8CF6D49C5E54}"/>
              </a:ext>
            </a:extLst>
          </p:cNvPr>
          <p:cNvCxnSpPr>
            <a:cxnSpLocks/>
          </p:cNvCxnSpPr>
          <p:nvPr/>
        </p:nvCxnSpPr>
        <p:spPr>
          <a:xfrm>
            <a:off x="8657433" y="2164424"/>
            <a:ext cx="1610692" cy="16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1F441-38A5-4E8A-A936-48B8C8F9B6C4}"/>
              </a:ext>
            </a:extLst>
          </p:cNvPr>
          <p:cNvCxnSpPr/>
          <p:nvPr/>
        </p:nvCxnSpPr>
        <p:spPr>
          <a:xfrm>
            <a:off x="10268125" y="2208199"/>
            <a:ext cx="0" cy="398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8EBA48-A0F0-4C9E-8AC8-D5818F1F61F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8544182" y="6168851"/>
            <a:ext cx="1723943" cy="7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C7782F-B1AD-4CA6-B0A1-823F814BF470}"/>
              </a:ext>
            </a:extLst>
          </p:cNvPr>
          <p:cNvCxnSpPr/>
          <p:nvPr/>
        </p:nvCxnSpPr>
        <p:spPr>
          <a:xfrm>
            <a:off x="9034593" y="3322137"/>
            <a:ext cx="0" cy="57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1CACD0-2BF4-43F8-B404-816E3A83F2F6}"/>
              </a:ext>
            </a:extLst>
          </p:cNvPr>
          <p:cNvCxnSpPr/>
          <p:nvPr/>
        </p:nvCxnSpPr>
        <p:spPr>
          <a:xfrm>
            <a:off x="8832907" y="4462537"/>
            <a:ext cx="0" cy="558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D5FE8B-738F-4C84-B392-DC9070CC533E}"/>
              </a:ext>
            </a:extLst>
          </p:cNvPr>
          <p:cNvCxnSpPr>
            <a:cxnSpLocks/>
          </p:cNvCxnSpPr>
          <p:nvPr/>
        </p:nvCxnSpPr>
        <p:spPr>
          <a:xfrm>
            <a:off x="6233373" y="4969679"/>
            <a:ext cx="2583103" cy="43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16D8C79-6DD3-4701-827F-1B576A674829}"/>
              </a:ext>
            </a:extLst>
          </p:cNvPr>
          <p:cNvCxnSpPr>
            <a:cxnSpLocks/>
          </p:cNvCxnSpPr>
          <p:nvPr/>
        </p:nvCxnSpPr>
        <p:spPr>
          <a:xfrm flipV="1">
            <a:off x="6233373" y="2168758"/>
            <a:ext cx="0" cy="280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0294DE-8A78-499C-AF4C-A40AE9B11AEA}"/>
              </a:ext>
            </a:extLst>
          </p:cNvPr>
          <p:cNvCxnSpPr>
            <a:cxnSpLocks/>
          </p:cNvCxnSpPr>
          <p:nvPr/>
        </p:nvCxnSpPr>
        <p:spPr>
          <a:xfrm flipH="1">
            <a:off x="7868818" y="3666201"/>
            <a:ext cx="1" cy="2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9A0ED9A-0983-4ED5-A157-AC621A0F9231}"/>
              </a:ext>
            </a:extLst>
          </p:cNvPr>
          <p:cNvSpPr txBox="1"/>
          <p:nvPr/>
        </p:nvSpPr>
        <p:spPr>
          <a:xfrm>
            <a:off x="7835815" y="3549429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CD117A3-F840-489C-8C07-9F43C39AAB4D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6233373" y="4167403"/>
            <a:ext cx="674787" cy="1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A07D-12B4-4764-9A95-99A29D757E64}"/>
              </a:ext>
            </a:extLst>
          </p:cNvPr>
          <p:cNvSpPr txBox="1"/>
          <p:nvPr/>
        </p:nvSpPr>
        <p:spPr>
          <a:xfrm>
            <a:off x="9111141" y="1779856"/>
            <a:ext cx="1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7B3EBE99-9F33-4E55-874D-96E920D05897}"/>
              </a:ext>
            </a:extLst>
          </p:cNvPr>
          <p:cNvSpPr/>
          <p:nvPr/>
        </p:nvSpPr>
        <p:spPr>
          <a:xfrm flipH="1">
            <a:off x="6944943" y="1803761"/>
            <a:ext cx="1848281" cy="77305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&lt;18:00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53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Liana Brutyan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Liana Brutyan</dc:title>
  <dc:creator>User</dc:creator>
  <cp:lastModifiedBy>User</cp:lastModifiedBy>
  <cp:revision>4</cp:revision>
  <dcterms:created xsi:type="dcterms:W3CDTF">2022-08-14T17:15:56Z</dcterms:created>
  <dcterms:modified xsi:type="dcterms:W3CDTF">2022-08-14T21:11:15Z</dcterms:modified>
</cp:coreProperties>
</file>