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5621-A80C-4695-815B-63CB85959B79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1B75-3BEE-4773-AE28-0617111CC6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760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5621-A80C-4695-815B-63CB85959B79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1B75-3BEE-4773-AE28-0617111CC6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63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5621-A80C-4695-815B-63CB85959B79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1B75-3BEE-4773-AE28-0617111CC679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093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5621-A80C-4695-815B-63CB85959B79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1B75-3BEE-4773-AE28-0617111CC6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4777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5621-A80C-4695-815B-63CB85959B79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1B75-3BEE-4773-AE28-0617111CC679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304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5621-A80C-4695-815B-63CB85959B79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1B75-3BEE-4773-AE28-0617111CC6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0780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5621-A80C-4695-815B-63CB85959B79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1B75-3BEE-4773-AE28-0617111CC6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4359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5621-A80C-4695-815B-63CB85959B79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1B75-3BEE-4773-AE28-0617111CC6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276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5621-A80C-4695-815B-63CB85959B79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1B75-3BEE-4773-AE28-0617111CC6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68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5621-A80C-4695-815B-63CB85959B79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1B75-3BEE-4773-AE28-0617111CC6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317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5621-A80C-4695-815B-63CB85959B79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1B75-3BEE-4773-AE28-0617111CC6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8343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5621-A80C-4695-815B-63CB85959B79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1B75-3BEE-4773-AE28-0617111CC6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075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5621-A80C-4695-815B-63CB85959B79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1B75-3BEE-4773-AE28-0617111CC6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812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5621-A80C-4695-815B-63CB85959B79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1B75-3BEE-4773-AE28-0617111CC6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3463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5621-A80C-4695-815B-63CB85959B79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1B75-3BEE-4773-AE28-0617111CC6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985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5621-A80C-4695-815B-63CB85959B79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1B75-3BEE-4773-AE28-0617111CC6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5737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F5621-A80C-4695-815B-63CB85959B79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A61B75-3BEE-4773-AE28-0617111CC6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578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6BFAA4-7764-4913-A280-B25565CC7D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Roboty na edukačné účely</a:t>
            </a:r>
          </a:p>
        </p:txBody>
      </p:sp>
    </p:spTree>
    <p:extLst>
      <p:ext uri="{BB962C8B-B14F-4D97-AF65-F5344CB8AC3E}">
        <p14:creationId xmlns:p14="http://schemas.microsoft.com/office/powerpoint/2010/main" val="358999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CBE584-979B-4992-ADF6-DDA61C08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Vzdelávací robot </a:t>
            </a:r>
            <a:r>
              <a:rPr lang="sk-SK" dirty="0" err="1"/>
              <a:t>Photon</a:t>
            </a:r>
            <a:br>
              <a:rPr lang="sk-SK" dirty="0"/>
            </a:br>
            <a:br>
              <a:rPr lang="sk-SK" dirty="0"/>
            </a:b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F0AE171-E43C-4810-A519-FC4DAD0F7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71" y="1254462"/>
            <a:ext cx="7807244" cy="3468952"/>
          </a:xfrm>
        </p:spPr>
        <p:txBody>
          <a:bodyPr>
            <a:normAutofit fontScale="92500" lnSpcReduction="20000"/>
          </a:bodyPr>
          <a:lstStyle/>
          <a:p>
            <a:r>
              <a:rPr lang="sk-SK" dirty="0" err="1"/>
              <a:t>Photon</a:t>
            </a:r>
            <a:r>
              <a:rPr lang="sk-SK" dirty="0"/>
              <a:t> je prvý interaktívny edukačný robot na svete, ktorý sa učí spolu s dieťaťom. Na začiatku hračka nemá žiadne schopnosti, nič nevie. PHOTON naučí všetkému deti prostredníctvom aplikácie v telefóne alebo tablete (ku ktorej bude robot pripojený). Ten začne reagovať na podnety, pohybovať sa, reagovať na interakcie. V čom je </a:t>
            </a:r>
            <a:r>
              <a:rPr lang="sk-SK" dirty="0" err="1"/>
              <a:t>Photon</a:t>
            </a:r>
            <a:r>
              <a:rPr lang="sk-SK" dirty="0"/>
              <a:t> iný? Robot sa primárne vyvíja s dieťaťom.</a:t>
            </a:r>
          </a:p>
          <a:p>
            <a:r>
              <a:rPr lang="sk-SK" b="1" dirty="0"/>
              <a:t>Výrobok bol navrhnutý priamo psychológmi.</a:t>
            </a:r>
            <a:r>
              <a:rPr lang="sk-SK" dirty="0"/>
              <a:t> - Na vývoji </a:t>
            </a:r>
            <a:r>
              <a:rPr lang="sk-SK" dirty="0" err="1"/>
              <a:t>Photon</a:t>
            </a:r>
            <a:r>
              <a:rPr lang="sk-SK" dirty="0"/>
              <a:t> úzko spolupracoval tím psychológov. Vďaka tomu bola dosiahnutá maximálna stimulácia rozvoja detí vo všetkých vekových kategóriách. </a:t>
            </a:r>
          </a:p>
          <a:p>
            <a:r>
              <a:rPr lang="pt-BR" dirty="0"/>
              <a:t>Nevhodné pre deti do 3 rokov.</a:t>
            </a:r>
          </a:p>
          <a:p>
            <a:r>
              <a:rPr lang="pl-PL" dirty="0"/>
              <a:t>od 4 do 12 rokov</a:t>
            </a:r>
            <a:br>
              <a:rPr lang="sk-SK" b="1" dirty="0"/>
            </a:br>
            <a:endParaRPr lang="sk-SK" b="1" dirty="0"/>
          </a:p>
          <a:p>
            <a:r>
              <a:rPr lang="sk-SK" b="1" dirty="0"/>
              <a:t>Interaktívna učebná pomôcka, ktorá rozvíja myseľ detí a žiakov</a:t>
            </a:r>
            <a:endParaRPr lang="sk-SK" dirty="0"/>
          </a:p>
        </p:txBody>
      </p:sp>
      <p:sp>
        <p:nvSpPr>
          <p:cNvPr id="4" name="AutoShape 2" descr="https://storage.waw.cloud.ovh.net/v1/AUTH_d632714bff5d4417bfff19e831c0146d/insgrafsk-dev/media/ca/9c/2d/1714983279/821200_zh_19.webp">
            <a:extLst>
              <a:ext uri="{FF2B5EF4-FFF2-40B4-BE49-F238E27FC236}">
                <a16:creationId xmlns:a16="http://schemas.microsoft.com/office/drawing/2014/main" id="{D7A4E95A-54E7-4061-B35D-980B34BC7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7" name="AutoShape 4" descr="https://storage.waw.cloud.ovh.net/v1/AUTH_d632714bff5d4417bfff19e831c0146d/insgrafsk-dev/media/ca/9c/2d/1714983279/821200_zh_19.webp">
            <a:extLst>
              <a:ext uri="{FF2B5EF4-FFF2-40B4-BE49-F238E27FC236}">
                <a16:creationId xmlns:a16="http://schemas.microsoft.com/office/drawing/2014/main" id="{9532D64F-5F15-475D-8F4B-C17D028417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2" name="Picture 8" descr="Robot Photon EDU">
            <a:extLst>
              <a:ext uri="{FF2B5EF4-FFF2-40B4-BE49-F238E27FC236}">
                <a16:creationId xmlns:a16="http://schemas.microsoft.com/office/drawing/2014/main" id="{413899DD-6215-4669-BD34-6AEF26033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813" y="4530094"/>
            <a:ext cx="2146888" cy="21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id="{FF8689C5-4EF6-4BBE-BDC7-34F01DC3E0F2}"/>
              </a:ext>
            </a:extLst>
          </p:cNvPr>
          <p:cNvSpPr txBox="1"/>
          <p:nvPr/>
        </p:nvSpPr>
        <p:spPr>
          <a:xfrm>
            <a:off x="1936892" y="5552000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Cena: 259,90€</a:t>
            </a:r>
          </a:p>
        </p:txBody>
      </p:sp>
    </p:spTree>
    <p:extLst>
      <p:ext uri="{BB962C8B-B14F-4D97-AF65-F5344CB8AC3E}">
        <p14:creationId xmlns:p14="http://schemas.microsoft.com/office/powerpoint/2010/main" val="34529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54F849C6-4AC4-4F0D-94D6-CC4EC4087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Mazzy</a:t>
            </a:r>
            <a:r>
              <a:rPr lang="sk-SK" dirty="0"/>
              <a:t> je skvelá robotická hračka pre základy programovania a robotiky. Podľa podrobného návodu môžete zložiť </a:t>
            </a:r>
            <a:r>
              <a:rPr lang="sk-SK" dirty="0" err="1"/>
              <a:t>Zigybota</a:t>
            </a:r>
            <a:r>
              <a:rPr lang="sk-SK" dirty="0"/>
              <a:t> </a:t>
            </a:r>
            <a:r>
              <a:rPr lang="sk-SK" dirty="0" err="1"/>
              <a:t>Mazzyho</a:t>
            </a:r>
            <a:r>
              <a:rPr lang="sk-SK" dirty="0"/>
              <a:t> buď ako </a:t>
            </a:r>
            <a:r>
              <a:rPr lang="sk-SK" dirty="0" err="1"/>
              <a:t>off-road</a:t>
            </a:r>
            <a:r>
              <a:rPr lang="sk-SK" dirty="0"/>
              <a:t> vozidlo s pásmi, alebo ako robota s kolesami. Po zostavení však zábava nekončí. </a:t>
            </a:r>
            <a:r>
              <a:rPr lang="sk-SK" dirty="0" err="1"/>
              <a:t>Mazzy</a:t>
            </a:r>
            <a:r>
              <a:rPr lang="sk-SK" dirty="0"/>
              <a:t> je schopný až 240 programovateľných akcií, ktoré budú deti ovládať na kontrolnom paneli priamo na robotovi alebo prostredníctvom mobilnej aplikácie.</a:t>
            </a:r>
          </a:p>
          <a:p>
            <a:r>
              <a:rPr lang="pl-PL" dirty="0"/>
              <a:t>Pre deti od 8 rokov</a:t>
            </a:r>
          </a:p>
          <a:p>
            <a:endParaRPr lang="sk-SK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D6FD50C8-D327-4C85-B405-3CFF6501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Zigybot</a:t>
            </a:r>
            <a:r>
              <a:rPr lang="sk-SK" dirty="0"/>
              <a:t> </a:t>
            </a:r>
            <a:r>
              <a:rPr lang="sk-SK" dirty="0" err="1"/>
              <a:t>Mazzy</a:t>
            </a:r>
            <a:br>
              <a:rPr lang="sk-SK" dirty="0"/>
            </a:br>
            <a:endParaRPr lang="sk-SK" dirty="0"/>
          </a:p>
        </p:txBody>
      </p:sp>
      <p:pic>
        <p:nvPicPr>
          <p:cNvPr id="2054" name="Picture 6" descr="Zigybot Mazzy">
            <a:extLst>
              <a:ext uri="{FF2B5EF4-FFF2-40B4-BE49-F238E27FC236}">
                <a16:creationId xmlns:a16="http://schemas.microsoft.com/office/drawing/2014/main" id="{1C629E24-CEDE-447E-973E-48A413974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121" y="3976888"/>
            <a:ext cx="2481094" cy="248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DB900F2B-A852-484E-A710-70F60E21B6A9}"/>
              </a:ext>
            </a:extLst>
          </p:cNvPr>
          <p:cNvSpPr txBox="1"/>
          <p:nvPr/>
        </p:nvSpPr>
        <p:spPr>
          <a:xfrm>
            <a:off x="6312024" y="4705752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Cena: 51€</a:t>
            </a:r>
          </a:p>
        </p:txBody>
      </p:sp>
    </p:spTree>
    <p:extLst>
      <p:ext uri="{BB962C8B-B14F-4D97-AF65-F5344CB8AC3E}">
        <p14:creationId xmlns:p14="http://schemas.microsoft.com/office/powerpoint/2010/main" val="282219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FD70B9-4F08-4BA0-9000-E166F7A4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Pi2Go Robot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FF43F25-1591-4ABB-AFA0-6A101AE52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sk-SK" dirty="0"/>
              <a:t>Kompatibilný s programovacími jazykmi </a:t>
            </a:r>
            <a:r>
              <a:rPr lang="sk-SK" dirty="0" err="1"/>
              <a:t>Scratch</a:t>
            </a:r>
            <a:r>
              <a:rPr lang="sk-SK" dirty="0"/>
              <a:t> a </a:t>
            </a:r>
            <a:r>
              <a:rPr lang="sk-SK" dirty="0" err="1"/>
              <a:t>Python</a:t>
            </a:r>
            <a:endParaRPr lang="sk-SK" dirty="0"/>
          </a:p>
          <a:p>
            <a:r>
              <a:rPr lang="sk-SK" dirty="0"/>
              <a:t>Ovládateľný pomocou PC alebo tabletu</a:t>
            </a:r>
          </a:p>
          <a:p>
            <a:r>
              <a:rPr lang="sk-SK" dirty="0"/>
              <a:t>Robot je už postavený, stačí len vložiť batérie, pripojiť svoj </a:t>
            </a:r>
            <a:r>
              <a:rPr lang="sk-SK" dirty="0" err="1"/>
              <a:t>Raspberry</a:t>
            </a:r>
            <a:r>
              <a:rPr lang="sk-SK" dirty="0"/>
              <a:t> Pi, naprogramovať a vyjsť v ústrety dobrodružstvám. Možno ho riadiť a programovať vzdialene pomocou Wi-Fi alebo sa môžu programy preniesť do pamäťovej karty. Priehľadné puzdro chráni nielen vnútorné komponenty, ale aj vám umožní vidieť procesy, ktoré vo vnútri robota prebiehajú.</a:t>
            </a:r>
          </a:p>
          <a:p>
            <a:endParaRPr lang="sk-SK" dirty="0"/>
          </a:p>
        </p:txBody>
      </p:sp>
      <p:pic>
        <p:nvPicPr>
          <p:cNvPr id="3074" name="Picture 2" descr="Pi2Go Robot">
            <a:extLst>
              <a:ext uri="{FF2B5EF4-FFF2-40B4-BE49-F238E27FC236}">
                <a16:creationId xmlns:a16="http://schemas.microsoft.com/office/drawing/2014/main" id="{1C555071-4E70-4E56-B9F9-F9DAB0CDA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675" y="3924671"/>
            <a:ext cx="2698068" cy="269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9EA88F71-60CF-4C5C-8FAC-3024CB067BCA}"/>
              </a:ext>
            </a:extLst>
          </p:cNvPr>
          <p:cNvSpPr txBox="1"/>
          <p:nvPr/>
        </p:nvSpPr>
        <p:spPr>
          <a:xfrm>
            <a:off x="4975668" y="4927601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Cena: 94,90€</a:t>
            </a:r>
          </a:p>
        </p:txBody>
      </p:sp>
    </p:spTree>
    <p:extLst>
      <p:ext uri="{BB962C8B-B14F-4D97-AF65-F5344CB8AC3E}">
        <p14:creationId xmlns:p14="http://schemas.microsoft.com/office/powerpoint/2010/main" val="151285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A8221567-A237-4268-9073-D1ACD080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Loti-Bot</a:t>
            </a:r>
            <a:endParaRPr lang="sk-SK" dirty="0"/>
          </a:p>
        </p:txBody>
      </p:sp>
      <p:sp>
        <p:nvSpPr>
          <p:cNvPr id="9" name="Zástupný objekt pre obsah 8">
            <a:extLst>
              <a:ext uri="{FF2B5EF4-FFF2-40B4-BE49-F238E27FC236}">
                <a16:creationId xmlns:a16="http://schemas.microsoft.com/office/drawing/2014/main" id="{F7D736D1-7B5C-4D51-85AE-A00B377B6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70" y="1307316"/>
            <a:ext cx="8596668" cy="3880773"/>
          </a:xfrm>
        </p:spPr>
        <p:txBody>
          <a:bodyPr>
            <a:normAutofit/>
          </a:bodyPr>
          <a:lstStyle/>
          <a:p>
            <a:pPr lvl="1"/>
            <a:r>
              <a:rPr lang="sk-SK" sz="1800" dirty="0"/>
              <a:t>Senzory umožňujú reagovať na okolité prostredie</a:t>
            </a:r>
          </a:p>
          <a:p>
            <a:pPr lvl="1"/>
            <a:r>
              <a:rPr lang="sk-SK" sz="1800" dirty="0"/>
              <a:t>Programovateľné diódy meniace farbu na spätnú väzbu</a:t>
            </a:r>
          </a:p>
          <a:p>
            <a:pPr lvl="1"/>
            <a:r>
              <a:rPr lang="sk-SK" sz="1800" dirty="0" err="1"/>
              <a:t>Loti-Bot</a:t>
            </a:r>
            <a:r>
              <a:rPr lang="sk-SK" sz="1800" dirty="0"/>
              <a:t> je ideálnym mostom od počiatočného programovania s </a:t>
            </a:r>
            <a:r>
              <a:rPr lang="sk-SK" sz="1800" dirty="0" err="1"/>
              <a:t>Bee-Botom</a:t>
            </a:r>
            <a:r>
              <a:rPr lang="sk-SK" sz="1800" dirty="0"/>
              <a:t> a </a:t>
            </a:r>
            <a:r>
              <a:rPr lang="sk-SK" sz="1800" dirty="0" err="1"/>
              <a:t>Blue-Botom</a:t>
            </a:r>
            <a:r>
              <a:rPr lang="sk-SK" sz="1800" dirty="0"/>
              <a:t> k pokročilému programovaniu s ďalšími robotmi.</a:t>
            </a:r>
          </a:p>
          <a:p>
            <a:pPr lvl="1"/>
            <a:r>
              <a:rPr lang="sk-SK" sz="1800" dirty="0" err="1"/>
              <a:t>Loti-Bot</a:t>
            </a:r>
            <a:r>
              <a:rPr lang="sk-SK" sz="1800" dirty="0"/>
              <a:t> je vybavený funkciami, ktoré vám umožnia vyučovať učivo KS2 </a:t>
            </a:r>
            <a:r>
              <a:rPr lang="sk-SK" sz="1800" dirty="0" err="1"/>
              <a:t>Computing</a:t>
            </a:r>
            <a:r>
              <a:rPr lang="sk-SK" sz="1800" dirty="0"/>
              <a:t>, vrátane programovateľnej LED diódy, nárazníkových senzorov, senzorov priblíženia, nastaviteľného držiaka pera, mikrofónu, reproduktoru, senzora detekcie kamarátov a </a:t>
            </a:r>
            <a:r>
              <a:rPr lang="sk-SK" sz="1800" dirty="0" err="1"/>
              <a:t>cliff</a:t>
            </a:r>
            <a:r>
              <a:rPr lang="sk-SK" sz="1800" dirty="0"/>
              <a:t> senzora – zabraňuje pádu </a:t>
            </a:r>
            <a:r>
              <a:rPr lang="sk-SK" sz="1800" dirty="0" err="1"/>
              <a:t>Lotiho</a:t>
            </a:r>
            <a:r>
              <a:rPr lang="sk-SK" sz="1800" dirty="0"/>
              <a:t> z okraja stola.</a:t>
            </a:r>
          </a:p>
          <a:p>
            <a:pPr lvl="1"/>
            <a:r>
              <a:rPr lang="sk-SK" sz="1800" dirty="0"/>
              <a:t>Vhodný pre deti od 8 rokov.</a:t>
            </a:r>
          </a:p>
        </p:txBody>
      </p:sp>
      <p:pic>
        <p:nvPicPr>
          <p:cNvPr id="4100" name="Picture 4" descr="Loti-Bot">
            <a:extLst>
              <a:ext uri="{FF2B5EF4-FFF2-40B4-BE49-F238E27FC236}">
                <a16:creationId xmlns:a16="http://schemas.microsoft.com/office/drawing/2014/main" id="{A4D3224A-0C64-4B58-9907-291A51310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403" y="4578844"/>
            <a:ext cx="1943678" cy="194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BlokTextu 9">
            <a:extLst>
              <a:ext uri="{FF2B5EF4-FFF2-40B4-BE49-F238E27FC236}">
                <a16:creationId xmlns:a16="http://schemas.microsoft.com/office/drawing/2014/main" id="{57F3D440-453F-46D3-9787-881D4219D5DD}"/>
              </a:ext>
            </a:extLst>
          </p:cNvPr>
          <p:cNvSpPr txBox="1"/>
          <p:nvPr/>
        </p:nvSpPr>
        <p:spPr>
          <a:xfrm>
            <a:off x="6342829" y="51392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Cena: 189€</a:t>
            </a:r>
          </a:p>
        </p:txBody>
      </p:sp>
    </p:spTree>
    <p:extLst>
      <p:ext uri="{BB962C8B-B14F-4D97-AF65-F5344CB8AC3E}">
        <p14:creationId xmlns:p14="http://schemas.microsoft.com/office/powerpoint/2010/main" val="1783687152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TM02900688[[fn=Fazeta]]</Template>
  <TotalTime>22</TotalTime>
  <Words>386</Words>
  <Application>Microsoft Office PowerPoint</Application>
  <PresentationFormat>Širokouhlá</PresentationFormat>
  <Paragraphs>24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Fazeta</vt:lpstr>
      <vt:lpstr>Roboty na edukačné účely</vt:lpstr>
      <vt:lpstr>Vzdelávací robot Photon   </vt:lpstr>
      <vt:lpstr>Zigybot Mazzy </vt:lpstr>
      <vt:lpstr>Pi2Go Robot </vt:lpstr>
      <vt:lpstr>Loti-Bot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Roboty na edukačné účely</dc:title>
  <dc:creator>Student</dc:creator>
  <cp:lastModifiedBy>Student</cp:lastModifiedBy>
  <cp:revision>3</cp:revision>
  <dcterms:created xsi:type="dcterms:W3CDTF">2024-06-05T08:36:14Z</dcterms:created>
  <dcterms:modified xsi:type="dcterms:W3CDTF">2024-06-05T08:59:03Z</dcterms:modified>
</cp:coreProperties>
</file>