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 autoAdjust="0"/>
    <p:restoredTop sz="94660"/>
  </p:normalViewPr>
  <p:slideViewPr>
    <p:cSldViewPr>
      <p:cViewPr varScale="1">
        <p:scale>
          <a:sx n="85" d="100"/>
          <a:sy n="85" d="100"/>
        </p:scale>
        <p:origin x="15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B4E3FD-5C6C-4A71-A887-45BBA710B15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E3FD-5C6C-4A71-A887-45BBA710B15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2B4E3FD-5C6C-4A71-A887-45BBA710B15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B4E3FD-5C6C-4A71-A887-45BBA710B15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2B4E3FD-5C6C-4A71-A887-45BBA710B155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61282D5-B323-43B4-A084-BECCBBC23C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990600"/>
          </a:xfrm>
        </p:spPr>
        <p:txBody>
          <a:bodyPr>
            <a:normAutofit/>
          </a:bodyPr>
          <a:lstStyle/>
          <a:p>
            <a:r>
              <a:rPr lang="en-US" sz="3600" dirty="0"/>
              <a:t>Interfaces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14600" y="1295400"/>
            <a:ext cx="3810000" cy="1066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IVector</a:t>
            </a:r>
            <a:endParaRPr lang="en-US" dirty="0"/>
          </a:p>
          <a:p>
            <a:pPr algn="ctr"/>
            <a:r>
              <a:rPr lang="en-US" dirty="0" err="1"/>
              <a:t>QVariant</a:t>
            </a:r>
            <a:r>
              <a:rPr lang="en-US" dirty="0"/>
              <a:t> </a:t>
            </a:r>
            <a:r>
              <a:rPr lang="en-US" dirty="0" err="1"/>
              <a:t>GetValue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GetCount</a:t>
            </a:r>
            <a:r>
              <a:rPr lang="en-US" dirty="0"/>
              <a:t>() 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0800" y="16764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52400" y="2743200"/>
            <a:ext cx="2438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IIntVector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  </a:t>
            </a:r>
          </a:p>
        </p:txBody>
      </p:sp>
      <p:cxnSp>
        <p:nvCxnSpPr>
          <p:cNvPr id="17" name="Straight Connector 16"/>
          <p:cNvCxnSpPr>
            <a:stCxn id="16" idx="1"/>
            <a:endCxn id="16" idx="3"/>
          </p:cNvCxnSpPr>
          <p:nvPr/>
        </p:nvCxnSpPr>
        <p:spPr>
          <a:xfrm>
            <a:off x="152400" y="3200400"/>
            <a:ext cx="243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43000" y="4191000"/>
            <a:ext cx="28956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IDoubleVector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double </a:t>
            </a:r>
            <a:r>
              <a:rPr lang="en-US" dirty="0" err="1"/>
              <a:t>GetAt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24400" y="4191000"/>
            <a:ext cx="31242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IStringVector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QString</a:t>
            </a:r>
            <a:r>
              <a:rPr lang="en-US" dirty="0"/>
              <a:t> </a:t>
            </a:r>
            <a:r>
              <a:rPr lang="en-US" dirty="0" err="1"/>
              <a:t>GetAt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 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562600" y="2753751"/>
            <a:ext cx="3417277" cy="9038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IDateTime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QDateTime</a:t>
            </a:r>
            <a:r>
              <a:rPr lang="en-US" dirty="0"/>
              <a:t> </a:t>
            </a:r>
            <a:r>
              <a:rPr lang="en-US" dirty="0" err="1"/>
              <a:t>GetAt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  </a:t>
            </a:r>
          </a:p>
        </p:txBody>
      </p:sp>
      <p:cxnSp>
        <p:nvCxnSpPr>
          <p:cNvPr id="28" name="Straight Connector 27"/>
          <p:cNvCxnSpPr>
            <a:stCxn id="26" idx="1"/>
            <a:endCxn id="26" idx="3"/>
          </p:cNvCxnSpPr>
          <p:nvPr/>
        </p:nvCxnSpPr>
        <p:spPr>
          <a:xfrm>
            <a:off x="5562600" y="3205676"/>
            <a:ext cx="3417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1"/>
            <a:endCxn id="24" idx="3"/>
          </p:cNvCxnSpPr>
          <p:nvPr/>
        </p:nvCxnSpPr>
        <p:spPr>
          <a:xfrm>
            <a:off x="1143000" y="46482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5" idx="1"/>
            <a:endCxn id="25" idx="3"/>
          </p:cNvCxnSpPr>
          <p:nvPr/>
        </p:nvCxnSpPr>
        <p:spPr>
          <a:xfrm>
            <a:off x="4724400" y="4686300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endCxn id="16" idx="3"/>
          </p:cNvCxnSpPr>
          <p:nvPr/>
        </p:nvCxnSpPr>
        <p:spPr>
          <a:xfrm rot="5400000">
            <a:off x="2514600" y="2438400"/>
            <a:ext cx="838200" cy="685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81400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029200" y="23622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endCxn id="26" idx="1"/>
          </p:cNvCxnSpPr>
          <p:nvPr/>
        </p:nvCxnSpPr>
        <p:spPr>
          <a:xfrm rot="16200000" flipH="1">
            <a:off x="4988462" y="2631538"/>
            <a:ext cx="843476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676400"/>
            <a:ext cx="3962400" cy="2971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IFieldData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GetCount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Field </a:t>
            </a:r>
            <a:r>
              <a:rPr lang="en-US" dirty="0" err="1"/>
              <a:t>GetField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IIntVector</a:t>
            </a:r>
            <a:r>
              <a:rPr lang="en-US" dirty="0"/>
              <a:t> </a:t>
            </a:r>
            <a:r>
              <a:rPr lang="en-US" dirty="0" err="1"/>
              <a:t>GetIntData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IDoubleVector</a:t>
            </a:r>
            <a:r>
              <a:rPr lang="en-US" dirty="0"/>
              <a:t> </a:t>
            </a:r>
            <a:r>
              <a:rPr lang="en-US" dirty="0" err="1"/>
              <a:t>GetDoubleData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IStringVector</a:t>
            </a:r>
            <a:r>
              <a:rPr lang="en-US" dirty="0"/>
              <a:t> </a:t>
            </a:r>
            <a:r>
              <a:rPr lang="en-US" dirty="0" err="1"/>
              <a:t>GetStringData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IDateTime</a:t>
            </a:r>
            <a:r>
              <a:rPr lang="en-US" dirty="0"/>
              <a:t> </a:t>
            </a:r>
            <a:r>
              <a:rPr lang="en-US" dirty="0" err="1"/>
              <a:t>GetDateTimeData</a:t>
            </a:r>
            <a:r>
              <a:rPr lang="en-US" dirty="0"/>
              <a:t>()</a:t>
            </a:r>
          </a:p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22098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876800" y="1676400"/>
            <a:ext cx="3962400" cy="2971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IFieldCollection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IFieldData</a:t>
            </a:r>
            <a:r>
              <a:rPr lang="en-US" dirty="0"/>
              <a:t>* </a:t>
            </a:r>
            <a:r>
              <a:rPr lang="en-US" dirty="0" err="1"/>
              <a:t>GetFieldData</a:t>
            </a:r>
            <a:r>
              <a:rPr lang="en-US" dirty="0"/>
              <a:t>(Field </a:t>
            </a:r>
            <a:r>
              <a:rPr lang="en-US" dirty="0" err="1"/>
              <a:t>field</a:t>
            </a:r>
            <a:r>
              <a:rPr lang="en-US" dirty="0"/>
              <a:t>)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GetCount</a:t>
            </a:r>
            <a:r>
              <a:rPr lang="en-US" dirty="0"/>
              <a:t> ()</a:t>
            </a:r>
          </a:p>
          <a:p>
            <a:pPr algn="ctr"/>
            <a:r>
              <a:rPr lang="en-US" dirty="0"/>
              <a:t>Field </a:t>
            </a:r>
            <a:r>
              <a:rPr lang="en-US" dirty="0" err="1"/>
              <a:t>GetField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GetFieldIndex</a:t>
            </a:r>
            <a:r>
              <a:rPr lang="en-US" dirty="0"/>
              <a:t>(Field </a:t>
            </a:r>
            <a:r>
              <a:rPr lang="en-US" dirty="0" err="1"/>
              <a:t>field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76800" y="22098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200" y="1752600"/>
            <a:ext cx="3733800" cy="152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IDataDirectory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FieldList</a:t>
            </a:r>
            <a:r>
              <a:rPr lang="en-US" dirty="0"/>
              <a:t> </a:t>
            </a:r>
            <a:r>
              <a:rPr lang="en-US" dirty="0" err="1"/>
              <a:t>getFields</a:t>
            </a:r>
            <a:r>
              <a:rPr lang="en-US" dirty="0"/>
              <a:t>()</a:t>
            </a:r>
          </a:p>
          <a:p>
            <a:pPr algn="ctr"/>
            <a:r>
              <a:rPr lang="en-US" dirty="0" err="1"/>
              <a:t>QVariantList</a:t>
            </a:r>
            <a:r>
              <a:rPr lang="en-US" dirty="0"/>
              <a:t> </a:t>
            </a:r>
            <a:r>
              <a:rPr lang="en-US" dirty="0" err="1"/>
              <a:t>getFieldValues</a:t>
            </a:r>
            <a:r>
              <a:rPr lang="en-US" dirty="0"/>
              <a:t>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43200" y="2286000"/>
            <a:ext cx="373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905000" y="3733800"/>
            <a:ext cx="5257800" cy="1676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IDataProvider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/>
              <a:t>setSelection</a:t>
            </a:r>
            <a:r>
              <a:rPr lang="en-US" dirty="0"/>
              <a:t>(</a:t>
            </a:r>
            <a:r>
              <a:rPr lang="en-US" dirty="0" err="1"/>
              <a:t>CSelection</a:t>
            </a:r>
            <a:r>
              <a:rPr lang="en-US" dirty="0"/>
              <a:t> const&amp; </a:t>
            </a:r>
            <a:r>
              <a:rPr lang="en-US" dirty="0" err="1"/>
              <a:t>oSelection</a:t>
            </a:r>
            <a:r>
              <a:rPr lang="en-US" dirty="0"/>
              <a:t>)</a:t>
            </a:r>
          </a:p>
          <a:p>
            <a:pPr algn="ctr"/>
            <a:r>
              <a:rPr lang="en-US" dirty="0" err="1"/>
              <a:t>IFieldCollectionPtr</a:t>
            </a:r>
            <a:r>
              <a:rPr lang="en-US" dirty="0"/>
              <a:t> </a:t>
            </a:r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FieldList</a:t>
            </a:r>
            <a:r>
              <a:rPr lang="en-US" dirty="0"/>
              <a:t> const&amp; </a:t>
            </a:r>
            <a:r>
              <a:rPr lang="en-US" dirty="0" err="1"/>
              <a:t>lstField</a:t>
            </a:r>
            <a:r>
              <a:rPr lang="en-US" dirty="0"/>
              <a:t>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28800" y="4191000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200" y="1905000"/>
            <a:ext cx="3962400" cy="220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IAnalyser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/>
              <a:t>setConfig</a:t>
            </a:r>
            <a:r>
              <a:rPr lang="en-US" dirty="0"/>
              <a:t>(const Configuration &amp;) </a:t>
            </a:r>
          </a:p>
          <a:p>
            <a:pPr algn="ctr"/>
            <a:r>
              <a:rPr lang="en-US" dirty="0"/>
              <a:t>void </a:t>
            </a:r>
            <a:r>
              <a:rPr lang="en-US" dirty="0" err="1"/>
              <a:t>setData</a:t>
            </a:r>
            <a:r>
              <a:rPr lang="en-US" dirty="0"/>
              <a:t>(const </a:t>
            </a:r>
            <a:r>
              <a:rPr lang="en-US" dirty="0" err="1"/>
              <a:t>DataSelection</a:t>
            </a:r>
            <a:r>
              <a:rPr lang="en-US" dirty="0"/>
              <a:t> &amp;)</a:t>
            </a:r>
          </a:p>
          <a:p>
            <a:pPr algn="ctr"/>
            <a:r>
              <a:rPr lang="en-US" dirty="0" err="1"/>
              <a:t>QWidget</a:t>
            </a:r>
            <a:r>
              <a:rPr lang="en-US" dirty="0"/>
              <a:t> *</a:t>
            </a:r>
            <a:r>
              <a:rPr lang="en-US" dirty="0" err="1"/>
              <a:t>getView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void run()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43200" y="2286000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33600" y="2057400"/>
            <a:ext cx="4953000" cy="2057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Cselection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SFieldValueSelection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 	{  </a:t>
            </a:r>
            <a:r>
              <a:rPr lang="en-US" dirty="0" err="1"/>
              <a:t>ESelectionPatten</a:t>
            </a:r>
            <a:r>
              <a:rPr lang="en-US" dirty="0"/>
              <a:t> </a:t>
            </a:r>
            <a:r>
              <a:rPr lang="en-US" dirty="0" err="1"/>
              <a:t>eSelectionType</a:t>
            </a:r>
            <a:r>
              <a:rPr lang="en-US" dirty="0"/>
              <a:t>;	</a:t>
            </a:r>
            <a:r>
              <a:rPr lang="en-US" dirty="0" err="1"/>
              <a:t>QString</a:t>
            </a:r>
            <a:r>
              <a:rPr lang="en-US" dirty="0"/>
              <a:t> </a:t>
            </a:r>
            <a:r>
              <a:rPr lang="en-US" dirty="0" err="1"/>
              <a:t>sPattern</a:t>
            </a:r>
            <a:r>
              <a:rPr lang="en-US" dirty="0"/>
              <a:t>; </a:t>
            </a:r>
          </a:p>
          <a:p>
            <a:pPr algn="ctr"/>
            <a:r>
              <a:rPr lang="en-US" dirty="0"/>
              <a:t>	</a:t>
            </a:r>
            <a:r>
              <a:rPr lang="en-US" dirty="0" err="1"/>
              <a:t>QVariantList</a:t>
            </a:r>
            <a:r>
              <a:rPr lang="en-US" dirty="0"/>
              <a:t> </a:t>
            </a:r>
            <a:r>
              <a:rPr lang="en-US" dirty="0" err="1"/>
              <a:t>arrSelectedValues</a:t>
            </a:r>
            <a:r>
              <a:rPr lang="en-US" dirty="0"/>
              <a:t>; };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2514600"/>
            <a:ext cx="495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95400" y="838200"/>
            <a:ext cx="6477000" cy="541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CConfiguration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void </a:t>
            </a:r>
            <a:r>
              <a:rPr lang="en-US" dirty="0" err="1"/>
              <a:t>setName</a:t>
            </a:r>
            <a:r>
              <a:rPr lang="en-US" dirty="0"/>
              <a:t>(</a:t>
            </a:r>
            <a:r>
              <a:rPr lang="en-US" dirty="0" err="1"/>
              <a:t>QString</a:t>
            </a:r>
            <a:r>
              <a:rPr lang="en-US" dirty="0"/>
              <a:t> const&amp; )</a:t>
            </a:r>
          </a:p>
          <a:p>
            <a:pPr algn="ctr"/>
            <a:r>
              <a:rPr lang="en-US" dirty="0" err="1"/>
              <a:t>QString</a:t>
            </a:r>
            <a:r>
              <a:rPr lang="en-US" dirty="0"/>
              <a:t> </a:t>
            </a:r>
            <a:r>
              <a:rPr lang="en-US" dirty="0" err="1"/>
              <a:t>getName</a:t>
            </a:r>
            <a:r>
              <a:rPr lang="en-US" dirty="0"/>
              <a:t>() const</a:t>
            </a:r>
          </a:p>
          <a:p>
            <a:pPr algn="ctr"/>
            <a:r>
              <a:rPr lang="en-US" dirty="0"/>
              <a:t>void </a:t>
            </a:r>
            <a:r>
              <a:rPr lang="en-US" dirty="0" err="1"/>
              <a:t>setType</a:t>
            </a:r>
            <a:r>
              <a:rPr lang="en-US" dirty="0"/>
              <a:t>(</a:t>
            </a:r>
            <a:r>
              <a:rPr lang="en-US" dirty="0" err="1"/>
              <a:t>QString</a:t>
            </a:r>
            <a:r>
              <a:rPr lang="en-US" dirty="0"/>
              <a:t> const&amp; )</a:t>
            </a:r>
          </a:p>
          <a:p>
            <a:pPr algn="ctr"/>
            <a:r>
              <a:rPr lang="en-US" dirty="0" err="1"/>
              <a:t>QString</a:t>
            </a:r>
            <a:r>
              <a:rPr lang="en-US" dirty="0"/>
              <a:t> </a:t>
            </a:r>
            <a:r>
              <a:rPr lang="en-US" dirty="0" err="1"/>
              <a:t>getType</a:t>
            </a:r>
            <a:r>
              <a:rPr lang="en-US" dirty="0"/>
              <a:t>() const</a:t>
            </a:r>
          </a:p>
          <a:p>
            <a:pPr algn="ctr"/>
            <a:r>
              <a:rPr lang="en-US" dirty="0"/>
              <a:t>void </a:t>
            </a:r>
            <a:r>
              <a:rPr lang="en-US" dirty="0" err="1"/>
              <a:t>setVersion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)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getVersion</a:t>
            </a:r>
            <a:r>
              <a:rPr lang="en-US" dirty="0"/>
              <a:t>() const</a:t>
            </a:r>
          </a:p>
          <a:p>
            <a:pPr algn="ctr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isValid</a:t>
            </a:r>
            <a:r>
              <a:rPr lang="en-US" dirty="0"/>
              <a:t>() const</a:t>
            </a:r>
          </a:p>
          <a:p>
            <a:pPr algn="ctr"/>
            <a:r>
              <a:rPr lang="en-US" dirty="0"/>
              <a:t>void </a:t>
            </a:r>
            <a:r>
              <a:rPr lang="en-US" dirty="0" err="1"/>
              <a:t>setParameter</a:t>
            </a:r>
            <a:r>
              <a:rPr lang="en-US" dirty="0"/>
              <a:t>(</a:t>
            </a:r>
            <a:r>
              <a:rPr lang="en-US" dirty="0" err="1"/>
              <a:t>QString</a:t>
            </a:r>
            <a:r>
              <a:rPr lang="en-US" dirty="0"/>
              <a:t> const&amp; , const </a:t>
            </a:r>
            <a:r>
              <a:rPr lang="en-US" dirty="0" err="1"/>
              <a:t>QVariant</a:t>
            </a:r>
            <a:r>
              <a:rPr lang="en-US" dirty="0"/>
              <a:t> )</a:t>
            </a:r>
          </a:p>
          <a:p>
            <a:pPr algn="ctr"/>
            <a:r>
              <a:rPr lang="en-US" dirty="0" err="1"/>
              <a:t>QVariant</a:t>
            </a:r>
            <a:r>
              <a:rPr lang="en-US" dirty="0"/>
              <a:t> </a:t>
            </a:r>
            <a:r>
              <a:rPr lang="en-US" dirty="0" err="1"/>
              <a:t>getParameter</a:t>
            </a:r>
            <a:r>
              <a:rPr lang="en-US" dirty="0"/>
              <a:t>(</a:t>
            </a:r>
            <a:r>
              <a:rPr lang="en-US" dirty="0" err="1"/>
              <a:t>QString</a:t>
            </a:r>
            <a:r>
              <a:rPr lang="en-US" dirty="0"/>
              <a:t> const&amp; ) const</a:t>
            </a:r>
          </a:p>
          <a:p>
            <a:pPr algn="ctr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getParamCount</a:t>
            </a:r>
            <a:r>
              <a:rPr lang="en-US" dirty="0"/>
              <a:t>() const; </a:t>
            </a:r>
          </a:p>
          <a:p>
            <a:pPr algn="ctr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 const;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isContained</a:t>
            </a:r>
            <a:r>
              <a:rPr lang="en-US" dirty="0"/>
              <a:t>(</a:t>
            </a:r>
            <a:r>
              <a:rPr lang="en-US" dirty="0" err="1"/>
              <a:t>QString</a:t>
            </a:r>
            <a:r>
              <a:rPr lang="en-US" dirty="0"/>
              <a:t> const&amp; ) const</a:t>
            </a:r>
          </a:p>
          <a:p>
            <a:pPr algn="ctr"/>
            <a:r>
              <a:rPr lang="en-US" dirty="0"/>
              <a:t>void </a:t>
            </a:r>
            <a:r>
              <a:rPr lang="en-US" dirty="0" err="1"/>
              <a:t>clearParameters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void reset()</a:t>
            </a:r>
          </a:p>
          <a:p>
            <a:pPr algn="ctr"/>
            <a:r>
              <a:rPr lang="en-US" dirty="0"/>
              <a:t>void load(</a:t>
            </a:r>
            <a:r>
              <a:rPr lang="en-US" dirty="0" err="1"/>
              <a:t>QString</a:t>
            </a:r>
            <a:r>
              <a:rPr lang="en-US" dirty="0"/>
              <a:t> const&amp; )</a:t>
            </a:r>
          </a:p>
          <a:p>
            <a:pPr algn="ctr"/>
            <a:r>
              <a:rPr lang="en-US" dirty="0"/>
              <a:t>void save(</a:t>
            </a:r>
            <a:r>
              <a:rPr lang="en-US" dirty="0" err="1"/>
              <a:t>QString</a:t>
            </a:r>
            <a:r>
              <a:rPr lang="en-US" dirty="0"/>
              <a:t> const&amp; ) const</a:t>
            </a:r>
          </a:p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1447800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43000"/>
            <a:ext cx="693420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0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64007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58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</TotalTime>
  <Words>187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Lucida Sans Unicode</vt:lpstr>
      <vt:lpstr>Verdana</vt:lpstr>
      <vt:lpstr>Wingdings 2</vt:lpstr>
      <vt:lpstr>Wingdings 3</vt:lpstr>
      <vt:lpstr>Concourse</vt:lpstr>
      <vt:lpstr>Interfaces</vt:lpstr>
      <vt:lpstr>Interfaces</vt:lpstr>
      <vt:lpstr>Interfaces</vt:lpstr>
      <vt:lpstr>Interfaces</vt:lpstr>
      <vt:lpstr>Classes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hayk</dc:creator>
  <cp:lastModifiedBy>Raz Karapetyan</cp:lastModifiedBy>
  <cp:revision>13</cp:revision>
  <dcterms:created xsi:type="dcterms:W3CDTF">2016-10-10T18:17:44Z</dcterms:created>
  <dcterms:modified xsi:type="dcterms:W3CDTF">2016-10-13T07:42:14Z</dcterms:modified>
</cp:coreProperties>
</file>