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5" r:id="rId2"/>
    <p:sldId id="274" r:id="rId3"/>
    <p:sldId id="276" r:id="rId4"/>
    <p:sldId id="277" r:id="rId5"/>
    <p:sldId id="278" r:id="rId6"/>
    <p:sldId id="257" r:id="rId7"/>
    <p:sldId id="279" r:id="rId8"/>
    <p:sldId id="259" r:id="rId9"/>
    <p:sldId id="280" r:id="rId10"/>
    <p:sldId id="258" r:id="rId11"/>
    <p:sldId id="267" r:id="rId12"/>
    <p:sldId id="281" r:id="rId13"/>
    <p:sldId id="282" r:id="rId14"/>
    <p:sldId id="269" r:id="rId15"/>
    <p:sldId id="283" r:id="rId16"/>
    <p:sldId id="266" r:id="rId17"/>
    <p:sldId id="284" r:id="rId18"/>
    <p:sldId id="270" r:id="rId19"/>
    <p:sldId id="285" r:id="rId20"/>
    <p:sldId id="271" r:id="rId21"/>
    <p:sldId id="286" r:id="rId22"/>
    <p:sldId id="261" r:id="rId23"/>
    <p:sldId id="272" r:id="rId24"/>
    <p:sldId id="273" r:id="rId25"/>
    <p:sldId id="289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/>
          <p:cNvSpPr/>
          <p:nvPr/>
        </p:nvSpPr>
        <p:spPr>
          <a:xfrm>
            <a:off x="152400" y="838200"/>
            <a:ext cx="5105400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IVector</a:t>
            </a:r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 smtClean="0"/>
              <a:t>()  </a:t>
            </a:r>
            <a:endParaRPr lang="en-US" dirty="0"/>
          </a:p>
        </p:txBody>
      </p:sp>
      <p:cxnSp>
        <p:nvCxnSpPr>
          <p:cNvPr id="3" name="Straight Connector 5"/>
          <p:cNvCxnSpPr/>
          <p:nvPr/>
        </p:nvCxnSpPr>
        <p:spPr>
          <a:xfrm>
            <a:off x="170597" y="1752600"/>
            <a:ext cx="508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9200" y="1752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//Returns the value of given index                //Returns the count of elements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4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736133"/>
            <a:ext cx="4724400" cy="18452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IAnalyser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setConfig</a:t>
            </a:r>
            <a:r>
              <a:rPr lang="en-US" dirty="0"/>
              <a:t>(const Configuration &amp;) </a:t>
            </a:r>
          </a:p>
          <a:p>
            <a:pPr algn="ctr"/>
            <a:r>
              <a:rPr lang="en-US" dirty="0" err="1" smtClean="0"/>
              <a:t>QWidget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getView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void run()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23622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012140" y="24178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//set </a:t>
            </a:r>
            <a:r>
              <a:rPr lang="en-US" dirty="0" smtClean="0"/>
              <a:t>configuration</a:t>
            </a:r>
          </a:p>
          <a:p>
            <a:r>
              <a:rPr lang="en-US" dirty="0"/>
              <a:t>//shows the window of </a:t>
            </a:r>
            <a:r>
              <a:rPr lang="en-US" dirty="0" smtClean="0"/>
              <a:t>result</a:t>
            </a:r>
          </a:p>
          <a:p>
            <a:r>
              <a:rPr lang="en-US" dirty="0"/>
              <a:t>//runs the </a:t>
            </a:r>
            <a:r>
              <a:rPr lang="en-US" dirty="0" err="1"/>
              <a:t>analyse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20472" y="1143000"/>
            <a:ext cx="46482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CIntData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0" y="16002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648200" y="1771471"/>
            <a:ext cx="52325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//Returns the value of given index       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2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152400" y="990600"/>
            <a:ext cx="4495800" cy="1632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CDoubleData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130791" y="1447800"/>
            <a:ext cx="451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572000" y="14853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533400" y="1219200"/>
            <a:ext cx="4495800" cy="1632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CStringData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533400" y="1600200"/>
            <a:ext cx="451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022376" y="17640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5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295400"/>
            <a:ext cx="44958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CBoolData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Connector 4"/>
          <p:cNvCxnSpPr/>
          <p:nvPr/>
        </p:nvCxnSpPr>
        <p:spPr>
          <a:xfrm>
            <a:off x="318448" y="1905000"/>
            <a:ext cx="448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4715301" y="190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04800" y="1447800"/>
            <a:ext cx="44958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CDateTimeData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QDateTime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304800" y="19812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798325" y="20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2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/>
        </p:nvSpPr>
        <p:spPr>
          <a:xfrm>
            <a:off x="152400" y="1371600"/>
            <a:ext cx="44958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CVector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QVariant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>
          <a:xfrm>
            <a:off x="152400" y="19812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639101" y="2129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1000" y="1371600"/>
            <a:ext cx="44958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CVectorCollection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IVector</a:t>
            </a:r>
            <a:r>
              <a:rPr lang="en-US" dirty="0" smtClean="0"/>
              <a:t> * operator</a:t>
            </a:r>
            <a:r>
              <a:rPr lang="en-US" dirty="0"/>
              <a:t>[](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size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capacity</a:t>
            </a:r>
            <a:r>
              <a:rPr lang="en-US" dirty="0"/>
              <a:t>()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381000" y="18288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53000" y="19386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//Returns the value of given index               </a:t>
            </a:r>
          </a:p>
          <a:p>
            <a:r>
              <a:rPr lang="en-US" dirty="0"/>
              <a:t> //Returns the count of elements</a:t>
            </a:r>
            <a:endParaRPr lang="ru-RU" dirty="0"/>
          </a:p>
          <a:p>
            <a:r>
              <a:rPr lang="en-US" dirty="0"/>
              <a:t> //Returns the value of given index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4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1000" y="1295400"/>
            <a:ext cx="5791200" cy="251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FileContext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add(Field </a:t>
            </a:r>
            <a:r>
              <a:rPr lang="en-US" dirty="0" err="1"/>
              <a:t>fieldName</a:t>
            </a:r>
            <a:r>
              <a:rPr lang="en-US" dirty="0"/>
              <a:t>, </a:t>
            </a:r>
            <a:r>
              <a:rPr lang="en-US" dirty="0" err="1"/>
              <a:t>FieldValue</a:t>
            </a:r>
            <a:r>
              <a:rPr lang="en-US" dirty="0"/>
              <a:t> value)</a:t>
            </a:r>
            <a:endParaRPr lang="en-US" dirty="0" smtClean="0"/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(Field </a:t>
            </a:r>
            <a:r>
              <a:rPr lang="en-US" dirty="0"/>
              <a:t>field) </a:t>
            </a:r>
            <a:r>
              <a:rPr lang="en-US" dirty="0" err="1"/>
              <a:t>const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/>
              <a:t>FieldType</a:t>
            </a:r>
            <a:r>
              <a:rPr lang="en-US" dirty="0"/>
              <a:t> </a:t>
            </a:r>
            <a:r>
              <a:rPr lang="en-US" dirty="0" err="1" smtClean="0"/>
              <a:t>GetFieldType</a:t>
            </a:r>
            <a:r>
              <a:rPr lang="en-US" dirty="0" smtClean="0"/>
              <a:t>(Field </a:t>
            </a:r>
            <a:r>
              <a:rPr lang="en-US" dirty="0"/>
              <a:t>field)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Field </a:t>
            </a:r>
            <a:r>
              <a:rPr lang="en-US" dirty="0" err="1" smtClean="0"/>
              <a:t>GetField</a:t>
            </a:r>
            <a:r>
              <a:rPr lang="en-US" dirty="0" smtClean="0"/>
              <a:t>(</a:t>
            </a:r>
            <a:r>
              <a:rPr lang="en-US" dirty="0" err="1" smtClean="0"/>
              <a:t>FieldType</a:t>
            </a:r>
            <a:r>
              <a:rPr lang="en-US" dirty="0" smtClean="0"/>
              <a:t> </a:t>
            </a:r>
            <a:r>
              <a:rPr lang="en-US" dirty="0" err="1"/>
              <a:t>fieldType</a:t>
            </a:r>
            <a:r>
              <a:rPr lang="en-US" dirty="0"/>
              <a:t>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 smtClean="0"/>
              <a:t>GetValues</a:t>
            </a:r>
            <a:r>
              <a:rPr lang="en-US" dirty="0" smtClean="0"/>
              <a:t>(</a:t>
            </a:r>
            <a:r>
              <a:rPr lang="en-US" dirty="0" err="1" smtClean="0"/>
              <a:t>FieldList</a:t>
            </a:r>
            <a:r>
              <a:rPr lang="en-US" dirty="0" smtClean="0"/>
              <a:t> </a:t>
            </a:r>
            <a:r>
              <a:rPr lang="en-US" dirty="0"/>
              <a:t>selection) </a:t>
            </a:r>
            <a:r>
              <a:rPr lang="en-US" dirty="0" err="1"/>
              <a:t>const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905000"/>
            <a:ext cx="5813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324600" y="1905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//Adds Field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//Returns Field value</a:t>
            </a:r>
            <a:endParaRPr lang="ru-RU" dirty="0"/>
          </a:p>
          <a:p>
            <a:r>
              <a:rPr lang="en-US" dirty="0"/>
              <a:t> //Returns </a:t>
            </a:r>
            <a:r>
              <a:rPr lang="en-US" dirty="0" smtClean="0"/>
              <a:t>Field type of Field</a:t>
            </a:r>
          </a:p>
          <a:p>
            <a:r>
              <a:rPr lang="en-US" dirty="0" smtClean="0"/>
              <a:t>//Returns Field by type</a:t>
            </a:r>
          </a:p>
          <a:p>
            <a:r>
              <a:rPr lang="en-US" dirty="0" smtClean="0"/>
              <a:t>//Returns Fields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152400" y="1295400"/>
            <a:ext cx="5257800" cy="153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en-US" dirty="0" smtClean="0"/>
              <a:t>scanner()</a:t>
            </a:r>
          </a:p>
          <a:p>
            <a:pPr algn="ctr"/>
            <a:r>
              <a:rPr lang="en-US" dirty="0" err="1"/>
              <a:t>QPair</a:t>
            </a:r>
            <a:r>
              <a:rPr lang="en-US" dirty="0"/>
              <a:t>&lt;</a:t>
            </a:r>
            <a:r>
              <a:rPr lang="en-US" dirty="0" err="1"/>
              <a:t>FileInfo</a:t>
            </a:r>
            <a:r>
              <a:rPr lang="en-US" dirty="0"/>
              <a:t>, </a:t>
            </a:r>
            <a:r>
              <a:rPr lang="en-US" dirty="0" err="1"/>
              <a:t>CVectorCollection</a:t>
            </a:r>
            <a:r>
              <a:rPr lang="en-US" dirty="0"/>
              <a:t>&gt; </a:t>
            </a:r>
            <a:r>
              <a:rPr lang="en-US" dirty="0" smtClean="0"/>
              <a:t>loader</a:t>
            </a:r>
            <a:r>
              <a:rPr lang="en-US" dirty="0"/>
              <a:t>()</a:t>
            </a:r>
          </a:p>
        </p:txBody>
      </p:sp>
      <p:cxnSp>
        <p:nvCxnSpPr>
          <p:cNvPr id="3" name="Straight Connector 4"/>
          <p:cNvCxnSpPr/>
          <p:nvPr/>
        </p:nvCxnSpPr>
        <p:spPr>
          <a:xfrm>
            <a:off x="102927" y="1905000"/>
            <a:ext cx="5307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437496" y="1994848"/>
            <a:ext cx="4544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//Scans files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//Loads files</a:t>
            </a:r>
            <a:endParaRPr lang="ru-RU" dirty="0"/>
          </a:p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5"/>
          <p:cNvSpPr/>
          <p:nvPr/>
        </p:nvSpPr>
        <p:spPr>
          <a:xfrm>
            <a:off x="381000" y="914401"/>
            <a:ext cx="48006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IIntVector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 </a:t>
            </a:r>
            <a:endParaRPr lang="en-US" dirty="0"/>
          </a:p>
        </p:txBody>
      </p:sp>
      <p:cxnSp>
        <p:nvCxnSpPr>
          <p:cNvPr id="3" name="Straight Connector 5"/>
          <p:cNvCxnSpPr/>
          <p:nvPr/>
        </p:nvCxnSpPr>
        <p:spPr>
          <a:xfrm>
            <a:off x="381000" y="1915805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1600" y="207447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/>
              <a:t>Returns the value of given index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0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7961" y="914400"/>
            <a:ext cx="7086600" cy="2362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add(</a:t>
            </a:r>
            <a:r>
              <a:rPr lang="en-US" dirty="0" err="1" smtClean="0"/>
              <a:t>FileInfo</a:t>
            </a:r>
            <a:r>
              <a:rPr lang="en-US" dirty="0" smtClean="0"/>
              <a:t> </a:t>
            </a:r>
            <a:r>
              <a:rPr lang="en-US" dirty="0" err="1"/>
              <a:t>fileInfo</a:t>
            </a:r>
            <a:r>
              <a:rPr lang="en-US" dirty="0"/>
              <a:t>, </a:t>
            </a:r>
            <a:r>
              <a:rPr lang="en-US" dirty="0" err="1"/>
              <a:t>CVectorCollection</a:t>
            </a:r>
            <a:r>
              <a:rPr lang="en-US" dirty="0"/>
              <a:t> </a:t>
            </a:r>
            <a:r>
              <a:rPr lang="en-US" dirty="0" err="1"/>
              <a:t>binData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CVectorCollection</a:t>
            </a:r>
            <a:r>
              <a:rPr lang="en-US" dirty="0"/>
              <a:t> </a:t>
            </a:r>
            <a:r>
              <a:rPr lang="en-US" dirty="0" err="1" smtClean="0"/>
              <a:t>getBinData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FileInfo</a:t>
            </a:r>
            <a:r>
              <a:rPr lang="en-US" dirty="0"/>
              <a:t>&amp; </a:t>
            </a:r>
            <a:r>
              <a:rPr lang="en-US" dirty="0" err="1"/>
              <a:t>fileInfo</a:t>
            </a:r>
            <a:r>
              <a:rPr lang="en-US" dirty="0"/>
              <a:t>) </a:t>
            </a:r>
            <a:r>
              <a:rPr lang="en-US" dirty="0" err="1" smtClean="0"/>
              <a:t>const</a:t>
            </a:r>
            <a:endParaRPr lang="en-US" dirty="0" smtClean="0"/>
          </a:p>
        </p:txBody>
      </p:sp>
      <p:cxnSp>
        <p:nvCxnSpPr>
          <p:cNvPr id="3" name="Straight Connector 4"/>
          <p:cNvCxnSpPr/>
          <p:nvPr/>
        </p:nvCxnSpPr>
        <p:spPr>
          <a:xfrm>
            <a:off x="15922" y="1905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102522" y="1981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//Adds data</a:t>
            </a:r>
            <a:endParaRPr lang="en-US" dirty="0"/>
          </a:p>
          <a:p>
            <a:r>
              <a:rPr lang="en-US" dirty="0" smtClean="0"/>
              <a:t>//Returns Bin Data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9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04800" y="1295400"/>
            <a:ext cx="4953000" cy="434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CSelection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bool isEmpty()</a:t>
            </a:r>
            <a:r>
              <a:rPr lang="en-US" smtClean="0"/>
              <a:t> 	</a:t>
            </a:r>
            <a:endParaRPr lang="en-US" smtClean="0"/>
          </a:p>
          <a:p>
            <a:pPr algn="ctr"/>
            <a:r>
              <a:rPr lang="en-US" smtClean="0"/>
              <a:t>bool isContains(Field const&amp; oID)</a:t>
            </a:r>
          </a:p>
          <a:p>
            <a:pPr algn="ctr"/>
            <a:r>
              <a:rPr lang="en-US" smtClean="0"/>
              <a:t>int getCount()</a:t>
            </a:r>
          </a:p>
          <a:p>
            <a:pPr algn="ctr"/>
            <a:r>
              <a:rPr lang="en-US" smtClean="0"/>
              <a:t>void clear()</a:t>
            </a:r>
          </a:p>
          <a:p>
            <a:pPr algn="ctr"/>
            <a:r>
              <a:rPr lang="en-US" smtClean="0"/>
              <a:t>SFieldValueSelection getAt(int nIndex)</a:t>
            </a:r>
          </a:p>
          <a:p>
            <a:pPr algn="ctr"/>
            <a:r>
              <a:rPr lang="en-US" smtClean="0"/>
              <a:t>SFieldValueSelection getFieldValueSelection(Field const&amp; oID)</a:t>
            </a:r>
          </a:p>
          <a:p>
            <a:pPr algn="ctr"/>
            <a:r>
              <a:rPr lang="en-US" smtClean="0"/>
              <a:t>void addFieldValueSelection(SFieldValueSelection const&amp; oSel)</a:t>
            </a:r>
          </a:p>
          <a:p>
            <a:pPr algn="ctr"/>
            <a:r>
              <a:rPr lang="en-US" smtClean="0"/>
              <a:t>void remove(int nIndex)</a:t>
            </a:r>
          </a:p>
          <a:p>
            <a:pPr algn="ctr"/>
            <a:r>
              <a:rPr lang="en-US" smtClean="0"/>
              <a:t>void remove(Field const&amp; oID)</a:t>
            </a:r>
            <a:endParaRPr lang="en-US" dirty="0"/>
          </a:p>
        </p:txBody>
      </p:sp>
      <p:cxnSp>
        <p:nvCxnSpPr>
          <p:cNvPr id="3" name="Straight Connector 4"/>
          <p:cNvCxnSpPr/>
          <p:nvPr/>
        </p:nvCxnSpPr>
        <p:spPr>
          <a:xfrm>
            <a:off x="304800" y="175260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269173" y="3005435"/>
            <a:ext cx="5094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field value selection by 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US" dirty="0"/>
              <a:t>// Get field value selection by ID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Append field value </a:t>
            </a:r>
            <a:r>
              <a:rPr lang="en-US" dirty="0" smtClean="0"/>
              <a:t>selection</a:t>
            </a:r>
          </a:p>
          <a:p>
            <a:r>
              <a:rPr lang="en-US" dirty="0"/>
              <a:t>// if there is a selection for that field then replaces </a:t>
            </a:r>
            <a:r>
              <a:rPr lang="en-US" dirty="0" smtClean="0"/>
              <a:t>it</a:t>
            </a:r>
          </a:p>
          <a:p>
            <a:r>
              <a:rPr lang="en-US" dirty="0"/>
              <a:t>// remove field value selection</a:t>
            </a:r>
          </a:p>
        </p:txBody>
      </p:sp>
    </p:spTree>
    <p:extLst>
      <p:ext uri="{BB962C8B-B14F-4D97-AF65-F5344CB8AC3E}">
        <p14:creationId xmlns:p14="http://schemas.microsoft.com/office/powerpoint/2010/main" val="216225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533400"/>
            <a:ext cx="6477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CConfiguration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void setName(QString const&amp; )</a:t>
            </a:r>
          </a:p>
          <a:p>
            <a:pPr algn="ctr"/>
            <a:r>
              <a:rPr lang="en-US" smtClean="0"/>
              <a:t>QString getName() const</a:t>
            </a:r>
          </a:p>
          <a:p>
            <a:pPr algn="ctr"/>
            <a:r>
              <a:rPr lang="en-US" smtClean="0"/>
              <a:t>void setType(QString const&amp; )</a:t>
            </a:r>
          </a:p>
          <a:p>
            <a:pPr algn="ctr"/>
            <a:r>
              <a:rPr lang="en-US" smtClean="0"/>
              <a:t>QString getType() const</a:t>
            </a:r>
          </a:p>
          <a:p>
            <a:pPr algn="ctr"/>
            <a:r>
              <a:rPr lang="en-US" smtClean="0"/>
              <a:t>void setVersion(int )</a:t>
            </a:r>
          </a:p>
          <a:p>
            <a:pPr algn="ctr"/>
            <a:r>
              <a:rPr lang="en-US" smtClean="0"/>
              <a:t>int getVersion() const</a:t>
            </a:r>
          </a:p>
          <a:p>
            <a:pPr algn="ctr"/>
            <a:r>
              <a:rPr lang="en-US" smtClean="0"/>
              <a:t>bool isValid() const</a:t>
            </a:r>
          </a:p>
          <a:p>
            <a:pPr algn="ctr"/>
            <a:r>
              <a:rPr lang="en-US" smtClean="0"/>
              <a:t>void setParameter(QString const&amp; , const QVariant )</a:t>
            </a:r>
          </a:p>
          <a:p>
            <a:pPr algn="ctr"/>
            <a:r>
              <a:rPr lang="en-US" smtClean="0"/>
              <a:t>QVariant getParameter(QString const&amp; ) const</a:t>
            </a:r>
          </a:p>
          <a:p>
            <a:pPr algn="ctr"/>
            <a:r>
              <a:rPr lang="en-US" smtClean="0"/>
              <a:t>int getParamCount() const; </a:t>
            </a:r>
          </a:p>
          <a:p>
            <a:pPr algn="ctr"/>
            <a:r>
              <a:rPr lang="en-US" smtClean="0"/>
              <a:t>bool isEmpty() const;</a:t>
            </a:r>
          </a:p>
          <a:p>
            <a:pPr algn="ctr"/>
            <a:r>
              <a:rPr lang="en-US" smtClean="0"/>
              <a:t> bool isContained(QString const&amp; ) const</a:t>
            </a:r>
          </a:p>
          <a:p>
            <a:pPr algn="ctr"/>
            <a:r>
              <a:rPr lang="en-US" smtClean="0"/>
              <a:t>void clearParameters()</a:t>
            </a:r>
          </a:p>
          <a:p>
            <a:pPr algn="ctr"/>
            <a:r>
              <a:rPr lang="en-US" smtClean="0"/>
              <a:t>void reset()</a:t>
            </a:r>
          </a:p>
          <a:p>
            <a:pPr algn="ctr"/>
            <a:r>
              <a:rPr lang="en-US" smtClean="0"/>
              <a:t>void load(QString const&amp; )</a:t>
            </a:r>
          </a:p>
          <a:p>
            <a:pPr algn="ctr"/>
            <a:r>
              <a:rPr lang="en-US" smtClean="0"/>
              <a:t>void save(QString const&amp; ) const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1066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477000" y="1066800"/>
            <a:ext cx="414408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 Get/Set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descriptors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// Get/Set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// Clear all </a:t>
            </a:r>
            <a:r>
              <a:rPr lang="en-US" dirty="0" smtClean="0"/>
              <a:t>parameters</a:t>
            </a:r>
          </a:p>
          <a:p>
            <a:r>
              <a:rPr lang="en-US" dirty="0"/>
              <a:t>// Clear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/>
              <a:t>// Load configuration from xml </a:t>
            </a:r>
            <a:r>
              <a:rPr lang="en-US" dirty="0" smtClean="0"/>
              <a:t>file</a:t>
            </a:r>
          </a:p>
          <a:p>
            <a:r>
              <a:rPr lang="en-US" dirty="0"/>
              <a:t>// Save configuration into xml file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-2275" y="762000"/>
            <a:ext cx="6477000" cy="419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CConfigurationManager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add(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update(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oldConfig,CConfiguration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newConfig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remove(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name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</a:t>
            </a:r>
            <a:r>
              <a:rPr lang="en-US" dirty="0"/>
              <a:t> </a:t>
            </a:r>
            <a:r>
              <a:rPr lang="en-US" dirty="0" err="1" smtClean="0"/>
              <a:t>getConfig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name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QStringList</a:t>
            </a:r>
            <a:r>
              <a:rPr lang="en-US" dirty="0"/>
              <a:t> </a:t>
            </a:r>
            <a:r>
              <a:rPr lang="en-US" dirty="0" err="1" smtClean="0"/>
              <a:t>getNames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path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CConfigurationManager</a:t>
            </a:r>
            <a:r>
              <a:rPr lang="en-US" dirty="0"/>
              <a:t>* </a:t>
            </a:r>
            <a:r>
              <a:rPr lang="en-US" dirty="0" err="1" smtClean="0"/>
              <a:t>getInstance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save(</a:t>
            </a:r>
            <a:r>
              <a:rPr lang="en-US" dirty="0" err="1" smtClean="0"/>
              <a:t>CConfiguration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configuration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CConfiguration</a:t>
            </a:r>
            <a:r>
              <a:rPr lang="en-US" dirty="0"/>
              <a:t> </a:t>
            </a:r>
            <a:r>
              <a:rPr lang="en-US" dirty="0" smtClean="0"/>
              <a:t>load(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&amp; </a:t>
            </a:r>
            <a:r>
              <a:rPr lang="en-US" dirty="0" err="1"/>
              <a:t>filePath</a:t>
            </a:r>
            <a:r>
              <a:rPr lang="en-US" dirty="0"/>
              <a:t>)</a:t>
            </a:r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4" name="Straight Connector 4"/>
          <p:cNvCxnSpPr/>
          <p:nvPr/>
        </p:nvCxnSpPr>
        <p:spPr>
          <a:xfrm>
            <a:off x="-2275" y="144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474725" y="144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969896"/>
                </a:solidFill>
                <a:latin typeface="Consolas" panose="020B0609020204030204" pitchFamily="49" charset="0"/>
              </a:rPr>
              <a:t>// Save configuration into xml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6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1845" y="1295400"/>
            <a:ext cx="67056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CBinPAreto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setConfig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Configuration &amp; </a:t>
            </a:r>
            <a:r>
              <a:rPr lang="en-US" dirty="0" err="1"/>
              <a:t>config</a:t>
            </a:r>
            <a:r>
              <a:rPr lang="en-US" dirty="0" smtClean="0"/>
              <a:t>) override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 </a:t>
            </a:r>
            <a:r>
              <a:rPr lang="en-US" dirty="0" err="1" smtClean="0"/>
              <a:t>getView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run</a:t>
            </a:r>
            <a:r>
              <a:rPr lang="en-US" dirty="0"/>
              <a:t>()</a:t>
            </a:r>
            <a:r>
              <a:rPr lang="en-US" dirty="0" err="1"/>
              <a:t>const</a:t>
            </a:r>
            <a:endParaRPr lang="en-US" dirty="0" smtClean="0"/>
          </a:p>
        </p:txBody>
      </p:sp>
      <p:cxnSp>
        <p:nvCxnSpPr>
          <p:cNvPr id="4" name="Straight Connector 4"/>
          <p:cNvCxnSpPr/>
          <p:nvPr/>
        </p:nvCxnSpPr>
        <p:spPr>
          <a:xfrm>
            <a:off x="31845" y="19050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737445" y="190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//set configuration</a:t>
            </a:r>
          </a:p>
          <a:p>
            <a:r>
              <a:rPr lang="en-US" dirty="0"/>
              <a:t>//shows the window of result</a:t>
            </a:r>
          </a:p>
          <a:p>
            <a:r>
              <a:rPr lang="en-US" dirty="0"/>
              <a:t>//runs the </a:t>
            </a:r>
            <a:r>
              <a:rPr lang="en-US" dirty="0" err="1"/>
              <a:t>analyse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0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0" y="1371600"/>
            <a:ext cx="67056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CHistogram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setConfig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Configuration &amp; </a:t>
            </a:r>
            <a:r>
              <a:rPr lang="en-US" dirty="0" err="1"/>
              <a:t>config</a:t>
            </a:r>
            <a:r>
              <a:rPr lang="en-US" dirty="0" smtClean="0"/>
              <a:t>) override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 </a:t>
            </a:r>
            <a:r>
              <a:rPr lang="en-US" dirty="0" err="1" smtClean="0"/>
              <a:t>getView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run</a:t>
            </a:r>
            <a:r>
              <a:rPr lang="en-US" dirty="0"/>
              <a:t>()</a:t>
            </a:r>
            <a:r>
              <a:rPr lang="en-US" dirty="0" err="1"/>
              <a:t>const</a:t>
            </a:r>
            <a:endParaRPr lang="en-US" dirty="0" smtClean="0"/>
          </a:p>
        </p:txBody>
      </p:sp>
      <p:cxnSp>
        <p:nvCxnSpPr>
          <p:cNvPr id="3" name="Straight Connector 4"/>
          <p:cNvCxnSpPr/>
          <p:nvPr/>
        </p:nvCxnSpPr>
        <p:spPr>
          <a:xfrm>
            <a:off x="0" y="20574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736307" y="20517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//set configuration</a:t>
            </a:r>
          </a:p>
          <a:p>
            <a:r>
              <a:rPr lang="en-US" dirty="0"/>
              <a:t>//shows the window of result</a:t>
            </a:r>
          </a:p>
          <a:p>
            <a:r>
              <a:rPr lang="en-US" dirty="0"/>
              <a:t>//runs the </a:t>
            </a:r>
            <a:r>
              <a:rPr lang="en-US" dirty="0" err="1"/>
              <a:t>analyse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2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0" y="1524000"/>
            <a:ext cx="73914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CStatistics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CStatistics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CConfiguration</a:t>
            </a:r>
            <a:r>
              <a:rPr lang="en-US" dirty="0"/>
              <a:t> &amp; configuration) </a:t>
            </a:r>
            <a:r>
              <a:rPr lang="en-US" dirty="0" smtClean="0"/>
              <a:t>override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 </a:t>
            </a:r>
            <a:r>
              <a:rPr lang="en-US" dirty="0" err="1" smtClean="0"/>
              <a:t>getView</a:t>
            </a:r>
            <a:r>
              <a:rPr lang="en-US" dirty="0"/>
              <a:t>()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smtClean="0"/>
              <a:t>run</a:t>
            </a:r>
            <a:r>
              <a:rPr lang="en-US" dirty="0"/>
              <a:t>()</a:t>
            </a:r>
            <a:r>
              <a:rPr lang="en-US" dirty="0" err="1"/>
              <a:t>const</a:t>
            </a:r>
            <a:endParaRPr lang="en-US" dirty="0" smtClean="0"/>
          </a:p>
        </p:txBody>
      </p:sp>
      <p:cxnSp>
        <p:nvCxnSpPr>
          <p:cNvPr id="3" name="Straight Connector 4"/>
          <p:cNvCxnSpPr/>
          <p:nvPr/>
        </p:nvCxnSpPr>
        <p:spPr>
          <a:xfrm>
            <a:off x="0" y="21336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424382" y="2209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//set configuration</a:t>
            </a:r>
          </a:p>
          <a:p>
            <a:r>
              <a:rPr lang="en-US" dirty="0"/>
              <a:t>//shows the window of result</a:t>
            </a:r>
          </a:p>
          <a:p>
            <a:r>
              <a:rPr lang="en-US" dirty="0"/>
              <a:t>//runs the </a:t>
            </a:r>
            <a:r>
              <a:rPr lang="en-US" dirty="0" err="1"/>
              <a:t>analyse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77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76200" y="1981200"/>
            <a:ext cx="5694528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CWafer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setWafers</a:t>
            </a:r>
            <a:r>
              <a:rPr lang="en-US" dirty="0" smtClean="0"/>
              <a:t>(</a:t>
            </a:r>
            <a:r>
              <a:rPr lang="en-US" dirty="0" err="1" smtClean="0"/>
              <a:t>QStringList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 &amp; </a:t>
            </a:r>
            <a:r>
              <a:rPr lang="en-US" dirty="0" err="1"/>
              <a:t>aWafer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QStringList</a:t>
            </a:r>
            <a:r>
              <a:rPr lang="en-US" dirty="0"/>
              <a:t> </a:t>
            </a:r>
            <a:r>
              <a:rPr lang="en-US" dirty="0" err="1" smtClean="0"/>
              <a:t>getSelectedWafers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 smtClean="0"/>
              <a:t>BinType</a:t>
            </a:r>
            <a:r>
              <a:rPr lang="en-US" dirty="0" smtClean="0"/>
              <a:t> </a:t>
            </a:r>
            <a:r>
              <a:rPr lang="en-US" dirty="0" err="1" smtClean="0"/>
              <a:t>getBinType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 err="1"/>
              <a:t>WaferMode</a:t>
            </a:r>
            <a:r>
              <a:rPr lang="en-US" dirty="0"/>
              <a:t> </a:t>
            </a:r>
            <a:r>
              <a:rPr lang="en-US" dirty="0" err="1" smtClean="0"/>
              <a:t>getMode</a:t>
            </a:r>
            <a:r>
              <a:rPr lang="en-US" dirty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algn="ctr"/>
            <a:r>
              <a:rPr lang="en-US" dirty="0"/>
              <a:t>void </a:t>
            </a:r>
            <a:r>
              <a:rPr lang="en-US" dirty="0" err="1" smtClean="0"/>
              <a:t>setupUi</a:t>
            </a:r>
            <a:r>
              <a:rPr lang="en-US" dirty="0"/>
              <a:t>()</a:t>
            </a:r>
            <a:endParaRPr lang="en-US" dirty="0" smtClean="0"/>
          </a:p>
        </p:txBody>
      </p:sp>
      <p:cxnSp>
        <p:nvCxnSpPr>
          <p:cNvPr id="3" name="Straight Connector 4"/>
          <p:cNvCxnSpPr/>
          <p:nvPr/>
        </p:nvCxnSpPr>
        <p:spPr>
          <a:xfrm>
            <a:off x="76200" y="2514600"/>
            <a:ext cx="5694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172200" y="2549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//set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/>
        </p:nvSpPr>
        <p:spPr>
          <a:xfrm>
            <a:off x="304800" y="804081"/>
            <a:ext cx="39624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IDoubleVector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en-US" dirty="0"/>
          </a:p>
        </p:txBody>
      </p:sp>
      <p:cxnSp>
        <p:nvCxnSpPr>
          <p:cNvPr id="3" name="Straight Connector 5"/>
          <p:cNvCxnSpPr/>
          <p:nvPr/>
        </p:nvCxnSpPr>
        <p:spPr>
          <a:xfrm>
            <a:off x="304800" y="1680381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5800" y="1828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/>
              <a:t>Returns the value of given index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4"/>
          <p:cNvSpPr/>
          <p:nvPr/>
        </p:nvSpPr>
        <p:spPr>
          <a:xfrm>
            <a:off x="138184" y="990600"/>
            <a:ext cx="4495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IStringVector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 </a:t>
            </a:r>
            <a:endParaRPr lang="en-US" dirty="0"/>
          </a:p>
        </p:txBody>
      </p:sp>
      <p:cxnSp>
        <p:nvCxnSpPr>
          <p:cNvPr id="3" name="Straight Connector 5"/>
          <p:cNvCxnSpPr/>
          <p:nvPr/>
        </p:nvCxnSpPr>
        <p:spPr>
          <a:xfrm>
            <a:off x="138184" y="1808328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98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/>
              <a:t>Returns the value of given index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9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5"/>
          <p:cNvSpPr/>
          <p:nvPr/>
        </p:nvSpPr>
        <p:spPr>
          <a:xfrm>
            <a:off x="369058" y="1219200"/>
            <a:ext cx="43434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IDateTime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QDateTime</a:t>
            </a:r>
            <a:r>
              <a:rPr lang="en-US" dirty="0" smtClean="0"/>
              <a:t> </a:t>
            </a:r>
            <a:r>
              <a:rPr lang="en-US" dirty="0" err="1" smtClean="0"/>
              <a:t>GetAt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 </a:t>
            </a:r>
            <a:endParaRPr lang="en-US" dirty="0"/>
          </a:p>
        </p:txBody>
      </p:sp>
      <p:cxnSp>
        <p:nvCxnSpPr>
          <p:cNvPr id="3" name="Straight Connector 5"/>
          <p:cNvCxnSpPr/>
          <p:nvPr/>
        </p:nvCxnSpPr>
        <p:spPr>
          <a:xfrm>
            <a:off x="369058" y="1936276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2057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/>
              <a:t>Returns the value of given index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2192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IFieldData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IIntVector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IDoubleVector</a:t>
            </a:r>
            <a:r>
              <a:rPr lang="en-US" dirty="0"/>
              <a:t> </a:t>
            </a:r>
            <a:r>
              <a:rPr lang="en-US" dirty="0" err="1"/>
              <a:t>GetDoubleData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IStringVector</a:t>
            </a:r>
            <a:r>
              <a:rPr lang="en-US" dirty="0"/>
              <a:t> </a:t>
            </a:r>
            <a:r>
              <a:rPr lang="en-US" dirty="0" err="1"/>
              <a:t>GetStringData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IDateTime</a:t>
            </a:r>
            <a:r>
              <a:rPr lang="en-US" dirty="0"/>
              <a:t> </a:t>
            </a:r>
            <a:r>
              <a:rPr lang="en-US" dirty="0" err="1"/>
              <a:t>GetDateTimeData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9050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0" y="19050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//Returns </a:t>
            </a:r>
            <a:r>
              <a:rPr lang="en-US" dirty="0"/>
              <a:t>count of rows in </a:t>
            </a:r>
            <a:r>
              <a:rPr lang="en-US" dirty="0" smtClean="0"/>
              <a:t>field</a:t>
            </a:r>
          </a:p>
          <a:p>
            <a:r>
              <a:rPr lang="en-US" dirty="0"/>
              <a:t>//Returns field </a:t>
            </a:r>
            <a:r>
              <a:rPr lang="en-US" dirty="0" smtClean="0"/>
              <a:t>name</a:t>
            </a:r>
          </a:p>
          <a:p>
            <a:r>
              <a:rPr lang="en-US" dirty="0"/>
              <a:t>//Returns whole field in vector&lt;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r>
              <a:rPr lang="en-US" dirty="0"/>
              <a:t>//Returns whole field in vector&lt;double</a:t>
            </a:r>
            <a:r>
              <a:rPr lang="en-US" dirty="0" smtClean="0"/>
              <a:t>&gt;</a:t>
            </a:r>
          </a:p>
          <a:p>
            <a:r>
              <a:rPr lang="en-US" dirty="0"/>
              <a:t>//Returns whole field in vector&lt;string</a:t>
            </a:r>
            <a:r>
              <a:rPr lang="en-US" dirty="0" smtClean="0"/>
              <a:t>&gt;</a:t>
            </a:r>
          </a:p>
          <a:p>
            <a:r>
              <a:rPr lang="en-US" dirty="0"/>
              <a:t>//Returns whole field in vector&lt;</a:t>
            </a:r>
            <a:r>
              <a:rPr lang="en-US" dirty="0" err="1"/>
              <a:t>QDateTime</a:t>
            </a:r>
            <a:r>
              <a:rPr lang="en-US" dirty="0"/>
              <a:t>&gt;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"/>
          <p:cNvSpPr/>
          <p:nvPr/>
        </p:nvSpPr>
        <p:spPr>
          <a:xfrm>
            <a:off x="-4549" y="838200"/>
            <a:ext cx="452537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IFieldCollection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IFieldData</a:t>
            </a:r>
            <a:r>
              <a:rPr lang="en-US" dirty="0"/>
              <a:t>* </a:t>
            </a:r>
            <a:r>
              <a:rPr lang="en-US" dirty="0" err="1"/>
              <a:t>GetFieldData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 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GetFieldIndex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11"/>
          <p:cNvCxnSpPr/>
          <p:nvPr/>
        </p:nvCxnSpPr>
        <p:spPr>
          <a:xfrm>
            <a:off x="25021" y="15240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533331" y="18288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69896"/>
                </a:solidFill>
                <a:latin typeface="Consolas" panose="020B0609020204030204" pitchFamily="49" charset="0"/>
              </a:rPr>
              <a:t>//</a:t>
            </a:r>
            <a:r>
              <a:rPr lang="en-US" dirty="0" smtClean="0"/>
              <a:t> </a:t>
            </a:r>
            <a:r>
              <a:rPr lang="en-US" dirty="0"/>
              <a:t>Returns field from collection by </a:t>
            </a:r>
            <a:r>
              <a:rPr lang="en-US" dirty="0" smtClean="0"/>
              <a:t>name</a:t>
            </a:r>
          </a:p>
          <a:p>
            <a:r>
              <a:rPr lang="en-US" dirty="0"/>
              <a:t>// Returns count of fields in </a:t>
            </a:r>
            <a:r>
              <a:rPr lang="en-US" dirty="0" smtClean="0"/>
              <a:t>collection</a:t>
            </a:r>
          </a:p>
          <a:p>
            <a:r>
              <a:rPr lang="en-US" dirty="0"/>
              <a:t>// Returns field by index in </a:t>
            </a:r>
            <a:r>
              <a:rPr lang="en-US" dirty="0" smtClean="0"/>
              <a:t>collection</a:t>
            </a:r>
          </a:p>
          <a:p>
            <a:r>
              <a:rPr lang="en-US" dirty="0"/>
              <a:t>// Returns index of field in collection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98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19200"/>
            <a:ext cx="3733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IDataDirectory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FieldList</a:t>
            </a:r>
            <a:r>
              <a:rPr lang="en-US" dirty="0"/>
              <a:t> </a:t>
            </a:r>
            <a:r>
              <a:rPr lang="en-US" dirty="0" err="1"/>
              <a:t>getFields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getFieldValues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</a:t>
            </a:r>
            <a:r>
              <a:rPr lang="en-US" dirty="0" err="1" smtClean="0"/>
              <a:t>FileInfo</a:t>
            </a:r>
            <a:r>
              <a:rPr lang="en-US" dirty="0"/>
              <a:t>&gt; </a:t>
            </a:r>
            <a:r>
              <a:rPr lang="en-US" dirty="0" err="1"/>
              <a:t>getFiles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QList</a:t>
            </a:r>
            <a:r>
              <a:rPr lang="en-US" dirty="0"/>
              <a:t>&lt;</a:t>
            </a:r>
            <a:r>
              <a:rPr lang="en-US" dirty="0" err="1"/>
              <a:t>FileType</a:t>
            </a:r>
            <a:r>
              <a:rPr lang="en-US" dirty="0"/>
              <a:t>&gt;&amp;)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752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898710" y="1828800"/>
            <a:ext cx="5245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field list of all field </a:t>
            </a:r>
            <a:r>
              <a:rPr lang="en-US" dirty="0" smtClean="0"/>
              <a:t>types</a:t>
            </a:r>
          </a:p>
          <a:p>
            <a:r>
              <a:rPr lang="en-US" dirty="0"/>
              <a:t>// Get values as </a:t>
            </a:r>
            <a:r>
              <a:rPr lang="en-US" dirty="0" err="1"/>
              <a:t>QVariant</a:t>
            </a:r>
            <a:r>
              <a:rPr lang="en-US" dirty="0"/>
              <a:t> of </a:t>
            </a:r>
            <a:r>
              <a:rPr lang="en-US" dirty="0" smtClean="0"/>
              <a:t>field</a:t>
            </a:r>
          </a:p>
          <a:p>
            <a:r>
              <a:rPr lang="en-US" dirty="0"/>
              <a:t>//Get information corresponding files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/>
          <p:cNvSpPr/>
          <p:nvPr/>
        </p:nvSpPr>
        <p:spPr>
          <a:xfrm>
            <a:off x="29570" y="1219200"/>
            <a:ext cx="568543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IDataProvider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setSelection</a:t>
            </a:r>
            <a:r>
              <a:rPr lang="en-US" dirty="0"/>
              <a:t>(</a:t>
            </a:r>
            <a:r>
              <a:rPr lang="en-US" dirty="0" err="1"/>
              <a:t>CSelection</a:t>
            </a:r>
            <a:r>
              <a:rPr lang="en-US" dirty="0"/>
              <a:t> const&amp; </a:t>
            </a:r>
            <a:r>
              <a:rPr lang="en-US" dirty="0" err="1"/>
              <a:t>oSelection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virtual void </a:t>
            </a:r>
            <a:r>
              <a:rPr lang="en-US" dirty="0" err="1"/>
              <a:t>setDataDirectory</a:t>
            </a:r>
            <a:r>
              <a:rPr lang="en-US" dirty="0"/>
              <a:t>(</a:t>
            </a:r>
            <a:r>
              <a:rPr lang="en-US" dirty="0" err="1"/>
              <a:t>IDataDirectory</a:t>
            </a:r>
            <a:r>
              <a:rPr lang="en-US" dirty="0"/>
              <a:t>* </a:t>
            </a:r>
            <a:r>
              <a:rPr lang="en-US" dirty="0" err="1"/>
              <a:t>pDataDir</a:t>
            </a:r>
            <a:r>
              <a:rPr lang="en-US" dirty="0"/>
              <a:t>)</a:t>
            </a:r>
            <a:endParaRPr lang="en-US" dirty="0"/>
          </a:p>
          <a:p>
            <a:pPr algn="ctr"/>
            <a:r>
              <a:rPr lang="en-US" dirty="0" err="1"/>
              <a:t>IFieldCollectionPtr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 const&amp; </a:t>
            </a:r>
            <a:r>
              <a:rPr lang="en-US" dirty="0" err="1"/>
              <a:t>lstField</a:t>
            </a:r>
            <a:r>
              <a:rPr lang="en-US" dirty="0"/>
              <a:t>)</a:t>
            </a:r>
          </a:p>
        </p:txBody>
      </p:sp>
      <p:cxnSp>
        <p:nvCxnSpPr>
          <p:cNvPr id="3" name="Straight Connector 8"/>
          <p:cNvCxnSpPr/>
          <p:nvPr/>
        </p:nvCxnSpPr>
        <p:spPr>
          <a:xfrm>
            <a:off x="29570" y="152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705901" y="17216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Set fields data </a:t>
            </a:r>
            <a:r>
              <a:rPr lang="en-US" dirty="0" smtClean="0"/>
              <a:t>selection</a:t>
            </a:r>
          </a:p>
          <a:p>
            <a:r>
              <a:rPr lang="en-US" dirty="0"/>
              <a:t>// Set Data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/>
              <a:t>// Get Data corresponding of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84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</TotalTime>
  <Words>938</Words>
  <Application>Microsoft Office PowerPoint</Application>
  <PresentationFormat>Экран 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Consolas</vt:lpstr>
      <vt:lpstr>Lucida Sans Unicode</vt:lpstr>
      <vt:lpstr>Verdana</vt:lpstr>
      <vt:lpstr>Wingdings 2</vt:lpstr>
      <vt:lpstr>Wingdings 3</vt:lpstr>
      <vt:lpstr>Concourse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hayk</dc:creator>
  <cp:lastModifiedBy>USER</cp:lastModifiedBy>
  <cp:revision>34</cp:revision>
  <dcterms:created xsi:type="dcterms:W3CDTF">2016-10-10T18:17:44Z</dcterms:created>
  <dcterms:modified xsi:type="dcterms:W3CDTF">2016-12-07T21:26:04Z</dcterms:modified>
</cp:coreProperties>
</file>