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7" r:id="rId6"/>
    <p:sldId id="269" r:id="rId7"/>
    <p:sldId id="266" r:id="rId8"/>
    <p:sldId id="270" r:id="rId9"/>
    <p:sldId id="271" r:id="rId10"/>
    <p:sldId id="26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Interfaces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14600" y="1295400"/>
            <a:ext cx="38100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IVector</a:t>
            </a:r>
            <a:endParaRPr lang="en-US" dirty="0"/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1676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52400" y="2743200"/>
            <a:ext cx="2438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IIntVector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 </a:t>
            </a:r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152400" y="32004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43000" y="4191000"/>
            <a:ext cx="2895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IDoubleVector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double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4400" y="4191000"/>
            <a:ext cx="31242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IStringVector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562600" y="2753751"/>
            <a:ext cx="3417277" cy="903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IDateTime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QDateTime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 </a:t>
            </a:r>
          </a:p>
        </p:txBody>
      </p:sp>
      <p:cxnSp>
        <p:nvCxnSpPr>
          <p:cNvPr id="28" name="Straight Connector 27"/>
          <p:cNvCxnSpPr>
            <a:stCxn id="26" idx="1"/>
            <a:endCxn id="26" idx="3"/>
          </p:cNvCxnSpPr>
          <p:nvPr/>
        </p:nvCxnSpPr>
        <p:spPr>
          <a:xfrm>
            <a:off x="5562600" y="3205676"/>
            <a:ext cx="3417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1"/>
            <a:endCxn id="24" idx="3"/>
          </p:cNvCxnSpPr>
          <p:nvPr/>
        </p:nvCxnSpPr>
        <p:spPr>
          <a:xfrm>
            <a:off x="1143000" y="4648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1"/>
            <a:endCxn id="25" idx="3"/>
          </p:cNvCxnSpPr>
          <p:nvPr/>
        </p:nvCxnSpPr>
        <p:spPr>
          <a:xfrm>
            <a:off x="4724400" y="46863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endCxn id="16" idx="3"/>
          </p:cNvCxnSpPr>
          <p:nvPr/>
        </p:nvCxnSpPr>
        <p:spPr>
          <a:xfrm rot="5400000">
            <a:off x="2514600" y="2438400"/>
            <a:ext cx="8382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81400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029200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endCxn id="26" idx="1"/>
          </p:cNvCxnSpPr>
          <p:nvPr/>
        </p:nvCxnSpPr>
        <p:spPr>
          <a:xfrm rot="16200000" flipH="1">
            <a:off x="4988462" y="2631538"/>
            <a:ext cx="843476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5400" y="838200"/>
            <a:ext cx="64770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CConfiguration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void setName(QString const&amp; )</a:t>
            </a:r>
          </a:p>
          <a:p>
            <a:pPr algn="ctr"/>
            <a:r>
              <a:rPr lang="en-US" smtClean="0"/>
              <a:t>QString getName() const</a:t>
            </a:r>
          </a:p>
          <a:p>
            <a:pPr algn="ctr"/>
            <a:r>
              <a:rPr lang="en-US" smtClean="0"/>
              <a:t>void setType(QString const&amp; )</a:t>
            </a:r>
          </a:p>
          <a:p>
            <a:pPr algn="ctr"/>
            <a:r>
              <a:rPr lang="en-US" smtClean="0"/>
              <a:t>QString getType() const</a:t>
            </a:r>
          </a:p>
          <a:p>
            <a:pPr algn="ctr"/>
            <a:r>
              <a:rPr lang="en-US" smtClean="0"/>
              <a:t>void setVersion(int )</a:t>
            </a:r>
          </a:p>
          <a:p>
            <a:pPr algn="ctr"/>
            <a:r>
              <a:rPr lang="en-US" smtClean="0"/>
              <a:t>int getVersion() const</a:t>
            </a:r>
          </a:p>
          <a:p>
            <a:pPr algn="ctr"/>
            <a:r>
              <a:rPr lang="en-US" smtClean="0"/>
              <a:t>bool isValid() const</a:t>
            </a:r>
          </a:p>
          <a:p>
            <a:pPr algn="ctr"/>
            <a:r>
              <a:rPr lang="en-US" smtClean="0"/>
              <a:t>void setParameter(QString const&amp; , const QVariant )</a:t>
            </a:r>
          </a:p>
          <a:p>
            <a:pPr algn="ctr"/>
            <a:r>
              <a:rPr lang="en-US" smtClean="0"/>
              <a:t>QVariant getParameter(QString const&amp; ) const</a:t>
            </a:r>
          </a:p>
          <a:p>
            <a:pPr algn="ctr"/>
            <a:r>
              <a:rPr lang="en-US" smtClean="0"/>
              <a:t>int getParamCount() const; </a:t>
            </a:r>
          </a:p>
          <a:p>
            <a:pPr algn="ctr"/>
            <a:r>
              <a:rPr lang="en-US" smtClean="0"/>
              <a:t>bool isEmpty() const;</a:t>
            </a:r>
          </a:p>
          <a:p>
            <a:pPr algn="ctr"/>
            <a:r>
              <a:rPr lang="en-US" smtClean="0"/>
              <a:t> bool isContained(QString const&amp; ) const</a:t>
            </a:r>
          </a:p>
          <a:p>
            <a:pPr algn="ctr"/>
            <a:r>
              <a:rPr lang="en-US" smtClean="0"/>
              <a:t>void clearParameters()</a:t>
            </a:r>
          </a:p>
          <a:p>
            <a:pPr algn="ctr"/>
            <a:r>
              <a:rPr lang="en-US" smtClean="0"/>
              <a:t>void reset()</a:t>
            </a:r>
          </a:p>
          <a:p>
            <a:pPr algn="ctr"/>
            <a:r>
              <a:rPr lang="en-US" smtClean="0"/>
              <a:t>void load(QString const&amp; )</a:t>
            </a:r>
          </a:p>
          <a:p>
            <a:pPr algn="ctr"/>
            <a:r>
              <a:rPr lang="en-US" smtClean="0"/>
              <a:t>void save(QString const&amp; ) const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447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51684" y="149044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1315872" y="1295400"/>
            <a:ext cx="6477000" cy="419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CConfigurationManager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add(</a:t>
            </a:r>
            <a:r>
              <a:rPr lang="en-US" dirty="0" err="1" smtClean="0"/>
              <a:t>CConfiguration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update(</a:t>
            </a:r>
            <a:r>
              <a:rPr lang="en-US" dirty="0" err="1" smtClean="0"/>
              <a:t>CConfiguration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oldConfig,CConfiguration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newConfig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remove(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name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CConfiguration</a:t>
            </a:r>
            <a:r>
              <a:rPr lang="en-US" dirty="0"/>
              <a:t> </a:t>
            </a:r>
            <a:r>
              <a:rPr lang="en-US" dirty="0" err="1" smtClean="0"/>
              <a:t>getConfig</a:t>
            </a:r>
            <a:r>
              <a:rPr lang="en-US" dirty="0" smtClean="0"/>
              <a:t>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name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QStringList</a:t>
            </a:r>
            <a:r>
              <a:rPr lang="en-US" dirty="0"/>
              <a:t> </a:t>
            </a:r>
            <a:r>
              <a:rPr lang="en-US" dirty="0" err="1" smtClean="0"/>
              <a:t>getNames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path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CConfigurationManager</a:t>
            </a:r>
            <a:r>
              <a:rPr lang="en-US" dirty="0"/>
              <a:t>* </a:t>
            </a:r>
            <a:r>
              <a:rPr lang="en-US" dirty="0" err="1" smtClean="0"/>
              <a:t>getInstance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save(</a:t>
            </a:r>
            <a:r>
              <a:rPr lang="en-US" dirty="0" err="1" smtClean="0"/>
              <a:t>CConfiguration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configuration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CConfiguration</a:t>
            </a:r>
            <a:r>
              <a:rPr lang="en-US" dirty="0"/>
              <a:t> </a:t>
            </a:r>
            <a:r>
              <a:rPr lang="en-US" dirty="0" smtClean="0"/>
              <a:t>load(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filePath</a:t>
            </a:r>
            <a:r>
              <a:rPr lang="en-US" dirty="0"/>
              <a:t>)</a:t>
            </a:r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" name="Straight Connector 4"/>
          <p:cNvCxnSpPr/>
          <p:nvPr/>
        </p:nvCxnSpPr>
        <p:spPr>
          <a:xfrm>
            <a:off x="1295400" y="2133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81000" y="322302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6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2237664" y="322997"/>
            <a:ext cx="67056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BinPAreto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setConfig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Configuration &amp; </a:t>
            </a:r>
            <a:r>
              <a:rPr lang="en-US" dirty="0" err="1"/>
              <a:t>config</a:t>
            </a:r>
            <a:r>
              <a:rPr lang="en-US" dirty="0" smtClean="0"/>
              <a:t>) override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 </a:t>
            </a:r>
            <a:r>
              <a:rPr lang="en-US" dirty="0" err="1" smtClean="0"/>
              <a:t>getView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run</a:t>
            </a:r>
            <a:r>
              <a:rPr lang="en-US" dirty="0"/>
              <a:t>()</a:t>
            </a:r>
            <a:r>
              <a:rPr lang="en-US" dirty="0" err="1"/>
              <a:t>const</a:t>
            </a:r>
            <a:endParaRPr lang="en-US" dirty="0" smtClean="0"/>
          </a:p>
        </p:txBody>
      </p:sp>
      <p:sp>
        <p:nvSpPr>
          <p:cNvPr id="3" name="Rounded Rectangle 3"/>
          <p:cNvSpPr/>
          <p:nvPr/>
        </p:nvSpPr>
        <p:spPr>
          <a:xfrm>
            <a:off x="1551864" y="2420205"/>
            <a:ext cx="73914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CStatistics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CStatistics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CConfiguration</a:t>
            </a:r>
            <a:r>
              <a:rPr lang="en-US" dirty="0"/>
              <a:t> &amp; configuration) </a:t>
            </a:r>
            <a:r>
              <a:rPr lang="en-US" dirty="0" smtClean="0"/>
              <a:t>override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 </a:t>
            </a:r>
            <a:r>
              <a:rPr lang="en-US" dirty="0" err="1" smtClean="0"/>
              <a:t>getView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run</a:t>
            </a:r>
            <a:r>
              <a:rPr lang="en-US" dirty="0"/>
              <a:t>()</a:t>
            </a:r>
            <a:r>
              <a:rPr lang="en-US" dirty="0" err="1"/>
              <a:t>const</a:t>
            </a:r>
            <a:endParaRPr lang="en-US" dirty="0" smtClean="0"/>
          </a:p>
        </p:txBody>
      </p:sp>
      <p:cxnSp>
        <p:nvCxnSpPr>
          <p:cNvPr id="4" name="Straight Connector 4"/>
          <p:cNvCxnSpPr/>
          <p:nvPr/>
        </p:nvCxnSpPr>
        <p:spPr>
          <a:xfrm>
            <a:off x="2237664" y="838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1551864" y="29718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3"/>
          <p:cNvSpPr/>
          <p:nvPr/>
        </p:nvSpPr>
        <p:spPr>
          <a:xfrm>
            <a:off x="3248736" y="4441213"/>
            <a:ext cx="5694528" cy="213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CWaferConfigEditor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setWafers</a:t>
            </a:r>
            <a:r>
              <a:rPr lang="en-US" dirty="0" smtClean="0"/>
              <a:t>(</a:t>
            </a:r>
            <a:r>
              <a:rPr lang="en-US" dirty="0" err="1" smtClean="0"/>
              <a:t>QStringList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 &amp; </a:t>
            </a:r>
            <a:r>
              <a:rPr lang="en-US" dirty="0" err="1"/>
              <a:t>aWafer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QStringList</a:t>
            </a:r>
            <a:r>
              <a:rPr lang="en-US" dirty="0"/>
              <a:t> </a:t>
            </a:r>
            <a:r>
              <a:rPr lang="en-US" dirty="0" err="1" smtClean="0"/>
              <a:t>getSelectedWafers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BinType</a:t>
            </a:r>
            <a:r>
              <a:rPr lang="en-US" dirty="0" smtClean="0"/>
              <a:t> </a:t>
            </a:r>
            <a:r>
              <a:rPr lang="en-US" dirty="0" err="1" smtClean="0"/>
              <a:t>getBinType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/>
              <a:t>WaferMode</a:t>
            </a:r>
            <a:r>
              <a:rPr lang="en-US" dirty="0"/>
              <a:t> </a:t>
            </a:r>
            <a:r>
              <a:rPr lang="en-US" dirty="0" err="1" smtClean="0"/>
              <a:t>getMode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setupUi</a:t>
            </a:r>
            <a:r>
              <a:rPr lang="en-US" dirty="0"/>
              <a:t>()</a:t>
            </a:r>
            <a:endParaRPr lang="en-US" dirty="0" smtClean="0"/>
          </a:p>
        </p:txBody>
      </p:sp>
      <p:cxnSp>
        <p:nvCxnSpPr>
          <p:cNvPr id="9" name="Straight Connector 4"/>
          <p:cNvCxnSpPr/>
          <p:nvPr/>
        </p:nvCxnSpPr>
        <p:spPr>
          <a:xfrm>
            <a:off x="3248736" y="4953000"/>
            <a:ext cx="5694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28600" y="335507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20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6764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IFieldData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IIntVector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IDoubleVector</a:t>
            </a:r>
            <a:r>
              <a:rPr lang="en-US" dirty="0"/>
              <a:t> </a:t>
            </a:r>
            <a:r>
              <a:rPr lang="en-US" dirty="0" err="1"/>
              <a:t>GetDoubleData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IStringVector</a:t>
            </a:r>
            <a:r>
              <a:rPr lang="en-US" dirty="0"/>
              <a:t> </a:t>
            </a:r>
            <a:r>
              <a:rPr lang="en-US" dirty="0" err="1"/>
              <a:t>GetStringData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IDateTime</a:t>
            </a:r>
            <a:r>
              <a:rPr lang="en-US" dirty="0"/>
              <a:t> </a:t>
            </a:r>
            <a:r>
              <a:rPr lang="en-US" dirty="0" err="1"/>
              <a:t>GetDateTimeData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209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76800" y="16764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IFieldCollection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IFieldData</a:t>
            </a:r>
            <a:r>
              <a:rPr lang="en-US" dirty="0"/>
              <a:t>* </a:t>
            </a:r>
            <a:r>
              <a:rPr lang="en-US" dirty="0" err="1"/>
              <a:t>GetFieldData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 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GetFieldIndex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209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0800" y="1319828"/>
            <a:ext cx="37338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IDataDirectory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FieldList</a:t>
            </a:r>
            <a:r>
              <a:rPr lang="en-US" dirty="0"/>
              <a:t> </a:t>
            </a:r>
            <a:r>
              <a:rPr lang="en-US" dirty="0" err="1"/>
              <a:t>getFields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/>
              <a:t>getFieldValues</a:t>
            </a:r>
            <a:r>
              <a:rPr lang="en-US" dirty="0"/>
              <a:t>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90800" y="1828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828800" y="3050818"/>
            <a:ext cx="52578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IDataProvider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setSelection</a:t>
            </a:r>
            <a:r>
              <a:rPr lang="en-US" dirty="0"/>
              <a:t>(</a:t>
            </a:r>
            <a:r>
              <a:rPr lang="en-US" dirty="0" err="1"/>
              <a:t>CSelection</a:t>
            </a:r>
            <a:r>
              <a:rPr lang="en-US" dirty="0"/>
              <a:t> const&amp; </a:t>
            </a:r>
            <a:r>
              <a:rPr lang="en-US" dirty="0" err="1"/>
              <a:t>oSelection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IFieldCollectionPtr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 const&amp; </a:t>
            </a:r>
            <a:r>
              <a:rPr lang="en-US" dirty="0" err="1"/>
              <a:t>lstField</a:t>
            </a:r>
            <a:r>
              <a:rPr lang="en-US" dirty="0"/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35052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905000"/>
            <a:ext cx="3962400" cy="220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IAnalyser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setConfig</a:t>
            </a:r>
            <a:r>
              <a:rPr lang="en-US" dirty="0"/>
              <a:t>(const Configuration &amp;) </a:t>
            </a:r>
          </a:p>
          <a:p>
            <a:pPr algn="ctr"/>
            <a:r>
              <a:rPr lang="en-US" dirty="0" err="1" smtClean="0"/>
              <a:t>QWidget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getView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void run()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438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2209800" y="304800"/>
            <a:ext cx="46482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CIntData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2209800" y="8382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231409" y="2438400"/>
            <a:ext cx="4495800" cy="1632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CDoubleData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2209800" y="4375245"/>
            <a:ext cx="4495800" cy="1632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CStringData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>
          <a:xfrm>
            <a:off x="2209800" y="2895600"/>
            <a:ext cx="451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09800" y="4800600"/>
            <a:ext cx="451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0707" y="224108"/>
            <a:ext cx="25908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1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381000"/>
            <a:ext cx="44958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CBoolData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2071048" y="2743200"/>
            <a:ext cx="44958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CDateTimeData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QDateTime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Connector 4"/>
          <p:cNvCxnSpPr/>
          <p:nvPr/>
        </p:nvCxnSpPr>
        <p:spPr>
          <a:xfrm>
            <a:off x="2071048" y="838200"/>
            <a:ext cx="448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"/>
          <p:cNvCxnSpPr/>
          <p:nvPr/>
        </p:nvCxnSpPr>
        <p:spPr>
          <a:xfrm>
            <a:off x="2057400" y="32004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154731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1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/>
          <p:cNvSpPr/>
          <p:nvPr/>
        </p:nvSpPr>
        <p:spPr>
          <a:xfrm>
            <a:off x="2743200" y="3505200"/>
            <a:ext cx="44958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CVectorCollection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IVector</a:t>
            </a:r>
            <a:r>
              <a:rPr lang="en-US" dirty="0" smtClean="0"/>
              <a:t> * operator</a:t>
            </a:r>
            <a:r>
              <a:rPr lang="en-US" dirty="0"/>
              <a:t>[](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size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capacity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0369" y="424935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2743200" y="914400"/>
            <a:ext cx="44958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CVector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Connector 4"/>
          <p:cNvCxnSpPr/>
          <p:nvPr/>
        </p:nvCxnSpPr>
        <p:spPr>
          <a:xfrm>
            <a:off x="2743200" y="40386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"/>
          <p:cNvCxnSpPr/>
          <p:nvPr/>
        </p:nvCxnSpPr>
        <p:spPr>
          <a:xfrm>
            <a:off x="2743200" y="15240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2209800" y="609600"/>
            <a:ext cx="5791200" cy="251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FileContext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add(Field </a:t>
            </a:r>
            <a:r>
              <a:rPr lang="en-US" dirty="0" err="1"/>
              <a:t>fieldName</a:t>
            </a:r>
            <a:r>
              <a:rPr lang="en-US" dirty="0"/>
              <a:t>, </a:t>
            </a:r>
            <a:r>
              <a:rPr lang="en-US" dirty="0" err="1"/>
              <a:t>FieldValue</a:t>
            </a:r>
            <a:r>
              <a:rPr lang="en-US" dirty="0"/>
              <a:t> value)</a:t>
            </a:r>
            <a:endParaRPr lang="en-US" dirty="0" smtClean="0"/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(Field </a:t>
            </a:r>
            <a:r>
              <a:rPr lang="en-US" dirty="0"/>
              <a:t>field) </a:t>
            </a:r>
            <a:r>
              <a:rPr lang="en-US" dirty="0" err="1"/>
              <a:t>const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/>
              <a:t>FieldType</a:t>
            </a:r>
            <a:r>
              <a:rPr lang="en-US" dirty="0"/>
              <a:t> </a:t>
            </a:r>
            <a:r>
              <a:rPr lang="en-US" dirty="0" err="1" smtClean="0"/>
              <a:t>GetFieldType</a:t>
            </a:r>
            <a:r>
              <a:rPr lang="en-US" dirty="0" smtClean="0"/>
              <a:t>(Field </a:t>
            </a:r>
            <a:r>
              <a:rPr lang="en-US" dirty="0"/>
              <a:t>field)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Field </a:t>
            </a:r>
            <a:r>
              <a:rPr lang="en-US" dirty="0" err="1" smtClean="0"/>
              <a:t>GetField</a:t>
            </a:r>
            <a:r>
              <a:rPr lang="en-US" dirty="0" smtClean="0"/>
              <a:t>(</a:t>
            </a:r>
            <a:r>
              <a:rPr lang="en-US" dirty="0" err="1" smtClean="0"/>
              <a:t>FieldType</a:t>
            </a:r>
            <a:r>
              <a:rPr lang="en-US" dirty="0" smtClean="0"/>
              <a:t> </a:t>
            </a:r>
            <a:r>
              <a:rPr lang="en-US" dirty="0" err="1"/>
              <a:t>fieldType</a:t>
            </a:r>
            <a:r>
              <a:rPr lang="en-US" dirty="0"/>
              <a:t>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 smtClean="0"/>
              <a:t>GetValues</a:t>
            </a:r>
            <a:r>
              <a:rPr lang="en-US" dirty="0" smtClean="0"/>
              <a:t>(</a:t>
            </a:r>
            <a:r>
              <a:rPr lang="en-US" dirty="0" err="1" smtClean="0"/>
              <a:t>FieldList</a:t>
            </a:r>
            <a:r>
              <a:rPr lang="en-US" dirty="0" smtClean="0"/>
              <a:t> </a:t>
            </a:r>
            <a:r>
              <a:rPr lang="en-US" dirty="0"/>
              <a:t>selection)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32546" y="3581400"/>
            <a:ext cx="5791200" cy="251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FileInfo</a:t>
            </a:r>
            <a:r>
              <a:rPr lang="en-US" dirty="0"/>
              <a:t> </a:t>
            </a:r>
            <a:r>
              <a:rPr lang="en-US" dirty="0" smtClean="0"/>
              <a:t>scanner()</a:t>
            </a:r>
          </a:p>
          <a:p>
            <a:pPr algn="ctr"/>
            <a:r>
              <a:rPr lang="en-US" dirty="0" err="1"/>
              <a:t>QPair</a:t>
            </a:r>
            <a:r>
              <a:rPr lang="en-US" dirty="0"/>
              <a:t>&lt;</a:t>
            </a:r>
            <a:r>
              <a:rPr lang="en-US" dirty="0" err="1"/>
              <a:t>FileInfo</a:t>
            </a:r>
            <a:r>
              <a:rPr lang="en-US" dirty="0"/>
              <a:t>, </a:t>
            </a:r>
            <a:r>
              <a:rPr lang="en-US" dirty="0" err="1"/>
              <a:t>CVectorCollection</a:t>
            </a:r>
            <a:r>
              <a:rPr lang="en-US" dirty="0"/>
              <a:t>&gt; </a:t>
            </a:r>
            <a:r>
              <a:rPr lang="en-US" dirty="0" smtClean="0"/>
              <a:t>loader</a:t>
            </a:r>
            <a:r>
              <a:rPr lang="en-US" dirty="0"/>
              <a:t>()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1143000"/>
            <a:ext cx="5813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"/>
          <p:cNvCxnSpPr/>
          <p:nvPr/>
        </p:nvCxnSpPr>
        <p:spPr>
          <a:xfrm>
            <a:off x="2232546" y="4648200"/>
            <a:ext cx="5813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04800" y="181999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19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1447800" y="1307854"/>
            <a:ext cx="7086600" cy="2362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add(</a:t>
            </a:r>
            <a:r>
              <a:rPr lang="en-US" dirty="0" err="1" smtClean="0"/>
              <a:t>FileInfo</a:t>
            </a:r>
            <a:r>
              <a:rPr lang="en-US" dirty="0" smtClean="0"/>
              <a:t> </a:t>
            </a:r>
            <a:r>
              <a:rPr lang="en-US" dirty="0" err="1"/>
              <a:t>fileInfo</a:t>
            </a:r>
            <a:r>
              <a:rPr lang="en-US" dirty="0"/>
              <a:t>, </a:t>
            </a:r>
            <a:r>
              <a:rPr lang="en-US" dirty="0" err="1"/>
              <a:t>CVectorCollection</a:t>
            </a:r>
            <a:r>
              <a:rPr lang="en-US" dirty="0"/>
              <a:t> </a:t>
            </a:r>
            <a:r>
              <a:rPr lang="en-US" dirty="0" err="1"/>
              <a:t>binData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CVectorCollection</a:t>
            </a:r>
            <a:r>
              <a:rPr lang="en-US" dirty="0"/>
              <a:t> </a:t>
            </a:r>
            <a:r>
              <a:rPr lang="en-US" dirty="0" err="1" smtClean="0"/>
              <a:t>getBinData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FileInfo</a:t>
            </a:r>
            <a:r>
              <a:rPr lang="en-US" dirty="0"/>
              <a:t>&amp; </a:t>
            </a:r>
            <a:r>
              <a:rPr lang="en-US" dirty="0" err="1"/>
              <a:t>fileInfo</a:t>
            </a:r>
            <a:r>
              <a:rPr lang="en-US" dirty="0"/>
              <a:t>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pt-BR" dirty="0"/>
              <a:t>bool operator&lt;(const FileInfo&amp; info1, const FileInfo&amp; info2)</a:t>
            </a:r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1447800" y="21336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762000" y="609600"/>
            <a:ext cx="20874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ru-RU" sz="4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3"/>
          <p:cNvSpPr/>
          <p:nvPr/>
        </p:nvSpPr>
        <p:spPr>
          <a:xfrm>
            <a:off x="2859667" y="4038600"/>
            <a:ext cx="49530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Cselection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SFieldValueSelection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 	{  </a:t>
            </a:r>
            <a:r>
              <a:rPr lang="en-US" dirty="0" err="1"/>
              <a:t>ESelectionPatten</a:t>
            </a:r>
            <a:r>
              <a:rPr lang="en-US" dirty="0"/>
              <a:t> </a:t>
            </a:r>
            <a:r>
              <a:rPr lang="en-US" dirty="0" err="1"/>
              <a:t>eSelectionType</a:t>
            </a:r>
            <a:r>
              <a:rPr lang="en-US" dirty="0"/>
              <a:t>;	</a:t>
            </a:r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sPattern</a:t>
            </a:r>
            <a:r>
              <a:rPr lang="en-US" dirty="0"/>
              <a:t>; </a:t>
            </a:r>
          </a:p>
          <a:p>
            <a:pPr algn="ctr"/>
            <a:r>
              <a:rPr lang="en-US" dirty="0"/>
              <a:t>	</a:t>
            </a:r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/>
              <a:t>arrSelectedValues</a:t>
            </a:r>
            <a:r>
              <a:rPr lang="en-US" dirty="0"/>
              <a:t>; };</a:t>
            </a:r>
          </a:p>
        </p:txBody>
      </p:sp>
      <p:cxnSp>
        <p:nvCxnSpPr>
          <p:cNvPr id="7" name="Straight Connector 4"/>
          <p:cNvCxnSpPr/>
          <p:nvPr/>
        </p:nvCxnSpPr>
        <p:spPr>
          <a:xfrm>
            <a:off x="2859667" y="457200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91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472</Words>
  <Application>Microsoft Office PowerPoint</Application>
  <PresentationFormat>Экран 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Concourse</vt:lpstr>
      <vt:lpstr>Interfaces</vt:lpstr>
      <vt:lpstr>Interfaces</vt:lpstr>
      <vt:lpstr>Interfaces</vt:lpstr>
      <vt:lpstr>Interfaces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hayk</dc:creator>
  <cp:lastModifiedBy>USER</cp:lastModifiedBy>
  <cp:revision>24</cp:revision>
  <dcterms:created xsi:type="dcterms:W3CDTF">2016-10-10T18:17:44Z</dcterms:created>
  <dcterms:modified xsi:type="dcterms:W3CDTF">2016-11-30T20:20:17Z</dcterms:modified>
</cp:coreProperties>
</file>