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0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8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2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1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74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8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37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91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9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82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AF4A-B870-483C-B3C3-9F35EA613B24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82B3-375B-421F-A7A7-F229F076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80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Selection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33" y="1600200"/>
            <a:ext cx="6714533" cy="4525963"/>
          </a:xfrm>
        </p:spPr>
      </p:pic>
    </p:spTree>
    <p:extLst>
      <p:ext uri="{BB962C8B-B14F-4D97-AF65-F5344CB8AC3E}">
        <p14:creationId xmlns:p14="http://schemas.microsoft.com/office/powerpoint/2010/main" val="226730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engineer pushes the &lt;ADD&gt; button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17" y="1600200"/>
            <a:ext cx="5143965" cy="4525963"/>
          </a:xfrm>
        </p:spPr>
      </p:pic>
    </p:spTree>
    <p:extLst>
      <p:ext uri="{BB962C8B-B14F-4D97-AF65-F5344CB8AC3E}">
        <p14:creationId xmlns:p14="http://schemas.microsoft.com/office/powerpoint/2010/main" val="2774175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Analysis Selection</vt:lpstr>
      <vt:lpstr>if the engineer pushes the &lt;ADD&gt; button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Selection</dc:title>
  <dc:creator>RePack by Diakov</dc:creator>
  <cp:lastModifiedBy>RePack by Diakov</cp:lastModifiedBy>
  <cp:revision>1</cp:revision>
  <dcterms:created xsi:type="dcterms:W3CDTF">2016-10-05T17:55:59Z</dcterms:created>
  <dcterms:modified xsi:type="dcterms:W3CDTF">2016-10-05T18:00:10Z</dcterms:modified>
</cp:coreProperties>
</file>