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 autoAdjust="0"/>
  </p:normalViewPr>
  <p:slideViewPr>
    <p:cSldViewPr snapToGrid="0">
      <p:cViewPr varScale="1">
        <p:scale>
          <a:sx n="92" d="100"/>
          <a:sy n="92" d="100"/>
        </p:scale>
        <p:origin x="25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62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7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6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9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7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8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8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6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9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3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7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482600" y="618418"/>
            <a:ext cx="6845300" cy="5065404"/>
            <a:chOff x="482600" y="400050"/>
            <a:chExt cx="6845300" cy="5065404"/>
          </a:xfrm>
        </p:grpSpPr>
        <p:sp>
          <p:nvSpPr>
            <p:cNvPr id="4" name="Oval 3"/>
            <p:cNvSpPr/>
            <p:nvPr/>
          </p:nvSpPr>
          <p:spPr>
            <a:xfrm>
              <a:off x="4635500" y="819150"/>
              <a:ext cx="2692400" cy="13589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Directory</a:t>
              </a:r>
            </a:p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60357" t="44792" r="28653" b="32682"/>
            <a:stretch/>
          </p:blipFill>
          <p:spPr>
            <a:xfrm>
              <a:off x="482600" y="400050"/>
              <a:ext cx="2679700" cy="21971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679950" y="3122304"/>
              <a:ext cx="2603500" cy="23431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File1 -&gt; Lot1, Wafer1</a:t>
              </a:r>
            </a:p>
            <a:p>
              <a:pPr algn="ctr"/>
              <a:r>
                <a:rPr lang="en-US" dirty="0"/>
                <a:t>File2 -&gt; Lot1, Wafer2</a:t>
              </a:r>
            </a:p>
            <a:p>
              <a:pPr algn="ctr"/>
              <a:r>
                <a:rPr lang="en-US" dirty="0"/>
                <a:t>File3 -&gt; Lot3, Wafer5</a:t>
              </a:r>
            </a:p>
          </p:txBody>
        </p:sp>
        <p:cxnSp>
          <p:nvCxnSpPr>
            <p:cNvPr id="16" name="Straight Connector 15"/>
            <p:cNvCxnSpPr>
              <a:stCxn id="4" idx="4"/>
              <a:endCxn id="10" idx="0"/>
            </p:cNvCxnSpPr>
            <p:nvPr/>
          </p:nvCxnSpPr>
          <p:spPr>
            <a:xfrm>
              <a:off x="5981700" y="2178050"/>
              <a:ext cx="0" cy="944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Arrow 18"/>
            <p:cNvSpPr/>
            <p:nvPr/>
          </p:nvSpPr>
          <p:spPr>
            <a:xfrm>
              <a:off x="3162300" y="1306513"/>
              <a:ext cx="1473200" cy="23018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36600" y="5844468"/>
            <a:ext cx="1073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Directory </a:t>
            </a:r>
            <a:r>
              <a:rPr lang="en-US" dirty="0" smtClean="0"/>
              <a:t>scans </a:t>
            </a:r>
            <a:r>
              <a:rPr lang="en-US" dirty="0"/>
              <a:t>all files and </a:t>
            </a:r>
            <a:r>
              <a:rPr lang="en-US" dirty="0" smtClean="0"/>
              <a:t>gets </a:t>
            </a:r>
            <a:r>
              <a:rPr lang="en-US" dirty="0" smtClean="0"/>
              <a:t>mapping </a:t>
            </a:r>
            <a:r>
              <a:rPr lang="en-US" dirty="0"/>
              <a:t>between field names and </a:t>
            </a:r>
            <a:r>
              <a:rPr lang="en-US" dirty="0" smtClean="0"/>
              <a:t>file names.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177800" y="815712"/>
            <a:ext cx="6254685" cy="4784045"/>
            <a:chOff x="177800" y="215200"/>
            <a:chExt cx="6254685" cy="4784045"/>
          </a:xfrm>
        </p:grpSpPr>
        <p:sp>
          <p:nvSpPr>
            <p:cNvPr id="5" name="Oval 4"/>
            <p:cNvSpPr/>
            <p:nvPr/>
          </p:nvSpPr>
          <p:spPr>
            <a:xfrm rot="18940679">
              <a:off x="177800" y="449162"/>
              <a:ext cx="1803400" cy="9398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Directory</a:t>
              </a:r>
            </a:p>
          </p:txBody>
        </p:sp>
        <p:cxnSp>
          <p:nvCxnSpPr>
            <p:cNvPr id="30" name="Straight Arrow Connector 29"/>
            <p:cNvCxnSpPr>
              <a:stCxn id="5" idx="4"/>
              <a:endCxn id="4" idx="1"/>
            </p:cNvCxnSpPr>
            <p:nvPr/>
          </p:nvCxnSpPr>
          <p:spPr>
            <a:xfrm>
              <a:off x="1407815" y="1255240"/>
              <a:ext cx="1140398" cy="630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334649" y="4059445"/>
              <a:ext cx="1803400" cy="9398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Selection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13751" t="43490" r="64688" b="10157"/>
            <a:stretch/>
          </p:blipFill>
          <p:spPr>
            <a:xfrm>
              <a:off x="2548213" y="215200"/>
              <a:ext cx="3884272" cy="3340099"/>
            </a:xfrm>
            <a:prstGeom prst="rect">
              <a:avLst/>
            </a:prstGeom>
          </p:spPr>
        </p:pic>
        <p:cxnSp>
          <p:nvCxnSpPr>
            <p:cNvPr id="40" name="Straight Arrow Connector 39"/>
            <p:cNvCxnSpPr>
              <a:endCxn id="32" idx="6"/>
            </p:cNvCxnSpPr>
            <p:nvPr/>
          </p:nvCxnSpPr>
          <p:spPr>
            <a:xfrm flipH="1">
              <a:off x="5138049" y="2895600"/>
              <a:ext cx="703951" cy="1633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8" name="Straight Arrow Connector 37"/>
            <p:cNvCxnSpPr>
              <a:endCxn id="32" idx="7"/>
            </p:cNvCxnSpPr>
            <p:nvPr/>
          </p:nvCxnSpPr>
          <p:spPr>
            <a:xfrm flipH="1">
              <a:off x="4873947" y="2895600"/>
              <a:ext cx="79053" cy="13014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6" name="Straight Arrow Connector 35"/>
            <p:cNvCxnSpPr>
              <a:endCxn id="32" idx="0"/>
            </p:cNvCxnSpPr>
            <p:nvPr/>
          </p:nvCxnSpPr>
          <p:spPr>
            <a:xfrm>
              <a:off x="4076700" y="2895600"/>
              <a:ext cx="159649" cy="1163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4" name="Straight Arrow Connector 33"/>
            <p:cNvCxnSpPr>
              <a:endCxn id="32" idx="1"/>
            </p:cNvCxnSpPr>
            <p:nvPr/>
          </p:nvCxnSpPr>
          <p:spPr>
            <a:xfrm>
              <a:off x="3250176" y="2794000"/>
              <a:ext cx="348575" cy="1403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7112000" y="2619812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/>
              <a:t>Directory is given </a:t>
            </a:r>
            <a:r>
              <a:rPr lang="en-US" dirty="0" smtClean="0"/>
              <a:t>as  </a:t>
            </a:r>
            <a:r>
              <a:rPr lang="en-US" dirty="0"/>
              <a:t>input </a:t>
            </a:r>
            <a:r>
              <a:rPr lang="en-US" dirty="0" smtClean="0"/>
              <a:t>of </a:t>
            </a:r>
            <a:r>
              <a:rPr lang="en-US" dirty="0" smtClean="0"/>
              <a:t>dialog. </a:t>
            </a:r>
            <a:r>
              <a:rPr lang="en-US" dirty="0"/>
              <a:t>User select some values and </a:t>
            </a:r>
            <a:r>
              <a:rPr lang="en-US" dirty="0" smtClean="0"/>
              <a:t>Selection </a:t>
            </a:r>
            <a:r>
              <a:rPr lang="en-US" dirty="0"/>
              <a:t>object </a:t>
            </a:r>
            <a:r>
              <a:rPr lang="en-US" dirty="0" smtClean="0"/>
              <a:t>is created according that selection.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6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0700" y="1033719"/>
            <a:ext cx="530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</a:t>
            </a:r>
            <a:r>
              <a:rPr lang="en-US" dirty="0"/>
              <a:t>select </a:t>
            </a:r>
            <a:r>
              <a:rPr lang="en-US" dirty="0" smtClean="0"/>
              <a:t>analyses types. Configuration List objet is created </a:t>
            </a:r>
            <a:r>
              <a:rPr lang="en-US" dirty="0"/>
              <a:t>with </a:t>
            </a:r>
            <a:r>
              <a:rPr lang="en-US" dirty="0" smtClean="0"/>
              <a:t>selected analyses.</a:t>
            </a:r>
          </a:p>
          <a:p>
            <a:r>
              <a:rPr lang="en-US" dirty="0" smtClean="0"/>
              <a:t>Analysis dialog supports New and Edit functions.</a:t>
            </a:r>
          </a:p>
          <a:p>
            <a:r>
              <a:rPr lang="en-US" dirty="0" smtClean="0"/>
              <a:t>New – create new analysis type and add it to analyses list.</a:t>
            </a:r>
          </a:p>
          <a:p>
            <a:r>
              <a:rPr lang="en-US" dirty="0" smtClean="0"/>
              <a:t>Edit - modify already exist analysis and then use changed version.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460472" y="1023780"/>
            <a:ext cx="3225000" cy="4682380"/>
            <a:chOff x="7460472" y="1023780"/>
            <a:chExt cx="3225000" cy="4682380"/>
          </a:xfrm>
        </p:grpSpPr>
        <p:sp>
          <p:nvSpPr>
            <p:cNvPr id="4" name="Oval 3"/>
            <p:cNvSpPr/>
            <p:nvPr/>
          </p:nvSpPr>
          <p:spPr>
            <a:xfrm>
              <a:off x="7460472" y="1023780"/>
              <a:ext cx="3187700" cy="736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Configuration </a:t>
              </a:r>
              <a:r>
                <a:rPr lang="en-US" dirty="0" smtClean="0"/>
                <a:t>Manager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7460472" y="4969560"/>
              <a:ext cx="3187700" cy="736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Configuration  </a:t>
              </a:r>
              <a:r>
                <a:rPr lang="en-US" dirty="0" smtClean="0"/>
                <a:t>List</a:t>
              </a:r>
              <a:endParaRPr lang="en-US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52" t="30609" r="23144" b="23077"/>
            <a:stretch/>
          </p:blipFill>
          <p:spPr bwMode="auto">
            <a:xfrm>
              <a:off x="7474127" y="2205941"/>
              <a:ext cx="3211345" cy="2138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Down Arrow 2"/>
            <p:cNvSpPr/>
            <p:nvPr/>
          </p:nvSpPr>
          <p:spPr>
            <a:xfrm>
              <a:off x="8997911" y="4012450"/>
              <a:ext cx="241622" cy="943462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331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70566" y="423010"/>
            <a:ext cx="7513116" cy="5170188"/>
            <a:chOff x="620950" y="423010"/>
            <a:chExt cx="7513116" cy="5170188"/>
          </a:xfrm>
        </p:grpSpPr>
        <p:sp>
          <p:nvSpPr>
            <p:cNvPr id="6" name="Oval 5"/>
            <p:cNvSpPr/>
            <p:nvPr/>
          </p:nvSpPr>
          <p:spPr>
            <a:xfrm rot="19930345">
              <a:off x="2390198" y="423010"/>
              <a:ext cx="1803400" cy="9398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Directory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620950" y="1329585"/>
              <a:ext cx="7513116" cy="4263613"/>
              <a:chOff x="620950" y="1329585"/>
              <a:chExt cx="7513116" cy="4263613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572000" y="1637731"/>
                <a:ext cx="3562066" cy="163773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Analysis Manager</a:t>
                </a:r>
                <a:endParaRPr lang="en-US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 rot="153931">
                <a:off x="2161056" y="4421577"/>
                <a:ext cx="2122464" cy="117162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Configuration  List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 rot="20785120">
                <a:off x="620950" y="2454312"/>
                <a:ext cx="1803400" cy="9398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Selection</a:t>
                </a:r>
              </a:p>
            </p:txBody>
          </p:sp>
          <p:sp>
            <p:nvSpPr>
              <p:cNvPr id="15" name="Right Arrow 14"/>
              <p:cNvSpPr/>
              <p:nvPr/>
            </p:nvSpPr>
            <p:spPr>
              <a:xfrm>
                <a:off x="2491930" y="2515539"/>
                <a:ext cx="2080069" cy="394146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ight Arrow 15"/>
              <p:cNvSpPr/>
              <p:nvPr/>
            </p:nvSpPr>
            <p:spPr>
              <a:xfrm rot="2109909">
                <a:off x="3741483" y="1329585"/>
                <a:ext cx="1328041" cy="394146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ight Arrow 16"/>
              <p:cNvSpPr/>
              <p:nvPr/>
            </p:nvSpPr>
            <p:spPr>
              <a:xfrm rot="18410700">
                <a:off x="3644727" y="3683419"/>
                <a:ext cx="1664021" cy="394146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Arrow Connector 18"/>
              <p:cNvCxnSpPr>
                <a:stCxn id="5" idx="4"/>
                <a:endCxn id="20" idx="0"/>
              </p:cNvCxnSpPr>
              <p:nvPr/>
            </p:nvCxnSpPr>
            <p:spPr>
              <a:xfrm>
                <a:off x="6353033" y="3275463"/>
                <a:ext cx="1057168" cy="163892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7077694" y="4914389"/>
                <a:ext cx="6650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RUN</a:t>
                </a:r>
                <a:endParaRPr lang="en-US" dirty="0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8011240" y="2156377"/>
            <a:ext cx="4039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 Manager gets Data Directory, Selection and Configuration List as input.  Analysis Manager controls analyses dialog and runs </a:t>
            </a:r>
            <a:r>
              <a:rPr lang="en-US" dirty="0"/>
              <a:t>one </a:t>
            </a:r>
            <a:r>
              <a:rPr lang="en-US" dirty="0" smtClean="0"/>
              <a:t>or more analysis  according </a:t>
            </a:r>
            <a:r>
              <a:rPr lang="en-US" dirty="0" smtClean="0"/>
              <a:t>Configuration List.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6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18481" y="5438718"/>
            <a:ext cx="1135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DataStore</a:t>
            </a:r>
            <a:r>
              <a:rPr lang="en-US" dirty="0" smtClean="0"/>
              <a:t> contains </a:t>
            </a:r>
            <a:r>
              <a:rPr lang="en-US" dirty="0" err="1" smtClean="0"/>
              <a:t>FieldDataCollection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DataProvider</a:t>
            </a:r>
            <a:r>
              <a:rPr lang="en-US" dirty="0" smtClean="0"/>
              <a:t> has </a:t>
            </a:r>
            <a:r>
              <a:rPr lang="en-US" dirty="0" err="1" smtClean="0"/>
              <a:t>GetData</a:t>
            </a:r>
            <a:r>
              <a:rPr lang="en-US" dirty="0" smtClean="0"/>
              <a:t> function, it is used for getting all fields values(e.g. wafer, lot, bin). </a:t>
            </a:r>
            <a:r>
              <a:rPr lang="en-US" dirty="0" err="1" smtClean="0"/>
              <a:t>GetData</a:t>
            </a:r>
            <a:r>
              <a:rPr lang="en-US" dirty="0" smtClean="0"/>
              <a:t> function converts </a:t>
            </a:r>
            <a:r>
              <a:rPr lang="en-US" dirty="0" err="1" smtClean="0"/>
              <a:t>FieldList</a:t>
            </a:r>
            <a:r>
              <a:rPr lang="en-US" dirty="0" smtClean="0"/>
              <a:t> to </a:t>
            </a:r>
            <a:r>
              <a:rPr lang="en-US" dirty="0" err="1" smtClean="0"/>
              <a:t>DataTypes</a:t>
            </a:r>
            <a:r>
              <a:rPr lang="en-US" dirty="0" smtClean="0"/>
              <a:t>  and pass it to Loader. Loader finds and returns </a:t>
            </a:r>
            <a:r>
              <a:rPr lang="en-US" dirty="0" smtClean="0"/>
              <a:t>fields </a:t>
            </a:r>
            <a:r>
              <a:rPr lang="en-US" dirty="0" smtClean="0"/>
              <a:t>values from </a:t>
            </a:r>
            <a:r>
              <a:rPr lang="en-US" dirty="0" err="1" smtClean="0"/>
              <a:t>DataStore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DataProvider</a:t>
            </a:r>
            <a:r>
              <a:rPr lang="en-US" dirty="0" smtClean="0"/>
              <a:t> gets Selection </a:t>
            </a:r>
            <a:r>
              <a:rPr lang="en-US" dirty="0"/>
              <a:t>object with </a:t>
            </a:r>
            <a:r>
              <a:rPr lang="en-US" dirty="0" err="1" smtClean="0"/>
              <a:t>SetSelection</a:t>
            </a:r>
            <a:r>
              <a:rPr lang="en-US" dirty="0" smtClean="0"/>
              <a:t> function.</a:t>
            </a:r>
            <a:endParaRPr lang="en-US" dirty="0"/>
          </a:p>
        </p:txBody>
      </p:sp>
      <p:sp>
        <p:nvSpPr>
          <p:cNvPr id="66" name="Right Arrow 65"/>
          <p:cNvSpPr/>
          <p:nvPr/>
        </p:nvSpPr>
        <p:spPr>
          <a:xfrm rot="18573577">
            <a:off x="7145461" y="2034652"/>
            <a:ext cx="1500378" cy="25942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548115" y="334993"/>
            <a:ext cx="11225302" cy="4619654"/>
            <a:chOff x="548115" y="334993"/>
            <a:chExt cx="11225302" cy="4619654"/>
          </a:xfrm>
        </p:grpSpPr>
        <p:grpSp>
          <p:nvGrpSpPr>
            <p:cNvPr id="65" name="Group 64"/>
            <p:cNvGrpSpPr/>
            <p:nvPr/>
          </p:nvGrpSpPr>
          <p:grpSpPr>
            <a:xfrm>
              <a:off x="548115" y="334993"/>
              <a:ext cx="9919718" cy="4619654"/>
              <a:chOff x="548115" y="334993"/>
              <a:chExt cx="9919718" cy="4619654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619465" y="334993"/>
                <a:ext cx="2511188" cy="135112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Data Provider</a:t>
                </a:r>
                <a:endParaRPr lang="en-US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8286466" y="379855"/>
                <a:ext cx="2181367" cy="135112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DataStore</a:t>
                </a:r>
                <a:endParaRPr lang="en-US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6293893" y="2813714"/>
                <a:ext cx="1635456" cy="74835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Loader</a:t>
                </a:r>
                <a:endParaRPr lang="en-US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8302367" y="3601890"/>
                <a:ext cx="1635456" cy="74835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Parser</a:t>
                </a:r>
                <a:endParaRPr lang="en-US" dirty="0"/>
              </a:p>
            </p:txBody>
          </p:sp>
          <p:sp>
            <p:nvSpPr>
              <p:cNvPr id="9" name="Right Arrow 8"/>
              <p:cNvSpPr/>
              <p:nvPr/>
            </p:nvSpPr>
            <p:spPr>
              <a:xfrm rot="2278084">
                <a:off x="7822513" y="3466648"/>
                <a:ext cx="599201" cy="247541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Arrow Connector 11"/>
              <p:cNvCxnSpPr>
                <a:stCxn id="31" idx="0"/>
              </p:cNvCxnSpPr>
              <p:nvPr/>
            </p:nvCxnSpPr>
            <p:spPr>
              <a:xfrm flipV="1">
                <a:off x="5636247" y="3602884"/>
                <a:ext cx="1051156" cy="7054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548115" y="2368602"/>
                <a:ext cx="2142699" cy="105770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GetData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FieldList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cxnSp>
            <p:nvCxnSpPr>
              <p:cNvPr id="14" name="Straight Arrow Connector 13"/>
              <p:cNvCxnSpPr>
                <a:stCxn id="13" idx="3"/>
              </p:cNvCxnSpPr>
              <p:nvPr/>
            </p:nvCxnSpPr>
            <p:spPr>
              <a:xfrm>
                <a:off x="2690814" y="2897453"/>
                <a:ext cx="1744708" cy="14108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4" idx="3"/>
                <a:endCxn id="13" idx="0"/>
              </p:cNvCxnSpPr>
              <p:nvPr/>
            </p:nvCxnSpPr>
            <p:spPr>
              <a:xfrm flipH="1">
                <a:off x="1619465" y="1488254"/>
                <a:ext cx="367755" cy="8803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3228537" y="4308316"/>
                <a:ext cx="48154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Convert </a:t>
                </a:r>
                <a:r>
                  <a:rPr lang="en-US" dirty="0"/>
                  <a:t>to </a:t>
                </a:r>
                <a:r>
                  <a:rPr lang="en-US" dirty="0" err="1" smtClean="0"/>
                  <a:t>DataTypes</a:t>
                </a:r>
                <a:r>
                  <a:rPr lang="en-US" dirty="0" smtClean="0"/>
                  <a:t>(e.g. </a:t>
                </a:r>
                <a:r>
                  <a:rPr lang="en-US" dirty="0" err="1" smtClean="0"/>
                  <a:t>BinData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BinDefinition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endParaRPr lang="en-US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709864" y="2174056"/>
                <a:ext cx="2386085" cy="63965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SetSelection</a:t>
                </a:r>
                <a:r>
                  <a:rPr lang="en-US" dirty="0" smtClean="0"/>
                  <a:t>(Selection)</a:t>
                </a:r>
                <a:endParaRPr lang="en-US" dirty="0"/>
              </a:p>
            </p:txBody>
          </p:sp>
          <p:cxnSp>
            <p:nvCxnSpPr>
              <p:cNvPr id="63" name="Straight Connector 62"/>
              <p:cNvCxnSpPr>
                <a:stCxn id="4" idx="5"/>
                <a:endCxn id="47" idx="0"/>
              </p:cNvCxnSpPr>
              <p:nvPr/>
            </p:nvCxnSpPr>
            <p:spPr>
              <a:xfrm>
                <a:off x="3762898" y="1488254"/>
                <a:ext cx="1140009" cy="6858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Rectangle 68"/>
            <p:cNvSpPr/>
            <p:nvPr/>
          </p:nvSpPr>
          <p:spPr>
            <a:xfrm>
              <a:off x="9630718" y="2184226"/>
              <a:ext cx="2142699" cy="6627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FieldDataCollection</a:t>
              </a:r>
              <a:endParaRPr lang="en-US" dirty="0"/>
            </a:p>
          </p:txBody>
        </p:sp>
        <p:cxnSp>
          <p:nvCxnSpPr>
            <p:cNvPr id="71" name="Straight Connector 70"/>
            <p:cNvCxnSpPr>
              <a:stCxn id="5" idx="5"/>
              <a:endCxn id="69" idx="0"/>
            </p:cNvCxnSpPr>
            <p:nvPr/>
          </p:nvCxnSpPr>
          <p:spPr>
            <a:xfrm>
              <a:off x="10148379" y="1533116"/>
              <a:ext cx="553689" cy="651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716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26353" y="989496"/>
            <a:ext cx="2524836" cy="11464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Analysis Module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 rot="19930345">
            <a:off x="588685" y="513218"/>
            <a:ext cx="1803400" cy="939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smtClean="0"/>
              <a:t>Provider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 rot="153931">
            <a:off x="624282" y="2182823"/>
            <a:ext cx="2122464" cy="117162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593755">
            <a:off x="2256340" y="1099119"/>
            <a:ext cx="1654439" cy="39414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9632518">
            <a:off x="2728820" y="2153795"/>
            <a:ext cx="1349932" cy="39354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24382" y="495181"/>
            <a:ext cx="4326340" cy="22431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 Run()</a:t>
            </a:r>
          </a:p>
          <a:p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GetData</a:t>
            </a:r>
            <a:r>
              <a:rPr lang="en-US" dirty="0" smtClean="0"/>
              <a:t>(</a:t>
            </a:r>
            <a:r>
              <a:rPr lang="en-US" dirty="0" err="1" smtClean="0"/>
              <a:t>FieldList</a:t>
            </a:r>
            <a:r>
              <a:rPr lang="en-US" dirty="0" smtClean="0"/>
              <a:t>(Wafer, Bin,  </a:t>
            </a:r>
            <a:r>
              <a:rPr lang="en-US" dirty="0" err="1" smtClean="0"/>
              <a:t>BinType</a:t>
            </a:r>
            <a:r>
              <a:rPr lang="en-US" dirty="0" smtClean="0"/>
              <a:t> ))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FieldCollection</a:t>
            </a:r>
            <a:r>
              <a:rPr lang="en-US" dirty="0" smtClean="0"/>
              <a:t>-&gt;</a:t>
            </a:r>
            <a:r>
              <a:rPr lang="en-US" dirty="0" err="1" smtClean="0"/>
              <a:t>GetFieldData</a:t>
            </a:r>
            <a:r>
              <a:rPr lang="en-US" dirty="0" smtClean="0"/>
              <a:t>(Bin)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FieldData</a:t>
            </a:r>
            <a:r>
              <a:rPr lang="en-US" dirty="0" smtClean="0"/>
              <a:t>-&gt;</a:t>
            </a:r>
            <a:r>
              <a:rPr lang="en-US" dirty="0" err="1" smtClean="0"/>
              <a:t>GetIntData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IntVec</a:t>
            </a:r>
            <a:r>
              <a:rPr lang="en-US" dirty="0" smtClean="0"/>
              <a:t>-&gt;</a:t>
            </a:r>
            <a:r>
              <a:rPr lang="en-US" dirty="0" err="1" smtClean="0"/>
              <a:t>GetAt</a:t>
            </a:r>
            <a:r>
              <a:rPr lang="en-US" dirty="0" smtClean="0"/>
              <a:t>(index)</a:t>
            </a:r>
          </a:p>
        </p:txBody>
      </p:sp>
      <p:cxnSp>
        <p:nvCxnSpPr>
          <p:cNvPr id="13" name="Straight Connector 12"/>
          <p:cNvCxnSpPr>
            <a:stCxn id="4" idx="6"/>
            <a:endCxn id="11" idx="1"/>
          </p:cNvCxnSpPr>
          <p:nvPr/>
        </p:nvCxnSpPr>
        <p:spPr>
          <a:xfrm>
            <a:off x="6551189" y="1562702"/>
            <a:ext cx="873193" cy="54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9123" y="4026090"/>
            <a:ext cx="110560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 module gets </a:t>
            </a:r>
            <a:r>
              <a:rPr lang="en-US" dirty="0" err="1" smtClean="0"/>
              <a:t>DataProvider</a:t>
            </a:r>
            <a:r>
              <a:rPr lang="en-US" dirty="0" smtClean="0"/>
              <a:t> and Configuration as input. </a:t>
            </a:r>
          </a:p>
          <a:p>
            <a:r>
              <a:rPr lang="en-US" dirty="0" smtClean="0"/>
              <a:t>Analysis Module has Run function, which will begin to do some </a:t>
            </a:r>
            <a:r>
              <a:rPr lang="en-US" dirty="0"/>
              <a:t>specific </a:t>
            </a:r>
            <a:r>
              <a:rPr lang="en-US" dirty="0" smtClean="0"/>
              <a:t> steps for analysis. Run function call </a:t>
            </a:r>
            <a:r>
              <a:rPr lang="en-US" dirty="0" err="1" smtClean="0"/>
              <a:t>GetData</a:t>
            </a:r>
            <a:r>
              <a:rPr lang="en-US" dirty="0" smtClean="0"/>
              <a:t> with some field names. </a:t>
            </a:r>
            <a:r>
              <a:rPr lang="en-US" dirty="0" err="1" smtClean="0"/>
              <a:t>GetData</a:t>
            </a:r>
            <a:r>
              <a:rPr lang="en-US" dirty="0" smtClean="0"/>
              <a:t> returns </a:t>
            </a:r>
            <a:r>
              <a:rPr lang="en-US" dirty="0" err="1" smtClean="0"/>
              <a:t>FieldCollection</a:t>
            </a:r>
            <a:r>
              <a:rPr lang="en-US" dirty="0" smtClean="0"/>
              <a:t>. For each field call </a:t>
            </a:r>
            <a:r>
              <a:rPr lang="en-US" dirty="0" err="1" smtClean="0"/>
              <a:t>GetFieldData</a:t>
            </a:r>
            <a:r>
              <a:rPr lang="en-US" dirty="0" smtClean="0"/>
              <a:t> </a:t>
            </a:r>
            <a:r>
              <a:rPr lang="en-US" dirty="0" smtClean="0"/>
              <a:t>pass field name </a:t>
            </a:r>
            <a:r>
              <a:rPr lang="en-US" dirty="0" smtClean="0"/>
              <a:t>and get single </a:t>
            </a:r>
            <a:r>
              <a:rPr lang="en-US" dirty="0" err="1" smtClean="0"/>
              <a:t>FiledData</a:t>
            </a:r>
            <a:r>
              <a:rPr lang="en-US" dirty="0" smtClean="0"/>
              <a:t>. Find out </a:t>
            </a:r>
            <a:r>
              <a:rPr lang="en-US" dirty="0" smtClean="0"/>
              <a:t>the type </a:t>
            </a:r>
            <a:r>
              <a:rPr lang="en-US" dirty="0" smtClean="0"/>
              <a:t>of returned values and call corresponding Get function (e.g. </a:t>
            </a:r>
            <a:r>
              <a:rPr lang="en-US" dirty="0" err="1" smtClean="0"/>
              <a:t>GetIntData</a:t>
            </a:r>
            <a:r>
              <a:rPr lang="en-US" dirty="0" smtClean="0"/>
              <a:t>), get </a:t>
            </a:r>
            <a:r>
              <a:rPr lang="en-US" dirty="0" smtClean="0"/>
              <a:t>Vector (e.g. </a:t>
            </a:r>
            <a:r>
              <a:rPr lang="en-US" dirty="0" err="1" smtClean="0"/>
              <a:t>IntVec</a:t>
            </a:r>
            <a:r>
              <a:rPr lang="en-US" dirty="0" smtClean="0"/>
              <a:t>). Loop over vector and call  </a:t>
            </a:r>
            <a:r>
              <a:rPr lang="en-US" dirty="0" err="1" smtClean="0"/>
              <a:t>GetAt</a:t>
            </a:r>
            <a:r>
              <a:rPr lang="en-US" dirty="0" smtClean="0"/>
              <a:t> with index and get all necessary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2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Words>336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Seda Matevosyan</dc:creator>
  <cp:lastModifiedBy>Hasmik Sargsyan</cp:lastModifiedBy>
  <cp:revision>71</cp:revision>
  <dcterms:created xsi:type="dcterms:W3CDTF">2016-11-29T12:21:17Z</dcterms:created>
  <dcterms:modified xsi:type="dcterms:W3CDTF">2016-11-30T22:53:45Z</dcterms:modified>
</cp:coreProperties>
</file>