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D3EF-0A79-48CA-8FF6-BEB953FE5C4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8679-0C3C-4A28-B4AB-F4564AAA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Liana Tucar</dc:creator>
  <cp:lastModifiedBy>Liana Tucar</cp:lastModifiedBy>
  <cp:revision>1</cp:revision>
  <dcterms:created xsi:type="dcterms:W3CDTF">2017-06-30T12:34:40Z</dcterms:created>
  <dcterms:modified xsi:type="dcterms:W3CDTF">2017-06-30T12:35:15Z</dcterms:modified>
</cp:coreProperties>
</file>