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A946-0A56-4145-B482-9881E247B6D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4838-845A-DE4E-BABA-0D55E9B7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EAS503 </a:t>
            </a:r>
            <a:r>
              <a:rPr lang="mr-IN" dirty="0" smtClean="0"/>
              <a:t>–</a:t>
            </a:r>
            <a:r>
              <a:rPr lang="en-US" dirty="0" smtClean="0"/>
              <a:t> Programming and Database Fundamentals for Data Scientists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6982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basics</a:t>
            </a:r>
          </a:p>
          <a:p>
            <a:pPr lvl="1"/>
            <a:r>
              <a:rPr lang="en-US" dirty="0" smtClean="0"/>
              <a:t>Data structures, loops, recursions, OOD</a:t>
            </a:r>
          </a:p>
          <a:p>
            <a:r>
              <a:rPr lang="en-US" dirty="0" smtClean="0"/>
              <a:t>Python basics</a:t>
            </a:r>
          </a:p>
          <a:p>
            <a:pPr lvl="1"/>
            <a:r>
              <a:rPr lang="en-US" dirty="0" smtClean="0"/>
              <a:t>Data types (basic and sequence)</a:t>
            </a:r>
          </a:p>
          <a:p>
            <a:pPr lvl="1"/>
            <a:r>
              <a:rPr lang="en-US" dirty="0" smtClean="0"/>
              <a:t>Control structures</a:t>
            </a:r>
          </a:p>
          <a:p>
            <a:pPr lvl="1"/>
            <a:r>
              <a:rPr lang="en-US" dirty="0" smtClean="0"/>
              <a:t>Classes</a:t>
            </a:r>
          </a:p>
          <a:p>
            <a:r>
              <a:rPr lang="en-US" dirty="0" smtClean="0"/>
              <a:t>Python libraries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Matplotlib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9818" y="1586202"/>
            <a:ext cx="3906982" cy="4525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Databases Basics</a:t>
            </a:r>
          </a:p>
          <a:p>
            <a:pPr lvl="1"/>
            <a:r>
              <a:rPr lang="en-US" sz="2400" dirty="0" smtClean="0"/>
              <a:t>Relational Algebra</a:t>
            </a:r>
          </a:p>
          <a:p>
            <a:r>
              <a:rPr lang="en-US" sz="2800" dirty="0" smtClean="0"/>
              <a:t>SQL</a:t>
            </a:r>
          </a:p>
          <a:p>
            <a:r>
              <a:rPr lang="en-US" sz="2800" dirty="0" smtClean="0"/>
              <a:t>Python and SQL</a:t>
            </a:r>
          </a:p>
        </p:txBody>
      </p:sp>
    </p:spTree>
    <p:extLst>
      <p:ext uri="{BB962C8B-B14F-4D97-AF65-F5344CB8AC3E}">
        <p14:creationId xmlns:p14="http://schemas.microsoft.com/office/powerpoint/2010/main" val="24236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on the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 questions on </a:t>
            </a:r>
            <a:r>
              <a:rPr lang="en-US" dirty="0" smtClean="0"/>
              <a:t>Matplotlib</a:t>
            </a:r>
            <a:endParaRPr lang="en-US" dirty="0" smtClean="0"/>
          </a:p>
          <a:p>
            <a:r>
              <a:rPr lang="en-US" dirty="0" smtClean="0"/>
              <a:t>Performance benefits of various data structures in Python</a:t>
            </a:r>
          </a:p>
          <a:p>
            <a:r>
              <a:rPr lang="en-US" dirty="0" smtClean="0"/>
              <a:t>Memory representation of data in Python</a:t>
            </a:r>
          </a:p>
          <a:p>
            <a:r>
              <a:rPr lang="en-US" dirty="0" smtClean="0"/>
              <a:t>Defining and using classes </a:t>
            </a:r>
            <a:r>
              <a:rPr lang="en-US" dirty="0" smtClean="0"/>
              <a:t>and objects in Python</a:t>
            </a:r>
            <a:endParaRPr lang="en-US" dirty="0" smtClean="0"/>
          </a:p>
          <a:p>
            <a:r>
              <a:rPr lang="en-US" dirty="0" smtClean="0"/>
              <a:t>Databases </a:t>
            </a:r>
            <a:r>
              <a:rPr lang="mr-IN" dirty="0" smtClean="0"/>
              <a:t>–</a:t>
            </a:r>
            <a:r>
              <a:rPr lang="en-US" dirty="0" smtClean="0"/>
              <a:t> relational algebra (query tree)</a:t>
            </a:r>
          </a:p>
          <a:p>
            <a:r>
              <a:rPr lang="en-US" dirty="0" smtClean="0"/>
              <a:t>Writing simple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Writing simple “pseudo 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Course Review</vt:lpstr>
      <vt:lpstr>What did we learn?</vt:lpstr>
      <vt:lpstr>What is on the final?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Review</dc:title>
  <dc:creator>Varun Chandola</dc:creator>
  <cp:lastModifiedBy>Varun Chandola</cp:lastModifiedBy>
  <cp:revision>3</cp:revision>
  <dcterms:created xsi:type="dcterms:W3CDTF">2017-12-05T03:01:00Z</dcterms:created>
  <dcterms:modified xsi:type="dcterms:W3CDTF">2017-12-05T14:57:41Z</dcterms:modified>
</cp:coreProperties>
</file>