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3"/>
  </p:notesMasterIdLst>
  <p:sldIdLst>
    <p:sldId id="267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Inria Sans" panose="020B0604020202020204" charset="0"/>
      <p:regular r:id="rId8"/>
      <p:bold r:id="rId9"/>
      <p:italic r:id="rId10"/>
      <p:boldItalic r:id="rId11"/>
    </p:embeddedFont>
    <p:embeddedFont>
      <p:font typeface="Lexend Exa" panose="020B0604020202020204" charset="0"/>
      <p:regular r:id="rId12"/>
      <p:bold r:id="rId13"/>
    </p:embeddedFont>
    <p:embeddedFont>
      <p:font typeface="Lexend Tera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C1D261-2139-42FE-B86B-E5B778F4117B}">
  <a:tblStyle styleId="{2FC1D261-2139-42FE-B86B-E5B778F411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35caa2d63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35caa2d63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711300" y="1212225"/>
            <a:ext cx="3727200" cy="3420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2"/>
          </p:nvPr>
        </p:nvSpPr>
        <p:spPr>
          <a:xfrm>
            <a:off x="4705413" y="1212225"/>
            <a:ext cx="3727200" cy="3420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title" idx="2"/>
          </p:nvPr>
        </p:nvSpPr>
        <p:spPr>
          <a:xfrm>
            <a:off x="716688" y="3265982"/>
            <a:ext cx="2336400" cy="527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1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ubTitle" idx="1"/>
          </p:nvPr>
        </p:nvSpPr>
        <p:spPr>
          <a:xfrm>
            <a:off x="716688" y="3793211"/>
            <a:ext cx="2336400" cy="734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 sz="1400">
                <a:latin typeface="Inria Sans"/>
                <a:ea typeface="Inria Sans"/>
                <a:cs typeface="Inria Sans"/>
                <a:sym typeface="Inri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title" idx="3"/>
          </p:nvPr>
        </p:nvSpPr>
        <p:spPr>
          <a:xfrm>
            <a:off x="3403800" y="3265969"/>
            <a:ext cx="2336400" cy="527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1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ubTitle" idx="4"/>
          </p:nvPr>
        </p:nvSpPr>
        <p:spPr>
          <a:xfrm>
            <a:off x="3403800" y="3793198"/>
            <a:ext cx="2336400" cy="734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 sz="1400">
                <a:latin typeface="Inria Sans"/>
                <a:ea typeface="Inria Sans"/>
                <a:cs typeface="Inria Sans"/>
                <a:sym typeface="Inri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 idx="5"/>
          </p:nvPr>
        </p:nvSpPr>
        <p:spPr>
          <a:xfrm>
            <a:off x="6090900" y="3265969"/>
            <a:ext cx="2336400" cy="527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1"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6"/>
          </p:nvPr>
        </p:nvSpPr>
        <p:spPr>
          <a:xfrm>
            <a:off x="6090900" y="3793198"/>
            <a:ext cx="2336400" cy="734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 sz="1400">
                <a:latin typeface="Inria Sans"/>
                <a:ea typeface="Inria Sans"/>
                <a:cs typeface="Inria Sans"/>
                <a:sym typeface="Inri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None/>
              <a:defRPr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cxnSp>
        <p:nvCxnSpPr>
          <p:cNvPr id="120" name="Google Shape;120;p23"/>
          <p:cNvCxnSpPr/>
          <p:nvPr/>
        </p:nvCxnSpPr>
        <p:spPr>
          <a:xfrm>
            <a:off x="612850" y="387000"/>
            <a:ext cx="792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23"/>
          <p:cNvCxnSpPr/>
          <p:nvPr/>
        </p:nvCxnSpPr>
        <p:spPr>
          <a:xfrm>
            <a:off x="612850" y="4756500"/>
            <a:ext cx="792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/>
          <p:nvPr/>
        </p:nvSpPr>
        <p:spPr>
          <a:xfrm>
            <a:off x="-793625" y="-776698"/>
            <a:ext cx="1602000" cy="1602000"/>
          </a:xfrm>
          <a:prstGeom prst="star16">
            <a:avLst>
              <a:gd name="adj" fmla="val 145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9" name="Google Shape;219;p36"/>
          <p:cNvCxnSpPr/>
          <p:nvPr/>
        </p:nvCxnSpPr>
        <p:spPr>
          <a:xfrm>
            <a:off x="612850" y="4756500"/>
            <a:ext cx="792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">
    <p:bg>
      <p:bgPr>
        <a:solidFill>
          <a:schemeClr val="dk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37"/>
          <p:cNvCxnSpPr/>
          <p:nvPr/>
        </p:nvCxnSpPr>
        <p:spPr>
          <a:xfrm>
            <a:off x="612850" y="4756500"/>
            <a:ext cx="7928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ans"/>
              <a:buChar char="●"/>
              <a:def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ans"/>
              <a:buChar char="○"/>
              <a:def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ans"/>
              <a:buChar char="■"/>
              <a:def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ans"/>
              <a:buChar char="●"/>
              <a:def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ans"/>
              <a:buChar char="○"/>
              <a:def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ans"/>
              <a:buChar char="■"/>
              <a:def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ans"/>
              <a:buChar char="●"/>
              <a:def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ria Sans"/>
              <a:buChar char="○"/>
              <a:def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ria Sans"/>
              <a:buChar char="■"/>
              <a:defRPr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8" r:id="rId2"/>
    <p:sldLayoutId id="2147483669" r:id="rId3"/>
    <p:sldLayoutId id="2147483682" r:id="rId4"/>
    <p:sldLayoutId id="214748368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>
            <a:spLocks noGrp="1"/>
          </p:cNvSpPr>
          <p:nvPr>
            <p:ph type="title"/>
          </p:nvPr>
        </p:nvSpPr>
        <p:spPr>
          <a:xfrm>
            <a:off x="505544" y="2797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Strategi Integrasi Nasional Indonesia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3" name="Google Shape;373;p52"/>
          <p:cNvSpPr txBox="1">
            <a:spLocks noGrp="1"/>
          </p:cNvSpPr>
          <p:nvPr>
            <p:ph type="title" idx="2"/>
          </p:nvPr>
        </p:nvSpPr>
        <p:spPr>
          <a:xfrm>
            <a:off x="716688" y="108643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Asilmilasi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374" name="Google Shape;374;p52"/>
          <p:cNvSpPr txBox="1">
            <a:spLocks noGrp="1"/>
          </p:cNvSpPr>
          <p:nvPr>
            <p:ph type="subTitle" idx="1"/>
          </p:nvPr>
        </p:nvSpPr>
        <p:spPr>
          <a:xfrm>
            <a:off x="716688" y="1473142"/>
            <a:ext cx="23364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Asimilasi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peroses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campuran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antara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kebudayaan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menjadi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kebudayaan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sehingga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kebudayaan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identitas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budaya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pembentuk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sebelumnya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sz="1600" dirty="0"/>
          </a:p>
        </p:txBody>
      </p:sp>
      <p:sp>
        <p:nvSpPr>
          <p:cNvPr id="375" name="Google Shape;375;p52"/>
          <p:cNvSpPr txBox="1">
            <a:spLocks noGrp="1"/>
          </p:cNvSpPr>
          <p:nvPr>
            <p:ph type="title" idx="3"/>
          </p:nvPr>
        </p:nvSpPr>
        <p:spPr>
          <a:xfrm>
            <a:off x="3403800" y="104483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akulturasi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6" name="Google Shape;376;p52"/>
          <p:cNvSpPr txBox="1">
            <a:spLocks noGrp="1"/>
          </p:cNvSpPr>
          <p:nvPr>
            <p:ph type="subTitle" idx="4"/>
          </p:nvPr>
        </p:nvSpPr>
        <p:spPr>
          <a:xfrm>
            <a:off x="3400488" y="1473142"/>
            <a:ext cx="23364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Akultutasi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peroses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campuran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kebudayaan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menjadi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kebudayaan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ciri-ciri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budaya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asli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pembentuknya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dirty="0"/>
          </a:p>
        </p:txBody>
      </p:sp>
      <p:sp>
        <p:nvSpPr>
          <p:cNvPr id="377" name="Google Shape;377;p52"/>
          <p:cNvSpPr txBox="1">
            <a:spLocks noGrp="1"/>
          </p:cNvSpPr>
          <p:nvPr>
            <p:ph type="title" idx="5"/>
          </p:nvPr>
        </p:nvSpPr>
        <p:spPr>
          <a:xfrm>
            <a:off x="6084288" y="104483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Pluralis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8" name="Google Shape;378;p52"/>
          <p:cNvSpPr txBox="1">
            <a:spLocks noGrp="1"/>
          </p:cNvSpPr>
          <p:nvPr>
            <p:ph type="subTitle" idx="6"/>
          </p:nvPr>
        </p:nvSpPr>
        <p:spPr>
          <a:xfrm>
            <a:off x="6090912" y="1492926"/>
            <a:ext cx="23364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Paham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pluralis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paham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mengahargai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perdebaan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masyaraakt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mewujudkan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integrasi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nasional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memberikan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kesempatan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segala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unsur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perbedaan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masyarakat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tujuan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hidup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bekembang</a:t>
            </a:r>
            <a:endParaRPr sz="1600" dirty="0"/>
          </a:p>
        </p:txBody>
      </p:sp>
      <p:grpSp>
        <p:nvGrpSpPr>
          <p:cNvPr id="12" name="Google Shape;3111;p84">
            <a:extLst>
              <a:ext uri="{FF2B5EF4-FFF2-40B4-BE49-F238E27FC236}">
                <a16:creationId xmlns:a16="http://schemas.microsoft.com/office/drawing/2014/main" id="{0CE761D3-A795-4D7F-9959-79183ABD5008}"/>
              </a:ext>
            </a:extLst>
          </p:cNvPr>
          <p:cNvGrpSpPr/>
          <p:nvPr/>
        </p:nvGrpSpPr>
        <p:grpSpPr>
          <a:xfrm>
            <a:off x="1523232" y="799646"/>
            <a:ext cx="6097536" cy="3547432"/>
            <a:chOff x="233350" y="949250"/>
            <a:chExt cx="7137300" cy="3802300"/>
          </a:xfrm>
        </p:grpSpPr>
        <p:sp>
          <p:nvSpPr>
            <p:cNvPr id="13" name="Google Shape;3112;p84">
              <a:extLst>
                <a:ext uri="{FF2B5EF4-FFF2-40B4-BE49-F238E27FC236}">
                  <a16:creationId xmlns:a16="http://schemas.microsoft.com/office/drawing/2014/main" id="{59DB6DEF-AF6D-4688-9268-D361A2CC70FA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13;p84">
              <a:extLst>
                <a:ext uri="{FF2B5EF4-FFF2-40B4-BE49-F238E27FC236}">
                  <a16:creationId xmlns:a16="http://schemas.microsoft.com/office/drawing/2014/main" id="{D41CDD9C-9549-43BE-AC26-877996241546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14;p84">
              <a:extLst>
                <a:ext uri="{FF2B5EF4-FFF2-40B4-BE49-F238E27FC236}">
                  <a16:creationId xmlns:a16="http://schemas.microsoft.com/office/drawing/2014/main" id="{A4EC1D4A-C940-4D0D-962B-10646FE92F38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15;p84">
              <a:extLst>
                <a:ext uri="{FF2B5EF4-FFF2-40B4-BE49-F238E27FC236}">
                  <a16:creationId xmlns:a16="http://schemas.microsoft.com/office/drawing/2014/main" id="{F8399E42-E74B-4C25-9E8D-7BF9EB1F8040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16;p84">
              <a:extLst>
                <a:ext uri="{FF2B5EF4-FFF2-40B4-BE49-F238E27FC236}">
                  <a16:creationId xmlns:a16="http://schemas.microsoft.com/office/drawing/2014/main" id="{69C3C8F7-FAD9-4E6D-97EF-4C519F5AD4DE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17;p84">
              <a:extLst>
                <a:ext uri="{FF2B5EF4-FFF2-40B4-BE49-F238E27FC236}">
                  <a16:creationId xmlns:a16="http://schemas.microsoft.com/office/drawing/2014/main" id="{3EDE93A1-7F04-4FC0-A167-7EF7FD378090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18;p84">
              <a:extLst>
                <a:ext uri="{FF2B5EF4-FFF2-40B4-BE49-F238E27FC236}">
                  <a16:creationId xmlns:a16="http://schemas.microsoft.com/office/drawing/2014/main" id="{474F1899-CE30-4F69-BEBE-4323C4737924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19;p84">
              <a:extLst>
                <a:ext uri="{FF2B5EF4-FFF2-40B4-BE49-F238E27FC236}">
                  <a16:creationId xmlns:a16="http://schemas.microsoft.com/office/drawing/2014/main" id="{5EAB9F45-E442-4A32-A709-271EDEB84883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20;p84">
              <a:extLst>
                <a:ext uri="{FF2B5EF4-FFF2-40B4-BE49-F238E27FC236}">
                  <a16:creationId xmlns:a16="http://schemas.microsoft.com/office/drawing/2014/main" id="{502BC855-946B-42BB-8EC1-8D7D8FA65E8F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21;p84">
              <a:extLst>
                <a:ext uri="{FF2B5EF4-FFF2-40B4-BE49-F238E27FC236}">
                  <a16:creationId xmlns:a16="http://schemas.microsoft.com/office/drawing/2014/main" id="{6C31FF8E-5B4C-4F9E-B2D0-B74AE64D3DA9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22;p84">
              <a:extLst>
                <a:ext uri="{FF2B5EF4-FFF2-40B4-BE49-F238E27FC236}">
                  <a16:creationId xmlns:a16="http://schemas.microsoft.com/office/drawing/2014/main" id="{CE159286-4A23-4BFB-9379-4F6F6887227F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23;p84">
              <a:extLst>
                <a:ext uri="{FF2B5EF4-FFF2-40B4-BE49-F238E27FC236}">
                  <a16:creationId xmlns:a16="http://schemas.microsoft.com/office/drawing/2014/main" id="{E486829E-01F3-4287-B880-416659EC8F3E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24;p84">
              <a:extLst>
                <a:ext uri="{FF2B5EF4-FFF2-40B4-BE49-F238E27FC236}">
                  <a16:creationId xmlns:a16="http://schemas.microsoft.com/office/drawing/2014/main" id="{3EF6030B-F41E-4D4D-9CA9-D2C5668ED74A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25;p84">
              <a:extLst>
                <a:ext uri="{FF2B5EF4-FFF2-40B4-BE49-F238E27FC236}">
                  <a16:creationId xmlns:a16="http://schemas.microsoft.com/office/drawing/2014/main" id="{D2A0F74D-2313-448C-B96D-A5766D902435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26;p84">
              <a:extLst>
                <a:ext uri="{FF2B5EF4-FFF2-40B4-BE49-F238E27FC236}">
                  <a16:creationId xmlns:a16="http://schemas.microsoft.com/office/drawing/2014/main" id="{EA977D9E-65CB-4D3D-9395-9EB804B576CB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27;p84">
              <a:extLst>
                <a:ext uri="{FF2B5EF4-FFF2-40B4-BE49-F238E27FC236}">
                  <a16:creationId xmlns:a16="http://schemas.microsoft.com/office/drawing/2014/main" id="{D8C48AEE-5059-49DB-A0DB-6C29DF433C03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28;p84">
              <a:extLst>
                <a:ext uri="{FF2B5EF4-FFF2-40B4-BE49-F238E27FC236}">
                  <a16:creationId xmlns:a16="http://schemas.microsoft.com/office/drawing/2014/main" id="{97A35A0D-E6ED-41C7-B6DD-56E39419FFBA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29;p84">
              <a:extLst>
                <a:ext uri="{FF2B5EF4-FFF2-40B4-BE49-F238E27FC236}">
                  <a16:creationId xmlns:a16="http://schemas.microsoft.com/office/drawing/2014/main" id="{5E87A0A4-B125-4FF7-ACB8-01C555F03AD1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30;p84">
              <a:extLst>
                <a:ext uri="{FF2B5EF4-FFF2-40B4-BE49-F238E27FC236}">
                  <a16:creationId xmlns:a16="http://schemas.microsoft.com/office/drawing/2014/main" id="{A1195C09-C930-4238-9525-76126CCD1053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31;p84">
              <a:extLst>
                <a:ext uri="{FF2B5EF4-FFF2-40B4-BE49-F238E27FC236}">
                  <a16:creationId xmlns:a16="http://schemas.microsoft.com/office/drawing/2014/main" id="{22A2051D-B6B7-4B9A-BDC2-62B02F9021C3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32;p84">
              <a:extLst>
                <a:ext uri="{FF2B5EF4-FFF2-40B4-BE49-F238E27FC236}">
                  <a16:creationId xmlns:a16="http://schemas.microsoft.com/office/drawing/2014/main" id="{F3CFA529-F581-4AE8-90F8-266BEFFCC745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33;p84">
              <a:extLst>
                <a:ext uri="{FF2B5EF4-FFF2-40B4-BE49-F238E27FC236}">
                  <a16:creationId xmlns:a16="http://schemas.microsoft.com/office/drawing/2014/main" id="{17FBE141-606D-4355-9CBF-739F312A0098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134;p84">
              <a:extLst>
                <a:ext uri="{FF2B5EF4-FFF2-40B4-BE49-F238E27FC236}">
                  <a16:creationId xmlns:a16="http://schemas.microsoft.com/office/drawing/2014/main" id="{ABEF981F-E29A-4F7B-BFB6-FE6F3C3947E9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135;p84">
              <a:extLst>
                <a:ext uri="{FF2B5EF4-FFF2-40B4-BE49-F238E27FC236}">
                  <a16:creationId xmlns:a16="http://schemas.microsoft.com/office/drawing/2014/main" id="{94BFB037-E830-4656-9905-193D04B3FDCE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136;p84">
              <a:extLst>
                <a:ext uri="{FF2B5EF4-FFF2-40B4-BE49-F238E27FC236}">
                  <a16:creationId xmlns:a16="http://schemas.microsoft.com/office/drawing/2014/main" id="{119ED4C6-E7AD-4B62-9D46-C41EA76F138E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137;p84">
              <a:extLst>
                <a:ext uri="{FF2B5EF4-FFF2-40B4-BE49-F238E27FC236}">
                  <a16:creationId xmlns:a16="http://schemas.microsoft.com/office/drawing/2014/main" id="{E862BFD4-8473-4BBD-AF2C-8A46CD22E790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138;p84">
              <a:extLst>
                <a:ext uri="{FF2B5EF4-FFF2-40B4-BE49-F238E27FC236}">
                  <a16:creationId xmlns:a16="http://schemas.microsoft.com/office/drawing/2014/main" id="{41227BE8-1296-49E1-B12C-AA8274703142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139;p84">
              <a:extLst>
                <a:ext uri="{FF2B5EF4-FFF2-40B4-BE49-F238E27FC236}">
                  <a16:creationId xmlns:a16="http://schemas.microsoft.com/office/drawing/2014/main" id="{00B79B46-22C1-4760-8C45-B98748793722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140;p84">
              <a:extLst>
                <a:ext uri="{FF2B5EF4-FFF2-40B4-BE49-F238E27FC236}">
                  <a16:creationId xmlns:a16="http://schemas.microsoft.com/office/drawing/2014/main" id="{048D067B-E45C-4993-AB59-B76A4A1D73BA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141;p84">
              <a:extLst>
                <a:ext uri="{FF2B5EF4-FFF2-40B4-BE49-F238E27FC236}">
                  <a16:creationId xmlns:a16="http://schemas.microsoft.com/office/drawing/2014/main" id="{2AFEE0C9-7F55-47D9-A3EE-450D1B5B5C51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42;p84">
              <a:extLst>
                <a:ext uri="{FF2B5EF4-FFF2-40B4-BE49-F238E27FC236}">
                  <a16:creationId xmlns:a16="http://schemas.microsoft.com/office/drawing/2014/main" id="{05AA5879-3413-47F4-8CE4-F5188FDB0DD4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43;p84">
              <a:extLst>
                <a:ext uri="{FF2B5EF4-FFF2-40B4-BE49-F238E27FC236}">
                  <a16:creationId xmlns:a16="http://schemas.microsoft.com/office/drawing/2014/main" id="{1D8F55ED-8EB3-4926-9502-393DA760703D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44;p84">
              <a:extLst>
                <a:ext uri="{FF2B5EF4-FFF2-40B4-BE49-F238E27FC236}">
                  <a16:creationId xmlns:a16="http://schemas.microsoft.com/office/drawing/2014/main" id="{BB2CE991-2DFC-424A-A852-9732D22F8F62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45;p84">
              <a:extLst>
                <a:ext uri="{FF2B5EF4-FFF2-40B4-BE49-F238E27FC236}">
                  <a16:creationId xmlns:a16="http://schemas.microsoft.com/office/drawing/2014/main" id="{9D18AA1C-AB3D-479C-8D40-1FBF420C8045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46;p84">
              <a:extLst>
                <a:ext uri="{FF2B5EF4-FFF2-40B4-BE49-F238E27FC236}">
                  <a16:creationId xmlns:a16="http://schemas.microsoft.com/office/drawing/2014/main" id="{2DC1549D-248D-47DD-8EAC-EF4A4F769FE4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47;p84">
              <a:extLst>
                <a:ext uri="{FF2B5EF4-FFF2-40B4-BE49-F238E27FC236}">
                  <a16:creationId xmlns:a16="http://schemas.microsoft.com/office/drawing/2014/main" id="{8FAE3FB5-8A85-42A4-AD28-FCCF54E26D2E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48;p84">
              <a:extLst>
                <a:ext uri="{FF2B5EF4-FFF2-40B4-BE49-F238E27FC236}">
                  <a16:creationId xmlns:a16="http://schemas.microsoft.com/office/drawing/2014/main" id="{8A46C144-1BDE-4B76-9EA9-5A4E3E10122F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49;p84">
              <a:extLst>
                <a:ext uri="{FF2B5EF4-FFF2-40B4-BE49-F238E27FC236}">
                  <a16:creationId xmlns:a16="http://schemas.microsoft.com/office/drawing/2014/main" id="{BACCE922-8FF7-4979-854B-6DCCB1D4C17A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50;p84">
              <a:extLst>
                <a:ext uri="{FF2B5EF4-FFF2-40B4-BE49-F238E27FC236}">
                  <a16:creationId xmlns:a16="http://schemas.microsoft.com/office/drawing/2014/main" id="{741EB96D-9972-44E5-A31A-1C9C79275E6C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51;p84">
              <a:extLst>
                <a:ext uri="{FF2B5EF4-FFF2-40B4-BE49-F238E27FC236}">
                  <a16:creationId xmlns:a16="http://schemas.microsoft.com/office/drawing/2014/main" id="{E60269F2-6094-492F-85A6-EFD21B5766BF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52;p84">
              <a:extLst>
                <a:ext uri="{FF2B5EF4-FFF2-40B4-BE49-F238E27FC236}">
                  <a16:creationId xmlns:a16="http://schemas.microsoft.com/office/drawing/2014/main" id="{15E56D75-4881-4B0C-87EC-9E27B7397097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153;p84">
              <a:extLst>
                <a:ext uri="{FF2B5EF4-FFF2-40B4-BE49-F238E27FC236}">
                  <a16:creationId xmlns:a16="http://schemas.microsoft.com/office/drawing/2014/main" id="{C69FC979-72FA-4B74-B5F2-5D85ABFEDD15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154;p84">
              <a:extLst>
                <a:ext uri="{FF2B5EF4-FFF2-40B4-BE49-F238E27FC236}">
                  <a16:creationId xmlns:a16="http://schemas.microsoft.com/office/drawing/2014/main" id="{75241A13-36D9-4744-9B4B-793A9FC3B453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155;p84">
              <a:extLst>
                <a:ext uri="{FF2B5EF4-FFF2-40B4-BE49-F238E27FC236}">
                  <a16:creationId xmlns:a16="http://schemas.microsoft.com/office/drawing/2014/main" id="{B2B2FEEE-919C-400B-BCD8-9FEAB8E859DA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156;p84">
              <a:extLst>
                <a:ext uri="{FF2B5EF4-FFF2-40B4-BE49-F238E27FC236}">
                  <a16:creationId xmlns:a16="http://schemas.microsoft.com/office/drawing/2014/main" id="{C9FAB7CB-1ABC-47EA-BF3D-D5E6FA0E6975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157;p84">
              <a:extLst>
                <a:ext uri="{FF2B5EF4-FFF2-40B4-BE49-F238E27FC236}">
                  <a16:creationId xmlns:a16="http://schemas.microsoft.com/office/drawing/2014/main" id="{3622D982-DE39-4A88-93DB-48E24183322C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158;p84">
              <a:extLst>
                <a:ext uri="{FF2B5EF4-FFF2-40B4-BE49-F238E27FC236}">
                  <a16:creationId xmlns:a16="http://schemas.microsoft.com/office/drawing/2014/main" id="{1FC88024-0FAC-4206-B8D3-313A69200760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159;p84">
              <a:extLst>
                <a:ext uri="{FF2B5EF4-FFF2-40B4-BE49-F238E27FC236}">
                  <a16:creationId xmlns:a16="http://schemas.microsoft.com/office/drawing/2014/main" id="{58913A57-DD94-4CAF-9FF9-F57DD75CB004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160;p84">
              <a:extLst>
                <a:ext uri="{FF2B5EF4-FFF2-40B4-BE49-F238E27FC236}">
                  <a16:creationId xmlns:a16="http://schemas.microsoft.com/office/drawing/2014/main" id="{6BF4586D-363F-4DBA-BFA9-50E82908C35C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161;p84">
              <a:extLst>
                <a:ext uri="{FF2B5EF4-FFF2-40B4-BE49-F238E27FC236}">
                  <a16:creationId xmlns:a16="http://schemas.microsoft.com/office/drawing/2014/main" id="{134B0C6F-B4B0-4625-A761-AE9030587ACA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162;p84">
              <a:extLst>
                <a:ext uri="{FF2B5EF4-FFF2-40B4-BE49-F238E27FC236}">
                  <a16:creationId xmlns:a16="http://schemas.microsoft.com/office/drawing/2014/main" id="{7FC1D921-B590-4098-A2CF-CD0CF8B1D3DC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10773;p95">
            <a:extLst>
              <a:ext uri="{FF2B5EF4-FFF2-40B4-BE49-F238E27FC236}">
                <a16:creationId xmlns:a16="http://schemas.microsoft.com/office/drawing/2014/main" id="{9C5C9C40-C4BE-4487-8607-DFF2B73C4FE3}"/>
              </a:ext>
            </a:extLst>
          </p:cNvPr>
          <p:cNvSpPr/>
          <p:nvPr/>
        </p:nvSpPr>
        <p:spPr>
          <a:xfrm>
            <a:off x="5651085" y="1087426"/>
            <a:ext cx="429891" cy="395493"/>
          </a:xfrm>
          <a:custGeom>
            <a:avLst/>
            <a:gdLst/>
            <a:ahLst/>
            <a:cxnLst/>
            <a:rect l="l" t="t" r="r" b="b"/>
            <a:pathLst>
              <a:path w="11910" h="10957" extrusionOk="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sual &amp; Performing Arts Major for College: Graphic Design by Slidesgo">
  <a:themeElements>
    <a:clrScheme name="Simple Light">
      <a:dk1>
        <a:srgbClr val="FFFFFF"/>
      </a:dk1>
      <a:lt1>
        <a:srgbClr val="121520"/>
      </a:lt1>
      <a:dk2>
        <a:srgbClr val="FF683A"/>
      </a:dk2>
      <a:lt2>
        <a:srgbClr val="FFFFFF"/>
      </a:lt2>
      <a:accent1>
        <a:srgbClr val="2E313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215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Times New Roman</vt:lpstr>
      <vt:lpstr>Calibri</vt:lpstr>
      <vt:lpstr>Lexend Exa</vt:lpstr>
      <vt:lpstr>Inria Sans</vt:lpstr>
      <vt:lpstr>Lexend Tera</vt:lpstr>
      <vt:lpstr>Visual &amp; Performing Arts Major for College: Graphic Design by Slidesgo</vt:lpstr>
      <vt:lpstr>Strategi Integrasi Nasional Indonesia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 Integrasi Nasional Indonesia</dc:title>
  <dc:creator>User</dc:creator>
  <cp:lastModifiedBy>gung.wid21@gmail.com</cp:lastModifiedBy>
  <cp:revision>1</cp:revision>
  <dcterms:modified xsi:type="dcterms:W3CDTF">2022-04-14T08:28:59Z</dcterms:modified>
</cp:coreProperties>
</file>