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AB356-24DF-4B05-B01D-731E95C36A2F}" type="datetimeFigureOut">
              <a:rPr lang="zh-CN" altLang="en-US" smtClean="0"/>
              <a:t>2015-12-15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71D04-C964-41F9-8782-5CBE239E45D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00496" y="1142984"/>
            <a:ext cx="1357322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main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7286644" y="2357430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572132" y="2357430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netlink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000496" y="2357430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xmlserver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2500298" y="2357430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bind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857224" y="2357430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core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571472" y="335756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</a:t>
            </a:r>
            <a:r>
              <a:rPr lang="en-US" altLang="zh-CN" dirty="0" smtClean="0"/>
              <a:t>sd.exe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71604" y="335756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htp.exe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2714612" y="4857760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ESL HB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714612" y="407194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8800 TCP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714612" y="335756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8800 UDP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4214810" y="3214686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REPLY ACK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5572132" y="3214686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beacom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286644" y="3214686"/>
            <a:ext cx="1357322" cy="50006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ftp server</a:t>
            </a:r>
            <a:endParaRPr lang="zh-CN" altLang="en-US" dirty="0"/>
          </a:p>
        </p:txBody>
      </p:sp>
      <p:cxnSp>
        <p:nvCxnSpPr>
          <p:cNvPr id="21" name="肘形连接符 20"/>
          <p:cNvCxnSpPr>
            <a:stCxn id="4" idx="2"/>
            <a:endCxn id="9" idx="0"/>
          </p:cNvCxnSpPr>
          <p:nvPr/>
        </p:nvCxnSpPr>
        <p:spPr>
          <a:xfrm rot="5400000">
            <a:off x="2750331" y="428604"/>
            <a:ext cx="714380" cy="314327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4" idx="2"/>
            <a:endCxn id="8" idx="0"/>
          </p:cNvCxnSpPr>
          <p:nvPr/>
        </p:nvCxnSpPr>
        <p:spPr>
          <a:xfrm rot="5400000">
            <a:off x="3571868" y="1250141"/>
            <a:ext cx="714380" cy="150019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4" idx="2"/>
            <a:endCxn id="7" idx="0"/>
          </p:cNvCxnSpPr>
          <p:nvPr/>
        </p:nvCxnSpPr>
        <p:spPr>
          <a:xfrm rot="5400000">
            <a:off x="4321967" y="2000240"/>
            <a:ext cx="71438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形状 26"/>
          <p:cNvCxnSpPr>
            <a:stCxn id="4" idx="2"/>
            <a:endCxn id="6" idx="0"/>
          </p:cNvCxnSpPr>
          <p:nvPr/>
        </p:nvCxnSpPr>
        <p:spPr>
          <a:xfrm rot="16200000" flipH="1">
            <a:off x="5107785" y="1214422"/>
            <a:ext cx="714380" cy="15716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形状 28"/>
          <p:cNvCxnSpPr>
            <a:stCxn id="4" idx="2"/>
            <a:endCxn id="5" idx="0"/>
          </p:cNvCxnSpPr>
          <p:nvPr/>
        </p:nvCxnSpPr>
        <p:spPr>
          <a:xfrm rot="16200000" flipH="1">
            <a:off x="5965041" y="357166"/>
            <a:ext cx="714380" cy="328614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形状 30"/>
          <p:cNvCxnSpPr>
            <a:stCxn id="4" idx="2"/>
            <a:endCxn id="16" idx="0"/>
          </p:cNvCxnSpPr>
          <p:nvPr/>
        </p:nvCxnSpPr>
        <p:spPr>
          <a:xfrm rot="16200000" flipH="1">
            <a:off x="4679157" y="1643050"/>
            <a:ext cx="1571636" cy="1571636"/>
          </a:xfrm>
          <a:prstGeom prst="bentConnector3">
            <a:avLst>
              <a:gd name="adj1" fmla="val 2244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形状 32"/>
          <p:cNvCxnSpPr>
            <a:stCxn id="4" idx="2"/>
            <a:endCxn id="17" idx="0"/>
          </p:cNvCxnSpPr>
          <p:nvPr/>
        </p:nvCxnSpPr>
        <p:spPr>
          <a:xfrm rot="16200000" flipH="1">
            <a:off x="5536413" y="785794"/>
            <a:ext cx="1571636" cy="3286148"/>
          </a:xfrm>
          <a:prstGeom prst="bentConnector3">
            <a:avLst>
              <a:gd name="adj1" fmla="val 2305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9" idx="2"/>
            <a:endCxn id="11" idx="0"/>
          </p:cNvCxnSpPr>
          <p:nvPr/>
        </p:nvCxnSpPr>
        <p:spPr>
          <a:xfrm rot="16200000" flipH="1">
            <a:off x="1535885" y="2857496"/>
            <a:ext cx="500066" cy="50006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肘形连接符 38"/>
          <p:cNvCxnSpPr>
            <a:stCxn id="8" idx="2"/>
            <a:endCxn id="14" idx="0"/>
          </p:cNvCxnSpPr>
          <p:nvPr/>
        </p:nvCxnSpPr>
        <p:spPr>
          <a:xfrm rot="5400000">
            <a:off x="2928926" y="3107529"/>
            <a:ext cx="500066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形状 40"/>
          <p:cNvCxnSpPr>
            <a:stCxn id="8" idx="2"/>
            <a:endCxn id="13" idx="3"/>
          </p:cNvCxnSpPr>
          <p:nvPr/>
        </p:nvCxnSpPr>
        <p:spPr>
          <a:xfrm rot="16200000" flipH="1">
            <a:off x="2678893" y="3357561"/>
            <a:ext cx="1464479" cy="464347"/>
          </a:xfrm>
          <a:prstGeom prst="bentConnector4">
            <a:avLst>
              <a:gd name="adj1" fmla="val 17145"/>
              <a:gd name="adj2" fmla="val 195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形状 42"/>
          <p:cNvCxnSpPr>
            <a:stCxn id="8" idx="2"/>
            <a:endCxn id="12" idx="3"/>
          </p:cNvCxnSpPr>
          <p:nvPr/>
        </p:nvCxnSpPr>
        <p:spPr>
          <a:xfrm rot="16200000" flipH="1">
            <a:off x="2285984" y="3750470"/>
            <a:ext cx="2250297" cy="464347"/>
          </a:xfrm>
          <a:prstGeom prst="bentConnector4">
            <a:avLst>
              <a:gd name="adj1" fmla="val 11509"/>
              <a:gd name="adj2" fmla="val 19538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连接符 46"/>
          <p:cNvCxnSpPr>
            <a:stCxn id="7" idx="2"/>
            <a:endCxn id="15" idx="0"/>
          </p:cNvCxnSpPr>
          <p:nvPr/>
        </p:nvCxnSpPr>
        <p:spPr>
          <a:xfrm rot="5400000">
            <a:off x="4500562" y="3036091"/>
            <a:ext cx="357190" cy="15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1472" y="4071942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query.exe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571472" y="4857760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netlink.exe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571472" y="5572140"/>
            <a:ext cx="928694" cy="500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unbind.exe</a:t>
            </a:r>
            <a:endParaRPr lang="zh-CN" altLang="en-US" dirty="0"/>
          </a:p>
        </p:txBody>
      </p:sp>
      <p:cxnSp>
        <p:nvCxnSpPr>
          <p:cNvPr id="79" name="肘形连接符 78"/>
          <p:cNvCxnSpPr>
            <a:stCxn id="9" idx="1"/>
            <a:endCxn id="56" idx="1"/>
          </p:cNvCxnSpPr>
          <p:nvPr/>
        </p:nvCxnSpPr>
        <p:spPr>
          <a:xfrm rot="10800000" flipV="1">
            <a:off x="571472" y="2607463"/>
            <a:ext cx="285752" cy="1714512"/>
          </a:xfrm>
          <a:prstGeom prst="bentConnector3">
            <a:avLst>
              <a:gd name="adj1" fmla="val 17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肘形连接符 80"/>
          <p:cNvCxnSpPr>
            <a:stCxn id="9" idx="1"/>
            <a:endCxn id="57" idx="1"/>
          </p:cNvCxnSpPr>
          <p:nvPr/>
        </p:nvCxnSpPr>
        <p:spPr>
          <a:xfrm rot="10800000" flipV="1">
            <a:off x="571472" y="2607463"/>
            <a:ext cx="285752" cy="2500330"/>
          </a:xfrm>
          <a:prstGeom prst="bentConnector3">
            <a:avLst>
              <a:gd name="adj1" fmla="val 17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连接符 82"/>
          <p:cNvCxnSpPr>
            <a:stCxn id="9" idx="1"/>
            <a:endCxn id="58" idx="1"/>
          </p:cNvCxnSpPr>
          <p:nvPr/>
        </p:nvCxnSpPr>
        <p:spPr>
          <a:xfrm rot="10800000" flipV="1">
            <a:off x="571472" y="2607463"/>
            <a:ext cx="285752" cy="3214710"/>
          </a:xfrm>
          <a:prstGeom prst="bentConnector3">
            <a:avLst>
              <a:gd name="adj1" fmla="val 17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肘形连接符 84"/>
          <p:cNvCxnSpPr>
            <a:stCxn id="9" idx="1"/>
            <a:endCxn id="10" idx="1"/>
          </p:cNvCxnSpPr>
          <p:nvPr/>
        </p:nvCxnSpPr>
        <p:spPr>
          <a:xfrm rot="10800000" flipV="1">
            <a:off x="571472" y="2607463"/>
            <a:ext cx="285752" cy="1000132"/>
          </a:xfrm>
          <a:prstGeom prst="bentConnector3">
            <a:avLst>
              <a:gd name="adj1" fmla="val 17999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22</Words>
  <Application>Microsoft Office PowerPoint</Application>
  <PresentationFormat>全屏显示(4:3)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幻灯片 1</vt:lpstr>
    </vt:vector>
  </TitlesOfParts>
  <Company>yu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yu</dc:creator>
  <cp:lastModifiedBy>yu</cp:lastModifiedBy>
  <cp:revision>3</cp:revision>
  <dcterms:created xsi:type="dcterms:W3CDTF">2015-12-15T06:14:56Z</dcterms:created>
  <dcterms:modified xsi:type="dcterms:W3CDTF">2015-12-15T06:28:59Z</dcterms:modified>
</cp:coreProperties>
</file>