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53AE3-314E-40D8-B9DA-A91692AB4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09950"/>
            <a:ext cx="9144000" cy="128428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5762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4095750"/>
            <a:ext cx="8153400" cy="13144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2150" y="5491956"/>
            <a:ext cx="8153400" cy="63612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74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01327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74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0132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3409200"/>
            <a:ext cx="9144000" cy="1504800"/>
          </a:xfrm>
        </p:spPr>
        <p:txBody>
          <a:bodyPr anchor="b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85421" y="365125"/>
            <a:ext cx="1668379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34046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809750" y="320675"/>
            <a:ext cx="520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09750" y="1825625"/>
            <a:ext cx="954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7E23F7-2C2F-4439-8771-CF74DAD7FF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FEBEBC3-80FF-4C66-A06C-028EE844B8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19300" y="1642110"/>
            <a:ext cx="8153400" cy="1314450"/>
          </a:xfrm>
          <a:noFill/>
        </p:spPr>
        <p:txBody>
          <a:bodyPr/>
          <a:lstStyle/>
          <a:p>
            <a:r>
              <a:rPr lang="zh-CN" altLang="en-US" sz="8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慢慢买项目总结</a:t>
            </a:r>
            <a:endParaRPr lang="zh-CN" altLang="en-US" sz="80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66590" y="4949190"/>
            <a:ext cx="3259455" cy="984885"/>
          </a:xfrm>
        </p:spPr>
        <p:txBody>
          <a:bodyPr>
            <a:normAutofit fontScale="70000"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日期：</a:t>
            </a:r>
            <a:r>
              <a:rPr lang="en-US" altLang="zh-CN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2017</a:t>
            </a:r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年</a:t>
            </a:r>
            <a:r>
              <a:rPr lang="en-US" altLang="zh-CN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月</a:t>
            </a:r>
            <a:r>
              <a:rPr lang="en-US" altLang="zh-CN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20</a:t>
            </a:r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日</a:t>
            </a:r>
            <a:endParaRPr lang="zh-CN" altLang="en-US" b="1" smtClean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b="1" smtClean="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演讲：蒋能瑞</a:t>
            </a:r>
            <a:endParaRPr lang="zh-CN" altLang="en-US" b="1" smtClean="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80455" y="2956560"/>
            <a:ext cx="3992245" cy="13144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——7</a:t>
            </a:r>
            <a:r>
              <a:rPr lang="zh-CN" altLang="en-US" sz="6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组</a:t>
            </a:r>
            <a:endParaRPr lang="zh-CN" altLang="en-US" sz="6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86865" y="94615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总结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5775" y="2376170"/>
            <a:ext cx="6609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、组员介绍</a:t>
            </a:r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1755775" y="3420745"/>
            <a:ext cx="6609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2</a:t>
            </a:r>
            <a:r>
              <a:rPr lang="zh-CN" altLang="en-US" sz="3200"/>
              <a:t>、项目分配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1755775" y="4465320"/>
            <a:ext cx="66090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3</a:t>
            </a:r>
            <a:r>
              <a:rPr lang="zh-CN" altLang="en-US" sz="3200"/>
              <a:t>、项目总结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86865" y="94615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一、组员介绍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86865" y="2272030"/>
            <a:ext cx="9964420" cy="331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组长：蒋能瑞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组员：张耀祖、邓忠荣、陈亮、黄烁佳、章冰、罗金俊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86865" y="61849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二、项目分配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86865" y="1602740"/>
            <a:ext cx="9964420" cy="523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1.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首页 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张耀祖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2.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比价搜索页面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蒋能瑞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3.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省钱控页面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罗金俊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4.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国内折扣页面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章冰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5.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白菜价页面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黄烁佳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6.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海淘折扣页面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罗金俊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7.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优惠券页面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陈亮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8.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凑单品页面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黄烁佳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9.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商品导航页面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章冰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10.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品牌大全页面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-------------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------------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邓忠荣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97305" y="374650"/>
            <a:ext cx="5200650" cy="1325563"/>
          </a:xfrm>
        </p:spPr>
        <p:txBody>
          <a:bodyPr/>
          <a:lstStyle/>
          <a:p>
            <a:r>
              <a:rPr lang="zh-CN" altLang="en-US" sz="4400" b="1" dirty="0">
                <a:latin typeface="华文仿宋" panose="02010600040101010101" charset="-122"/>
                <a:ea typeface="华文仿宋" panose="02010600040101010101" charset="-122"/>
              </a:rPr>
              <a:t>三、项目总结</a:t>
            </a:r>
            <a:endParaRPr lang="zh-CN" altLang="en-US" sz="44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8470" y="1371600"/>
          <a:ext cx="1140015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85"/>
                <a:gridCol w="5162550"/>
                <a:gridCol w="466852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序号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问题点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解决方法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493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ajax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请求后的数据结果为带标签的字符串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在模板渲染中增加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转化为可以渲染的内容{{#v.img}}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508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商品列表渲染后发现每个商品模块 高度不同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给商品名称以及价格的容器固定宽高并使其溢出隐藏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9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详细页面评论功能没有请求地址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自行模拟数据渲染请求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625475" y="91440"/>
          <a:ext cx="11537315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35"/>
                <a:gridCol w="5224145"/>
                <a:gridCol w="472503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序号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问题点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解决方法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444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储存当前页面的相应信息到跳转页面调用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直接设置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cookie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值无法储存相应内容，切换为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sessionStorage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进行存储和获取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45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先做静态页面后，请求数据发现请求后的数据是直接包括相应的标签内容，导致白用工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先检查获取的数据结果，然后再写对应的静态页面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498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详细页面评论模块请求返回的是标签所以没有样式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根据返回的标签和类名写样式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3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Bootstrap使用点兼容设备单位rem问题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更改为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类的方式来兼容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bootsrap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625475" y="91440"/>
          <a:ext cx="11278870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75"/>
                <a:gridCol w="5107305"/>
                <a:gridCol w="4618990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序号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问题点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解决方法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1444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bootsrap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的时候在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base.css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中设置的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标签的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text-decoration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样式不起作用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base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中设置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bootsrap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样式层级不够，需要在对应的标签中进行设置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45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页面跳转时写传参问题:有时候页面跳转得到的参数是undefind或者空对象数组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</a:rPr>
                        <a:t>参数数据错误，直接修改参数</a:t>
                      </a: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3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6363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7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18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e"/>
  <p:tag name="KSO_WM_UNIT_INDEX" val="1"/>
  <p:tag name="KSO_WM_UNIT_ID" val="custom160492_12*e*1"/>
  <p:tag name="KSO_WM_UNIT_CLEAR" val="1"/>
  <p:tag name="KSO_WM_UNIT_LAYERLEVEL" val="1"/>
  <p:tag name="KSO_WM_UNIT_VALUE" val="26"/>
  <p:tag name="KSO_WM_UNIT_HIGHLIGHT" val="0"/>
  <p:tag name="KSO_WM_UNIT_COMPATIBLE" val="1"/>
  <p:tag name="KSO_WM_UNIT_PRESET_TEXT" val="第一章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12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160492"/>
  <p:tag name="KSO_WM_TAG_VERSION" val="1.0"/>
  <p:tag name="KSO_WM_SLIDE_ID" val="custom16049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42*144"/>
  <p:tag name="KSO_WM_SLIDE_SIZE" val="752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a"/>
  <p:tag name="KSO_WM_UNIT_INDEX" val="1"/>
  <p:tag name="KSO_WM_UNIT_ID" val="custom160492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自定义 20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00B0F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华文仿宋</vt:lpstr>
      <vt:lpstr>仿宋</vt:lpstr>
      <vt:lpstr>微软雅黑</vt:lpstr>
      <vt:lpstr>Arial Unicode MS</vt:lpstr>
      <vt:lpstr>黑体</vt:lpstr>
      <vt:lpstr>Calibri</vt:lpstr>
      <vt:lpstr>1_Office 主题</vt:lpstr>
      <vt:lpstr>慢慢买项目总结</vt:lpstr>
      <vt:lpstr>总结</vt:lpstr>
      <vt:lpstr>一、组员介绍</vt:lpstr>
      <vt:lpstr>二、项目分配</vt:lpstr>
      <vt:lpstr>三、项目总结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Panda_Hero</cp:lastModifiedBy>
  <cp:revision>3</cp:revision>
  <dcterms:created xsi:type="dcterms:W3CDTF">2015-05-05T08:02:00Z</dcterms:created>
  <dcterms:modified xsi:type="dcterms:W3CDTF">2018-12-19T09:45:03Z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