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6" r:id="rId8"/>
    <p:sldId id="265" r:id="rId9"/>
    <p:sldId id="267" r:id="rId10"/>
    <p:sldId id="263" r:id="rId11"/>
    <p:sldId id="264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5596-3145-48D5-ABEC-C9F7D72ACBA0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47E0-879E-4B45-A6DB-F23107950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05"/>
            <a:ext cx="1857388" cy="1143008"/>
          </a:xfrm>
        </p:spPr>
        <p:txBody>
          <a:bodyPr/>
          <a:lstStyle/>
          <a:p>
            <a:r>
              <a:rPr lang="zh-CN" altLang="en-US"/>
              <a:t>目</a:t>
            </a:r>
            <a:r>
              <a:rPr lang="zh-CN" altLang="en-US" smtClean="0"/>
              <a:t>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1857364"/>
            <a:ext cx="6400800" cy="4357718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chemeClr val="tx1"/>
                </a:solidFill>
              </a:rPr>
              <a:t>1.</a:t>
            </a:r>
            <a:r>
              <a:rPr lang="zh-CN" altLang="en-US" smtClean="0">
                <a:solidFill>
                  <a:schemeClr val="tx1"/>
                </a:solidFill>
              </a:rPr>
              <a:t>课题研究背景与意义</a:t>
            </a:r>
            <a:endParaRPr lang="en-US" altLang="zh-CN" smtClean="0">
              <a:solidFill>
                <a:schemeClr val="tx1"/>
              </a:solidFill>
            </a:endParaRPr>
          </a:p>
          <a:p>
            <a:pPr algn="l"/>
            <a:endParaRPr lang="en-US" altLang="zh-CN" smtClean="0">
              <a:solidFill>
                <a:schemeClr val="tx1"/>
              </a:solidFill>
            </a:endParaRPr>
          </a:p>
          <a:p>
            <a:pPr algn="l"/>
            <a:r>
              <a:rPr lang="en-US" altLang="zh-CN" smtClean="0">
                <a:solidFill>
                  <a:schemeClr val="tx1"/>
                </a:solidFill>
              </a:rPr>
              <a:t>2.</a:t>
            </a:r>
            <a:r>
              <a:rPr lang="zh-CN" altLang="en-US" smtClean="0">
                <a:solidFill>
                  <a:schemeClr val="tx1"/>
                </a:solidFill>
              </a:rPr>
              <a:t>课题的主要工作</a:t>
            </a:r>
            <a:endParaRPr lang="en-US" altLang="zh-CN" smtClean="0">
              <a:solidFill>
                <a:schemeClr val="tx1"/>
              </a:solidFill>
            </a:endParaRPr>
          </a:p>
          <a:p>
            <a:pPr algn="l"/>
            <a:endParaRPr lang="en-US" altLang="zh-CN" smtClean="0">
              <a:solidFill>
                <a:schemeClr val="tx1"/>
              </a:solidFill>
            </a:endParaRPr>
          </a:p>
          <a:p>
            <a:pPr algn="l"/>
            <a:r>
              <a:rPr lang="en-US" altLang="zh-CN" smtClean="0">
                <a:solidFill>
                  <a:schemeClr val="tx1"/>
                </a:solidFill>
              </a:rPr>
              <a:t>3.</a:t>
            </a:r>
            <a:r>
              <a:rPr lang="zh-CN" altLang="en-US" smtClean="0">
                <a:solidFill>
                  <a:schemeClr val="tx1"/>
                </a:solidFill>
              </a:rPr>
              <a:t>系统分析、设计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 smtClean="0">
                <a:solidFill>
                  <a:schemeClr val="tx1"/>
                </a:solidFill>
              </a:rPr>
              <a:t>实现</a:t>
            </a:r>
            <a:endParaRPr lang="en-US" altLang="zh-CN" smtClean="0">
              <a:solidFill>
                <a:schemeClr val="tx1"/>
              </a:solidFill>
            </a:endParaRPr>
          </a:p>
          <a:p>
            <a:pPr algn="l"/>
            <a:endParaRPr lang="en-US" altLang="zh-CN" smtClean="0">
              <a:solidFill>
                <a:schemeClr val="tx1"/>
              </a:solidFill>
            </a:endParaRPr>
          </a:p>
          <a:p>
            <a:pPr algn="l"/>
            <a:r>
              <a:rPr lang="en-US" altLang="zh-CN" smtClean="0">
                <a:solidFill>
                  <a:schemeClr val="tx1"/>
                </a:solidFill>
              </a:rPr>
              <a:t>4.</a:t>
            </a:r>
            <a:r>
              <a:rPr lang="zh-CN" altLang="en-US" smtClean="0">
                <a:solidFill>
                  <a:schemeClr val="tx1"/>
                </a:solidFill>
              </a:rPr>
              <a:t>总结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2786082" cy="1214446"/>
          </a:xfrm>
        </p:spPr>
        <p:txBody>
          <a:bodyPr/>
          <a:lstStyle/>
          <a:p>
            <a:r>
              <a:rPr lang="zh-CN" altLang="en-US" smtClean="0"/>
              <a:t>开始界面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16" y="1285860"/>
            <a:ext cx="3916202" cy="228601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6116" y="3929066"/>
            <a:ext cx="3929090" cy="250033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28596" y="3857628"/>
            <a:ext cx="278608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加载界面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smtClean="0"/>
              <a:t>异步加载</a:t>
            </a:r>
            <a:endParaRPr lang="en-US" altLang="zh-CN" sz="320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/>
          <a:lstStyle/>
          <a:p>
            <a:r>
              <a:rPr lang="zh-CN" altLang="en-US" smtClean="0"/>
              <a:t>视图层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2" y="2928934"/>
            <a:ext cx="3214742" cy="2428892"/>
          </a:xfrm>
        </p:spPr>
        <p:txBody>
          <a:bodyPr/>
          <a:lstStyle/>
          <a:p>
            <a:r>
              <a:rPr lang="zh-CN" altLang="en-US" smtClean="0"/>
              <a:t>主界面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5072098" cy="264320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20" y="3357562"/>
            <a:ext cx="5072098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各棋子行走规则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属性计算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936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zh-CN" altLang="zh-CN" dirty="0" smtClean="0"/>
              <a:t>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象棋中威力最大，无论横线、竖线均可行走，只要无子阻拦，步数不受限制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70"/>
            <a:ext cx="7920880" cy="215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60571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timgsa.baidu.com/timg?image&amp;quality=80&amp;size=b9999_10000&amp;sec=1527706416810&amp;di=df69f122d19e37ccb9cb19f8db6dc972&amp;imgtype=0&amp;src=http%3A%2F%2Fwww.mianfeiwendang.com%2Fpic%2F737db4df69d7e10c845be10a%2F1-1024-png_6_0_0_57_201_780_1029_892.979_1403.28-911-0-0-9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59" y="3674565"/>
            <a:ext cx="2600252" cy="29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5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属性比较算法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30" y="1052736"/>
            <a:ext cx="2142857" cy="1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1048"/>
            <a:ext cx="21240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54292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3960" y="1052736"/>
            <a:ext cx="546082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红阵亡需要</a:t>
            </a:r>
            <a:r>
              <a:rPr lang="en-US" altLang="zh-CN" dirty="0" smtClean="0"/>
              <a:t>200/(50 – 40) = 20 </a:t>
            </a:r>
            <a:r>
              <a:rPr lang="zh-CN" altLang="en-US" dirty="0" smtClean="0"/>
              <a:t>（回合）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1484784"/>
            <a:ext cx="5760640" cy="5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黑阵亡需要</a:t>
            </a:r>
            <a:r>
              <a:rPr lang="en-US" altLang="zh-CN" dirty="0" smtClean="0"/>
              <a:t>250/(60 – 40) = 12.5 </a:t>
            </a:r>
            <a:r>
              <a:rPr lang="zh-CN" altLang="en-US" dirty="0" smtClean="0"/>
              <a:t>（回合）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90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7" y="1556792"/>
            <a:ext cx="890478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13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项目我还得到了一些关于代码的经验，就是正常的软件开发应该是懒惰式开发，也称为忍耐式开发，这种开发的表现就是在写代码之前，代码员需要花费大量的时间去考虑所有可能的解决方案和途径。先把问题理解清楚，把解决的问题解决了，再把架构梳理</a:t>
            </a:r>
            <a:r>
              <a:rPr lang="zh-CN" altLang="zh-CN" dirty="0" smtClean="0"/>
              <a:t>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462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遇到的难题和解决方案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事件监听和移除。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坐标变量不一致。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3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未来，希望可以实现决战象棋的</a:t>
            </a:r>
            <a:r>
              <a:rPr lang="en-US" altLang="zh-CN" dirty="0"/>
              <a:t>AI</a:t>
            </a:r>
            <a:r>
              <a:rPr lang="zh-CN" altLang="zh-CN" dirty="0"/>
              <a:t>功能，这不仅需要借鉴博弈论和普通象棋</a:t>
            </a:r>
            <a:r>
              <a:rPr lang="en-US" altLang="zh-CN" dirty="0"/>
              <a:t>AI</a:t>
            </a:r>
            <a:r>
              <a:rPr lang="zh-CN" altLang="zh-CN" dirty="0"/>
              <a:t>算法，还要结合考虑战斗属性比较的因素，改进甚至重组出属于决战象棋的</a:t>
            </a:r>
            <a:r>
              <a:rPr lang="en-US" altLang="zh-CN" dirty="0"/>
              <a:t>AI</a:t>
            </a:r>
            <a:r>
              <a:rPr lang="zh-CN" altLang="zh-CN"/>
              <a:t>功能。希望还可以实现棋盘可走点衰减功能，即缩小安全区的功能，这需要考虑棋盘可走点映射的相关移除带来的一系列影响。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课题研究背景与意义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4714908" cy="650085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近几十年来，随着计算机硬件和软件技术的不断发展，人们的娱乐方式有了巨大的变化，电子游戏就是其中之一。电子游戏在整个计算机产业的带动下不断地创新和发展。而计算机已经普及的今天，对于可以用计算机进行程序编辑的人来说，开发属于自己的游戏，已经不再是梦想。游戏的种类繁多，其中益智类游戏相较于其他类型的游戏更有益身心健康，现如今，象棋游戏比比皆是，但由不同玩法和规则建立的象棋游戏并不多，如果象棋游戏有新的创新和玩法，那么将会给益智类游戏贡献出新的力量，也将会让玩家改变新的思维模式来面对这个游戏。</a:t>
            </a:r>
          </a:p>
          <a:p>
            <a:endParaRPr lang="zh-CN" altLang="en-US"/>
          </a:p>
        </p:txBody>
      </p:sp>
      <p:sp>
        <p:nvSpPr>
          <p:cNvPr id="1026" name="AutoShape 2" descr="http://img2.imgtn.bdimg.com/it/u=1796292980,1705723836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796292980,1705723836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796292980,1705723836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 descr="C:\Users\Administrator\Desktop\8cdfa0cf86bbc1616634f76490f631c7_u=1796292980,1705723836&amp;fm=27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85728"/>
            <a:ext cx="2786082" cy="2786082"/>
          </a:xfrm>
          <a:prstGeom prst="rect">
            <a:avLst/>
          </a:prstGeom>
          <a:noFill/>
        </p:spPr>
      </p:pic>
      <p:pic>
        <p:nvPicPr>
          <p:cNvPr id="1033" name="Picture 9" descr="C:\Users\Administrator\Desktop\3`FDQLW%[{~S%U]3V602P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214818"/>
            <a:ext cx="2857520" cy="2305112"/>
          </a:xfrm>
          <a:prstGeom prst="rect">
            <a:avLst/>
          </a:prstGeom>
          <a:noFill/>
        </p:spPr>
      </p:pic>
      <p:sp>
        <p:nvSpPr>
          <p:cNvPr id="11" name="下箭头 10"/>
          <p:cNvSpPr/>
          <p:nvPr/>
        </p:nvSpPr>
        <p:spPr>
          <a:xfrm>
            <a:off x="6357950" y="3214686"/>
            <a:ext cx="1071570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开发</a:t>
            </a:r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/>
              <a:t>课题的主要工作</a:t>
            </a:r>
            <a:endParaRPr lang="en-US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17565"/>
            <a:ext cx="8229600" cy="541183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>
                <a:solidFill>
                  <a:schemeClr val="tx2"/>
                </a:solidFill>
              </a:rPr>
              <a:t>本文的主要工作是将战斗属性结合到象棋中，建立一个全新的象棋计算机系统，研究工作主要集中在以下几个方面</a:t>
            </a:r>
            <a:r>
              <a:rPr lang="en-US" smtClean="0">
                <a:solidFill>
                  <a:schemeClr val="tx2"/>
                </a:solidFill>
              </a:rPr>
              <a:t>: </a:t>
            </a:r>
          </a:p>
          <a:p>
            <a:endParaRPr lang="en-US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zh-CN" smtClean="0"/>
              <a:t>1.</a:t>
            </a:r>
            <a:r>
              <a:rPr lang="zh-CN" altLang="en-US" smtClean="0"/>
              <a:t>资源重用。对于游戏来说，资源的优化既减轻硬件负担，也有利于提高游戏体验的流畅度。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行走规则。各兵种行走规则各异，都需要相应的算法实现。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战斗属性和计算。结合战斗属性，赋予棋子新的生命力，通过战斗计算决出胜负。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计时。计时跟回合切换息息相关，而本系统的回合切换因加入战斗属性而变得更为复杂，因此计时也会作出相应的改变。最后是悔棋和复盘，悔棋和复盘都需要记录棋谱，而且也因加入战斗属性而变得不一样。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系统分析、设计和实现</a:t>
            </a:r>
            <a:endParaRPr lang="en-US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开发环境和相关技术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操作系统：</a:t>
            </a:r>
            <a:r>
              <a:rPr lang="en-US" smtClean="0"/>
              <a:t>Window10</a:t>
            </a:r>
            <a:r>
              <a:rPr lang="zh-CN" altLang="en-US" smtClean="0"/>
              <a:t>系统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游戏引擎：</a:t>
            </a:r>
            <a:r>
              <a:rPr lang="en-US" smtClean="0"/>
              <a:t>Unity3D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开发环境：</a:t>
            </a:r>
            <a:r>
              <a:rPr lang="en-US" smtClean="0"/>
              <a:t>Visual Studio 2017</a:t>
            </a:r>
          </a:p>
          <a:p>
            <a:r>
              <a:rPr lang="en-US" altLang="zh-CN" smtClean="0"/>
              <a:t>4.</a:t>
            </a:r>
            <a:r>
              <a:rPr lang="zh-CN" altLang="en-US" smtClean="0"/>
              <a:t> 语言和语法：</a:t>
            </a:r>
            <a:r>
              <a:rPr lang="en-US" smtClean="0"/>
              <a:t>C#</a:t>
            </a:r>
            <a:r>
              <a:rPr lang="zh-CN" altLang="en-US" smtClean="0"/>
              <a:t>和</a:t>
            </a:r>
            <a:r>
              <a:rPr lang="en-US" smtClean="0"/>
              <a:t>Json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测试环境：</a:t>
            </a:r>
            <a:r>
              <a:rPr lang="en-US" smtClean="0"/>
              <a:t>Window10 PC</a:t>
            </a:r>
            <a:r>
              <a:rPr lang="zh-CN" altLang="en-US" smtClean="0"/>
              <a:t>端和</a:t>
            </a:r>
            <a:r>
              <a:rPr lang="en-US" smtClean="0"/>
              <a:t>Android</a:t>
            </a:r>
            <a:r>
              <a:rPr lang="zh-CN" altLang="en-US" smtClean="0"/>
              <a:t>移动端。</a:t>
            </a: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MVC</a:t>
            </a:r>
            <a:r>
              <a:rPr lang="zh-CN" altLang="en-US" smtClean="0"/>
              <a:t>架构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58204" cy="53578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MVC</a:t>
            </a:r>
            <a:r>
              <a:rPr lang="zh-CN" altLang="en-US" smtClean="0"/>
              <a:t>架构分为三层，分别是：数据层（</a:t>
            </a:r>
            <a:r>
              <a:rPr lang="en-US" smtClean="0"/>
              <a:t>Model</a:t>
            </a:r>
            <a:r>
              <a:rPr lang="zh-CN" altLang="en-US" smtClean="0"/>
              <a:t>）、视图层（</a:t>
            </a:r>
            <a:r>
              <a:rPr lang="en-US" smtClean="0"/>
              <a:t>View</a:t>
            </a:r>
            <a:r>
              <a:rPr lang="zh-CN" altLang="en-US" smtClean="0"/>
              <a:t>）和控制层（</a:t>
            </a:r>
            <a:r>
              <a:rPr lang="en-US" smtClean="0"/>
              <a:t>Control</a:t>
            </a:r>
            <a:r>
              <a:rPr lang="zh-CN" altLang="en-US" smtClean="0"/>
              <a:t>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数据层（</a:t>
            </a:r>
            <a:r>
              <a:rPr lang="en-US" smtClean="0"/>
              <a:t>Model</a:t>
            </a:r>
            <a:r>
              <a:rPr lang="zh-CN" altLang="en-US" smtClean="0"/>
              <a:t>）：主要是存放各模块的相关数据同时提供修改数据的方法</a:t>
            </a:r>
          </a:p>
          <a:p>
            <a:pPr>
              <a:buNone/>
            </a:pPr>
            <a:endParaRPr lang="zh-CN" altLang="en-US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视图层（</a:t>
            </a:r>
            <a:r>
              <a:rPr lang="en-US" smtClean="0"/>
              <a:t>View</a:t>
            </a:r>
            <a:r>
              <a:rPr lang="zh-CN" altLang="en-US" smtClean="0"/>
              <a:t>）：这层为展现给玩家的逻辑层，包括</a:t>
            </a:r>
            <a:r>
              <a:rPr lang="en-US" smtClean="0"/>
              <a:t>UI</a:t>
            </a:r>
            <a:r>
              <a:rPr lang="zh-CN" altLang="en-US" smtClean="0"/>
              <a:t>和场景，</a:t>
            </a:r>
            <a:r>
              <a:rPr lang="en-US" smtClean="0"/>
              <a:t>View</a:t>
            </a:r>
            <a:r>
              <a:rPr lang="zh-CN" altLang="en-US" smtClean="0"/>
              <a:t>中的任何逻辑不对</a:t>
            </a:r>
            <a:r>
              <a:rPr lang="en-US" smtClean="0"/>
              <a:t>Model</a:t>
            </a:r>
            <a:r>
              <a:rPr lang="zh-CN" altLang="en-US" smtClean="0"/>
              <a:t>层的数据进行修改，它对</a:t>
            </a:r>
            <a:r>
              <a:rPr lang="en-US" smtClean="0"/>
              <a:t>Model</a:t>
            </a:r>
            <a:r>
              <a:rPr lang="zh-CN" altLang="en-US" smtClean="0"/>
              <a:t>层拥有只读权限。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控制层（</a:t>
            </a:r>
            <a:r>
              <a:rPr lang="en-US" smtClean="0"/>
              <a:t>Control</a:t>
            </a:r>
            <a:r>
              <a:rPr lang="zh-CN" altLang="en-US" smtClean="0"/>
              <a:t>）：对</a:t>
            </a:r>
            <a:r>
              <a:rPr lang="en-US" smtClean="0"/>
              <a:t>Model</a:t>
            </a:r>
            <a:r>
              <a:rPr lang="zh-CN" altLang="en-US" smtClean="0"/>
              <a:t>层拥有读写权限。一般功能包括：（</a:t>
            </a:r>
            <a:r>
              <a:rPr lang="en-US" smtClean="0"/>
              <a:t>1</a:t>
            </a:r>
            <a:r>
              <a:rPr lang="zh-CN" altLang="en-US" smtClean="0"/>
              <a:t>）判断玩家操作是否符合条件，若符合执行指令。（</a:t>
            </a:r>
            <a:r>
              <a:rPr lang="en-US" smtClean="0"/>
              <a:t>2</a:t>
            </a:r>
            <a:r>
              <a:rPr lang="zh-CN" altLang="en-US" smtClean="0"/>
              <a:t>）根据逻辑对</a:t>
            </a:r>
            <a:r>
              <a:rPr lang="en-US" smtClean="0"/>
              <a:t>Model</a:t>
            </a:r>
            <a:r>
              <a:rPr lang="zh-CN" altLang="en-US" smtClean="0"/>
              <a:t>层中的数据进行修改。（</a:t>
            </a:r>
            <a:r>
              <a:rPr lang="en-US" smtClean="0"/>
              <a:t>3</a:t>
            </a:r>
            <a:r>
              <a:rPr lang="zh-CN" altLang="en-US" smtClean="0"/>
              <a:t>）回调</a:t>
            </a:r>
            <a:r>
              <a:rPr lang="en-US" smtClean="0"/>
              <a:t>View</a:t>
            </a:r>
            <a:r>
              <a:rPr lang="zh-CN" altLang="en-US" smtClean="0"/>
              <a:t>层中的方法通知操作完成或者失败。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数据结构：</a:t>
            </a:r>
            <a:endParaRPr lang="en-US" altLang="zh-CN" smtClean="0"/>
          </a:p>
          <a:p>
            <a:r>
              <a:rPr lang="en-US" altLang="zh-CN" smtClean="0"/>
              <a:t>1.Dictionary</a:t>
            </a:r>
            <a:r>
              <a:rPr lang="zh-CN" altLang="en-US" smtClean="0"/>
              <a:t>（字典）</a:t>
            </a:r>
            <a:endParaRPr lang="en-US" altLang="zh-CN" smtClean="0"/>
          </a:p>
          <a:p>
            <a:pPr lvl="1"/>
            <a:r>
              <a:rPr lang="zh-CN" altLang="en-US" smtClean="0"/>
              <a:t>存储棋子信息间的映射关系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2.List</a:t>
            </a:r>
            <a:r>
              <a:rPr lang="zh-CN" altLang="en-US" smtClean="0"/>
              <a:t>（列表）</a:t>
            </a:r>
            <a:endParaRPr lang="en-US" altLang="zh-CN" smtClean="0"/>
          </a:p>
          <a:p>
            <a:pPr lvl="1"/>
            <a:r>
              <a:rPr lang="zh-CN" altLang="en-US" smtClean="0"/>
              <a:t>可行点集合、工作区、回收区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841</Words>
  <Application>Microsoft Office PowerPoint</Application>
  <PresentationFormat>全屏显示(4:3)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目录</vt:lpstr>
      <vt:lpstr>1.课题研究背景与意义</vt:lpstr>
      <vt:lpstr>PowerPoint 演示文稿</vt:lpstr>
      <vt:lpstr>2.课题的主要工作</vt:lpstr>
      <vt:lpstr>PowerPoint 演示文稿</vt:lpstr>
      <vt:lpstr>3.系统分析、设计和实现</vt:lpstr>
      <vt:lpstr>开发环境和相关技术</vt:lpstr>
      <vt:lpstr>MVC架构 </vt:lpstr>
      <vt:lpstr>数据层</vt:lpstr>
      <vt:lpstr>视图层</vt:lpstr>
      <vt:lpstr>PowerPoint 演示文稿</vt:lpstr>
      <vt:lpstr>控制层</vt:lpstr>
      <vt:lpstr>PowerPoint 演示文稿</vt:lpstr>
      <vt:lpstr>属性比较算法</vt:lpstr>
      <vt:lpstr>4.总结</vt:lpstr>
      <vt:lpstr>PowerPoint 演示文稿</vt:lpstr>
      <vt:lpstr>PowerPoint 演示文稿</vt:lpstr>
      <vt:lpstr>遇到的难题和解决方案</vt:lpstr>
      <vt:lpstr>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课题研究背景与意义</dc:title>
  <dc:creator>dreamsummit</dc:creator>
  <cp:lastModifiedBy>XiaZaiMa.COM</cp:lastModifiedBy>
  <cp:revision>29</cp:revision>
  <dcterms:created xsi:type="dcterms:W3CDTF">2018-05-30T02:02:31Z</dcterms:created>
  <dcterms:modified xsi:type="dcterms:W3CDTF">2018-05-30T16:26:43Z</dcterms:modified>
</cp:coreProperties>
</file>