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DE3D4F2-0165-4E88-9FE1-B2CB30427F29}">
  <a:tblStyle styleId="{2DE3D4F2-0165-4E88-9FE1-B2CB30427F2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5da822538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55da8225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55514631e_5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55514631e_5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55514631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55514631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55514631e_5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55514631e_5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55514631e_5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55514631e_5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3489722"/>
            <a:ext cx="9144000" cy="1653778"/>
          </a:xfrm>
          <a:prstGeom prst="rect">
            <a:avLst/>
          </a:prstGeom>
          <a:solidFill>
            <a:srgbClr val="94B0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68313" y="3489722"/>
            <a:ext cx="8280400" cy="389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0" y="0"/>
            <a:ext cx="9144000" cy="5738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NU_LOGO_WHITE"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313" y="86916"/>
            <a:ext cx="1133475" cy="39409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468313" y="1439466"/>
            <a:ext cx="8207375" cy="48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993231" y="-1098947"/>
            <a:ext cx="315753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5658049" y="1554758"/>
            <a:ext cx="4020741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461492" y="-430411"/>
            <a:ext cx="4020741" cy="602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437085"/>
            <a:ext cx="8229600" cy="315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57200" y="1437085"/>
            <a:ext cx="4038600" cy="315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8200" y="1437085"/>
            <a:ext cx="4038600" cy="315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30238" y="389446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30238" y="1413756"/>
            <a:ext cx="386873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30238" y="2076561"/>
            <a:ext cx="3868737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29150" y="1413756"/>
            <a:ext cx="3887788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29150" y="2076561"/>
            <a:ext cx="3887788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30238" y="507504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887788" y="644723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630238" y="1711281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30238" y="507504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3887788" y="860747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630238" y="1711281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948238"/>
            <a:ext cx="9144000" cy="195263"/>
          </a:xfrm>
          <a:prstGeom prst="rect">
            <a:avLst/>
          </a:prstGeom>
          <a:solidFill>
            <a:srgbClr val="94B0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437085"/>
            <a:ext cx="8229600" cy="315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9144000" cy="5738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NU_LOGO_WHITE"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68313" y="86916"/>
            <a:ext cx="1133475" cy="39409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DannyFirmin/GuideXP/tree/master/front-end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386550" y="2179834"/>
            <a:ext cx="8370900" cy="15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b="1" i="0" lang="zh-CN" sz="3600" u="none" cap="none" strike="noStrike">
                <a:solidFill>
                  <a:srgbClr val="38708A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zh-C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zh-C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GuideXP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A simple way to create self-guided tours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Liang Hong u6303287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Rutai Sun   u6227336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Danny Feng u6611178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Yuanze Niu u6401780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Yu Qiu u6063921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Kelin Zhu u5746348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-3" y="573877"/>
            <a:ext cx="6402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Architecture Map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57200" y="1347100"/>
            <a:ext cx="82296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9075"/>
            <a:ext cx="9143999" cy="39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122550" y="702424"/>
            <a:ext cx="77868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ER diagram</a:t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193113" y="48936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50" y="1161100"/>
            <a:ext cx="8940125" cy="37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Django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457200" y="1437085"/>
            <a:ext cx="8229600" cy="315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zh-CN"/>
              <a:t>show a simple example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2319449" y="2170350"/>
            <a:ext cx="45051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U</a:t>
            </a:r>
            <a:r>
              <a:rPr lang="zh-CN"/>
              <a:t>ser Interface (UI)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468313" y="573881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User Interface (UI)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5867075" y="3428974"/>
            <a:ext cx="3208200" cy="118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zh-CN"/>
              <a:t>Related link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zh-CN" sz="1100" u="sng">
                <a:solidFill>
                  <a:schemeClr val="hlink"/>
                </a:solidFill>
                <a:hlinkClick r:id="rId3"/>
              </a:rPr>
              <a:t>https://github.com/DannyFirmin/GuideXP/tree/master/front-end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73875"/>
            <a:ext cx="4743469" cy="266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1475" y="588600"/>
            <a:ext cx="4862528" cy="273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323776"/>
            <a:ext cx="5613357" cy="31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457200" y="1437085"/>
            <a:ext cx="8229600" cy="315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Eventually we need to run our code on sever</a:t>
            </a:r>
            <a:endParaRPr sz="24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We set up a javascript npm package manager, LAMP environment and Linux virtual machine on every member's laptop at this stage.</a:t>
            </a:r>
            <a:endParaRPr sz="2400"/>
          </a:p>
        </p:txBody>
      </p:sp>
      <p:sp>
        <p:nvSpPr>
          <p:cNvPr id="184" name="Google Shape;184;p27"/>
          <p:cNvSpPr txBox="1"/>
          <p:nvPr>
            <p:ph type="title"/>
          </p:nvPr>
        </p:nvSpPr>
        <p:spPr>
          <a:xfrm>
            <a:off x="132663" y="661481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Environment setup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2204357" y="2083934"/>
            <a:ext cx="4735285" cy="975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COMMUNICATION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0" y="1143051"/>
            <a:ext cx="9021300" cy="3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One client m</a:t>
            </a:r>
            <a:r>
              <a:rPr lang="zh-CN" sz="2400"/>
              <a:t>eeting every week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One group meeting every week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Slack, WeChat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Trello</a:t>
            </a:r>
            <a:endParaRPr/>
          </a:p>
        </p:txBody>
      </p:sp>
      <p:sp>
        <p:nvSpPr>
          <p:cNvPr id="196" name="Google Shape;196;p29"/>
          <p:cNvSpPr txBox="1"/>
          <p:nvPr>
            <p:ph type="title"/>
          </p:nvPr>
        </p:nvSpPr>
        <p:spPr>
          <a:xfrm>
            <a:off x="122550" y="702437"/>
            <a:ext cx="822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Communication</a:t>
            </a:r>
            <a:endParaRPr/>
          </a:p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193113" y="48936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2204357" y="2083934"/>
            <a:ext cx="4735285" cy="975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REFLECTION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0" y="1162551"/>
            <a:ext cx="9021450" cy="3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Server -- </a:t>
            </a:r>
            <a:r>
              <a:rPr lang="zh-CN" sz="1800"/>
              <a:t>Replace server</a:t>
            </a:r>
            <a:endParaRPr sz="18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Operations of database -- </a:t>
            </a:r>
            <a:r>
              <a:rPr lang="zh-CN" sz="1800"/>
              <a:t>Data security</a:t>
            </a:r>
            <a:endParaRPr sz="18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API -- </a:t>
            </a:r>
            <a:r>
              <a:rPr lang="zh-CN" sz="1800"/>
              <a:t>Decentral system</a:t>
            </a:r>
            <a:endParaRPr sz="18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UI --</a:t>
            </a:r>
            <a:r>
              <a:rPr lang="zh-CN" sz="1800"/>
              <a:t> Beautify interface</a:t>
            </a:r>
            <a:endParaRPr sz="1800"/>
          </a:p>
        </p:txBody>
      </p:sp>
      <p:sp>
        <p:nvSpPr>
          <p:cNvPr id="209" name="Google Shape;209;p31"/>
          <p:cNvSpPr txBox="1"/>
          <p:nvPr>
            <p:ph type="title"/>
          </p:nvPr>
        </p:nvSpPr>
        <p:spPr>
          <a:xfrm>
            <a:off x="122550" y="702437"/>
            <a:ext cx="822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Reflection</a:t>
            </a:r>
            <a:endParaRPr/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193113" y="48936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2204357" y="2083934"/>
            <a:ext cx="4735285" cy="975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DISCOVERY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457188" y="56370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Schedule &amp; Roadmap</a:t>
            </a:r>
            <a:endParaRPr/>
          </a:p>
        </p:txBody>
      </p:sp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8101013" y="49482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aphicFrame>
        <p:nvGraphicFramePr>
          <p:cNvPr id="218" name="Google Shape;218;p32"/>
          <p:cNvGraphicFramePr/>
          <p:nvPr/>
        </p:nvGraphicFramePr>
        <p:xfrm>
          <a:off x="589875" y="130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{2DE3D4F2-0165-4E88-9FE1-B2CB30427F29}</a:tableStyleId>
              </a:tblPr>
              <a:tblGrid>
                <a:gridCol w="1393300"/>
                <a:gridCol w="2730825"/>
              </a:tblGrid>
              <a:tr h="939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CN" sz="1000" u="none" cap="none" strike="noStrike"/>
                        <a:t>Week 6~9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000">
                          <a:solidFill>
                            <a:schemeClr val="dk1"/>
                          </a:solidFill>
                        </a:rPr>
                        <a:t>Improve data base, d</a:t>
                      </a:r>
                      <a:r>
                        <a:rPr lang="zh-CN" sz="1000" u="none" cap="none" strike="noStrike">
                          <a:solidFill>
                            <a:schemeClr val="dk1"/>
                          </a:solidFill>
                        </a:rPr>
                        <a:t>esign the website structure , logical function. Implement the User Interface(UI).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7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CN" sz="1000" u="none" cap="none" strike="noStrike"/>
                        <a:t>Week 10~11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100" u="none" cap="none" strike="noStrike">
                          <a:solidFill>
                            <a:schemeClr val="dk1"/>
                          </a:solidFill>
                        </a:rPr>
                        <a:t>Implement the Application Program Interface (API).</a:t>
                      </a:r>
                      <a:r>
                        <a:rPr lang="zh-CN" sz="11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5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CN" sz="1000" u="none" cap="none" strike="noStrike"/>
                        <a:t>Week 12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000" u="none" cap="none" strike="noStrike">
                          <a:solidFill>
                            <a:schemeClr val="dk1"/>
                          </a:solidFill>
                        </a:rPr>
                        <a:t>Test, debug and gather feedback from clients. 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9" name="Google Shape;21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0200" y="1303781"/>
            <a:ext cx="3864696" cy="3212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468313" y="57388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457200" y="1437085"/>
            <a:ext cx="8229600" cy="31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zh-CN" sz="3600"/>
              <a:t>Thank you!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0114" y="544284"/>
            <a:ext cx="5863772" cy="4397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857" y="576943"/>
            <a:ext cx="5878285" cy="440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68313" y="573881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437085"/>
            <a:ext cx="8229600" cy="315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075" y="573875"/>
            <a:ext cx="4380199" cy="444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68313" y="573881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0" y="1437085"/>
            <a:ext cx="8229600" cy="315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52768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52768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CN" sz="3600">
                <a:solidFill>
                  <a:srgbClr val="527688"/>
                </a:solidFill>
              </a:rPr>
              <a:t>DECISION MAKING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0" y="4441063"/>
            <a:ext cx="9021450" cy="63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zh-CN" sz="2400"/>
              <a:t>See “Decision Log” in our GitHub for more details</a:t>
            </a:r>
            <a:endParaRPr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193113" y="48936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3823" y="1513669"/>
            <a:ext cx="2132240" cy="1421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143" y="1525814"/>
            <a:ext cx="2242457" cy="1371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9173" y="1564698"/>
            <a:ext cx="2663103" cy="124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0724" y="3057282"/>
            <a:ext cx="3076743" cy="1421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7149" y="2729225"/>
            <a:ext cx="2750514" cy="1907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303814" y="2170339"/>
            <a:ext cx="2536371" cy="802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OUTPUTS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0" y="1162551"/>
            <a:ext cx="9021450" cy="3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Architechture map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ER diagram of database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Django, React basic code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UX / UI Interaction Prototype</a:t>
            </a:r>
            <a:endParaRPr sz="24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Environment setup (Local, virtual machine)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Documentations (Meeting minutes, Decision log, User’s story)</a:t>
            </a:r>
            <a:endParaRPr/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122550" y="702437"/>
            <a:ext cx="822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 Outputs</a:t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193113" y="48936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UPowerpointTemplate2010">
  <a:themeElements>
    <a:clrScheme name="ANU2018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55707D"/>
      </a:accent1>
      <a:accent2>
        <a:srgbClr val="6C4D23"/>
      </a:accent2>
      <a:accent3>
        <a:srgbClr val="AACCDC"/>
      </a:accent3>
      <a:accent4>
        <a:srgbClr val="B6A691"/>
      </a:accent4>
      <a:accent5>
        <a:srgbClr val="E3EEF3"/>
      </a:accent5>
      <a:accent6>
        <a:srgbClr val="DAD2C8"/>
      </a:accent6>
      <a:hlink>
        <a:srgbClr val="00549E"/>
      </a:hlink>
      <a:folHlink>
        <a:srgbClr val="0054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