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7E04AF-FAC5-4305-B09F-D11179F1B78F}">
  <a:tblStyle styleId="{C77E04AF-FAC5-4305-B09F-D11179F1B78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7639076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7639076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7639076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7639076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9fa638ac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9fa638ac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75cb7bab0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75cb7bab0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5cb7bab0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5cb7bab0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551463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5551463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5514631e_5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5514631e_5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a13916d0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a13916d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5cb7bab0_8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575cb7bab0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5cb7bab0_1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575cb7bab0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5cb7bab0_1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575cb7bab0_1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a07f88d1d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5a07f88d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3489722"/>
            <a:ext cx="9144000" cy="1653778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68313" y="3489722"/>
            <a:ext cx="8280400" cy="389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9144000" cy="5738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U_LOGO_WHITE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313" y="86916"/>
            <a:ext cx="1133475" cy="39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468313" y="1439466"/>
            <a:ext cx="82073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993231" y="-1098947"/>
            <a:ext cx="31575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658049" y="1554758"/>
            <a:ext cx="4020741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461492" y="-430411"/>
            <a:ext cx="4020741" cy="602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437085"/>
            <a:ext cx="8229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437085"/>
            <a:ext cx="4038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437085"/>
            <a:ext cx="4038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30238" y="38944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30238" y="1413756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30238" y="2076561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413756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2076561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30238" y="507504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788" y="644723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30238" y="1711281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30238" y="507504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788" y="860747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30238" y="1711281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948238"/>
            <a:ext cx="9144000" cy="195263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437085"/>
            <a:ext cx="82296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5738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U_LOGO_WHITE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68313" y="86916"/>
            <a:ext cx="1133475" cy="39409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386550" y="2179834"/>
            <a:ext cx="83709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i="0" lang="zh-CN" sz="3600" u="none" cap="none" strike="noStrike">
                <a:solidFill>
                  <a:srgbClr val="38708A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GuideXP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A simple way to create self-guided tours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Liang Hong u6303287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Rutai Sun   u6227336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Danny Feng u6611178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Yuanze Niu u6401780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Yu Qiu u6063921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Kelin Zhu u5746348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00" y="1246150"/>
            <a:ext cx="6455151" cy="34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6000">
                <a:solidFill>
                  <a:srgbClr val="527688"/>
                </a:solidFill>
              </a:rPr>
              <a:t>DEMO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122550" y="702424"/>
            <a:ext cx="7786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The guide website for visitors</a:t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167875" y="1110125"/>
            <a:ext cx="8229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/>
              <a:t>1.Homepage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6650"/>
            <a:ext cx="9144001" cy="32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/>
              <a:t>The guide website for visitors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457200" y="1212032"/>
            <a:ext cx="82296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zh-CN"/>
              <a:t>2.</a:t>
            </a:r>
            <a:r>
              <a:rPr lang="zh-CN"/>
              <a:t>Arts in an exhibition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00" y="1953925"/>
            <a:ext cx="6652027" cy="276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/>
              <a:t>The guide website for visitors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278625" y="1238400"/>
            <a:ext cx="4093500" cy="6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zh-CN"/>
              <a:t>3.</a:t>
            </a:r>
            <a:r>
              <a:rPr lang="zh-CN"/>
              <a:t>Audio and text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3.Arts in an exhibition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717250" y="1238400"/>
            <a:ext cx="4093500" cy="31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00" y="1822350"/>
            <a:ext cx="8904273" cy="322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guide website for visitors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82175" y="1431275"/>
            <a:ext cx="8893800" cy="31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r>
              <a:rPr lang="zh-CN"/>
              <a:t>.Artists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87" y="1976775"/>
            <a:ext cx="6160175" cy="295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Configured Amazon Web Services (AWS) - Elastic Compute Cloud (EC2)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Configured Crazy Domains AU for DNS and domains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Configured nginx/Ubuntu 18.0</a:t>
            </a:r>
            <a:r>
              <a:rPr lang="zh-CN" sz="1200">
                <a:solidFill>
                  <a:srgbClr val="24292E"/>
                </a:solidFill>
              </a:rPr>
              <a:t>4</a:t>
            </a:r>
            <a:endParaRPr sz="2400"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132663" y="66148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Server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2204357" y="2083934"/>
            <a:ext cx="4735285" cy="975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COMMUNICATION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0" y="1143051"/>
            <a:ext cx="90213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One client m</a:t>
            </a:r>
            <a:r>
              <a:rPr lang="zh-CN" sz="2400"/>
              <a:t>eeting every week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One group meeting every week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Slack, WeChat, GitHub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Trello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Three</a:t>
            </a:r>
            <a:r>
              <a:rPr lang="zh-CN" sz="2400"/>
              <a:t> full-time working days</a:t>
            </a:r>
            <a:endParaRPr sz="2400"/>
          </a:p>
        </p:txBody>
      </p:sp>
      <p:sp>
        <p:nvSpPr>
          <p:cNvPr id="213" name="Google Shape;213;p30"/>
          <p:cNvSpPr txBox="1"/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Communication</a:t>
            </a:r>
            <a:endParaRPr/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2204357" y="2083934"/>
            <a:ext cx="4735285" cy="975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REFLECTION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276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276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sz="3600">
                <a:solidFill>
                  <a:srgbClr val="527688"/>
                </a:solidFill>
              </a:rPr>
              <a:t>DECISION MAKING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0" y="1162551"/>
            <a:ext cx="902145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Operations of database -- </a:t>
            </a:r>
            <a:r>
              <a:rPr lang="zh-CN" sz="1800"/>
              <a:t>Data security, more operations</a:t>
            </a:r>
            <a:endParaRPr sz="18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UI --</a:t>
            </a:r>
            <a:r>
              <a:rPr lang="zh-CN" sz="1800"/>
              <a:t>  Improve views</a:t>
            </a:r>
            <a:endParaRPr sz="18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Guide website -- </a:t>
            </a:r>
            <a:r>
              <a:rPr lang="zh-CN" sz="1800"/>
              <a:t>Improve the guide function, for example add location of a gallery or museum</a:t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Manage system -- </a:t>
            </a:r>
            <a:r>
              <a:rPr lang="zh-CN" sz="1800"/>
              <a:t>Increase the system function, such as verify the account by emails</a:t>
            </a:r>
            <a:endParaRPr sz="18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API -- </a:t>
            </a:r>
            <a:r>
              <a:rPr lang="zh-CN" sz="1800"/>
              <a:t>Try to optimise the API</a:t>
            </a:r>
            <a:endParaRPr sz="2400"/>
          </a:p>
        </p:txBody>
      </p:sp>
      <p:sp>
        <p:nvSpPr>
          <p:cNvPr id="226" name="Google Shape;226;p32"/>
          <p:cNvSpPr txBox="1"/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Reflection -- prepare for the next stage</a:t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457188" y="56370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Schedule &amp; Roadmap</a:t>
            </a:r>
            <a:endParaRPr/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101013" y="49482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235" name="Google Shape;235;p33"/>
          <p:cNvGraphicFramePr/>
          <p:nvPr/>
        </p:nvGraphicFramePr>
        <p:xfrm>
          <a:off x="589875" y="130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{C77E04AF-FAC5-4305-B09F-D11179F1B78F}</a:tableStyleId>
              </a:tblPr>
              <a:tblGrid>
                <a:gridCol w="1393300"/>
                <a:gridCol w="2730825"/>
              </a:tblGrid>
              <a:tr h="160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200"/>
                        <a:t>Week 10~11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Try our best to t</a:t>
                      </a:r>
                      <a:r>
                        <a:rPr lang="zh-CN" sz="1200"/>
                        <a:t>est, debug and improve according to the feedback from clients.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CN" sz="1200"/>
                        <a:t>Week 12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/>
                        <a:t>Finalization and pass onto our client.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200" y="1303781"/>
            <a:ext cx="3864696" cy="321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GitHub account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zh-CN"/>
              <a:t>The account for our source code: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zh-CN"/>
              <a:t>Account: guidexp-marker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zh-CN"/>
              <a:t>Password: guidexp8715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0" y="4441063"/>
            <a:ext cx="9021450" cy="63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zh-CN" sz="2400"/>
              <a:t>See “Decision Log” in our GitHub for more details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3823" y="1513669"/>
            <a:ext cx="2132241" cy="142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4124" y="3057282"/>
            <a:ext cx="3076744" cy="142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8149" y="2729225"/>
            <a:ext cx="2750514" cy="190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9038" y="1145513"/>
            <a:ext cx="2132250" cy="21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425" y="1145527"/>
            <a:ext cx="1984875" cy="19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303814" y="2170339"/>
            <a:ext cx="2536371" cy="802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OUTPUTS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0" y="1162551"/>
            <a:ext cx="902145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The manage system for superusers</a:t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The guide website for visitors</a:t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API </a:t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Server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Documentations (Meeting minutes, Decision log, User’s story)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 Outputs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0" y="573875"/>
            <a:ext cx="10112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Manage system for administers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1347100"/>
            <a:ext cx="82296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/>
              <a:t>1.Login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5" y="1996400"/>
            <a:ext cx="9011848" cy="28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0" y="573875"/>
            <a:ext cx="10112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Manage system for administers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57200" y="1347100"/>
            <a:ext cx="82296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/>
              <a:t>2</a:t>
            </a:r>
            <a:r>
              <a:rPr lang="zh-CN"/>
              <a:t>.Create files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550" y="1932823"/>
            <a:ext cx="6060249" cy="29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0" y="573875"/>
            <a:ext cx="10112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Manage system for administers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57200" y="1347100"/>
            <a:ext cx="82296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/>
              <a:t>2.1setting(example:add new account)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575" y="1964025"/>
            <a:ext cx="6249875" cy="29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0" y="573875"/>
            <a:ext cx="10112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Manage system for administers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57200" y="1049075"/>
            <a:ext cx="82296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/>
              <a:t>2.2 Restrictions for different user types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6325"/>
            <a:ext cx="9078876" cy="13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81800"/>
            <a:ext cx="9078875" cy="16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UPowerpointTemplate2010">
  <a:themeElements>
    <a:clrScheme name="ANU2018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549E"/>
      </a:hlink>
      <a:folHlink>
        <a:srgbClr val="0054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