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69682-7EC5-46AA-9F14-841C081A74F4}">
  <a:tblStyle styleId="{C4569682-7EC5-46AA-9F14-841C081A7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39edf2a8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39edf2a8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293897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293897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5e29389742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2da859b1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5e2da859b1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5e2da859b1_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39edf2a8_1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39edf2a8_1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2938974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5e2938974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5e29389742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2da859b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2da859b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3489722"/>
            <a:ext cx="9144000" cy="1653778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68313" y="3489722"/>
            <a:ext cx="8280400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 descr="ANU_LOGO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68313" y="1439466"/>
            <a:ext cx="8207375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993231" y="-1098947"/>
            <a:ext cx="31575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5658049" y="1554758"/>
            <a:ext cx="4020741" cy="20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461492" y="-430411"/>
            <a:ext cx="4020741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30238" y="38944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30238" y="1413756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30238" y="2076561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29150" y="1413756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29150" y="2076561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887788" y="64472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3887788" y="860747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48238"/>
            <a:ext cx="9144000" cy="195263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descr="ANU_LOGO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w.guidexp.me/audit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ggidOa5S/guidexp-user-s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68325" y="3489734"/>
            <a:ext cx="8280300" cy="147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zh-CN"/>
              <a:t>We need to collect your information so that we can gain you access to our source code on GitHub and Agile Management System on Trello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288100" y="903075"/>
            <a:ext cx="6535800" cy="198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Before we begin, please visit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http://new.guidexp.me/audit/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 Scan this QR code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925" y="1099175"/>
            <a:ext cx="1984025" cy="19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0" y="1162550"/>
            <a:ext cx="45084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Last semester -- </a:t>
            </a:r>
            <a:r>
              <a:rPr lang="zh-CN" sz="1800"/>
              <a:t>Main problems that need impovement:</a:t>
            </a:r>
            <a:endParaRPr sz="180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Lack of skills </a:t>
            </a:r>
            <a:endParaRPr sz="180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Less communication</a:t>
            </a:r>
            <a:endParaRPr sz="18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1800"/>
              <a:t>-- More communication with clients and tutor.</a:t>
            </a:r>
            <a:endParaRPr sz="180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Low effetioncy </a:t>
            </a:r>
            <a:endParaRPr sz="18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1800"/>
              <a:t>-- Srum -- Complete the weekly schedule ontime.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 smtClean="0"/>
              <a:t>Reflection-</a:t>
            </a:r>
            <a:r>
              <a:rPr lang="zh-CN" dirty="0"/>
              <a:t>- prepare for the next stage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pic>
        <p:nvPicPr>
          <p:cNvPr id="163" name="Google Shape;163;p22" descr="3491564729396_.pic_h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17507" y="1591205"/>
            <a:ext cx="3436663" cy="257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0" y="1143050"/>
            <a:ext cx="44979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Slack, GitHub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Trello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Team Activities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Communication 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903" y="1371650"/>
            <a:ext cx="4383677" cy="35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3600"/>
              <a:t>Thank you!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386550" y="3287159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Liang Hong u6303287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Rutai Sun   u6227336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Danny Feng u6611178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Yuanze Niu u6401780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 Qiu u6063921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Kelin Zhu u5746348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Tianai Qiu u6744700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386550" y="1279234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b="1">
                <a:solidFill>
                  <a:srgbClr val="38708A"/>
                </a:solidFill>
              </a:rPr>
              <a:t>The Revolution of Exhibition Guide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GuideXP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3450" y="1516100"/>
            <a:ext cx="90771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online guide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multi-language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QR code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 Introduction 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0" y="761251"/>
            <a:ext cx="90213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 dirty="0"/>
              <a:t>Project milestone &amp; Schedule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 dirty="0"/>
              <a:t>Documentations 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-Meeting minutes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-Decision log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-User’s story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-Statement of Work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-Setup PHP with Nginx on Linux Server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-GuideXP Internal Files Access Application (html+CSS+php)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 </a:t>
            </a:r>
            <a:r>
              <a:rPr lang="zh-CN" dirty="0" smtClean="0"/>
              <a:t>Outputs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0" y="1162550"/>
            <a:ext cx="49434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Meetings</a:t>
            </a: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client meeting every week</a:t>
            </a: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group meeting every week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Investigation of National Capital Exhibition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 </a:t>
            </a:r>
            <a:r>
              <a:rPr lang="zh-CN" dirty="0" smtClean="0"/>
              <a:t>Teamwork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pic>
        <p:nvPicPr>
          <p:cNvPr id="123" name="Google Shape;123;p17" descr="../Library/Containers/com.tencent.xinWeChat/Data/Library/Application%20Support/com.tencent.xinWeChat/2.0b4.0.9/c15e165d3a2348927cd60d47dc306389/Message/MessageTemp/8f8ac892e26871f366acd41c7912e468/Image/3551564732670_.pic_h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00" y="1554437"/>
            <a:ext cx="3895801" cy="283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Decision Making (Field Trip)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Doing research to discover requirement in the real world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This help us making better decision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t="21875" b="21875"/>
          <a:stretch/>
        </p:blipFill>
        <p:spPr>
          <a:xfrm>
            <a:off x="1290501" y="110625"/>
            <a:ext cx="6562995" cy="492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0" y="1162551"/>
            <a:ext cx="90213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Discovering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Architechture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Planning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Management (Agile - Scurm &amp; Kanban) 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Technical (Django, bootstrap, jQuery)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Decision Making 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Architechture design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975"/>
            <a:ext cx="9144001" cy="31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-12" y="37060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Decision Making - Planning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1165125" y="1101763"/>
          <a:ext cx="7163625" cy="3835045"/>
        </p:xfrm>
        <a:graphic>
          <a:graphicData uri="http://schemas.openxmlformats.org/drawingml/2006/table">
            <a:tbl>
              <a:tblPr>
                <a:noFill/>
                <a:tableStyleId>{C4569682-7EC5-46AA-9F14-841C081A74F4}</a:tableStyleId>
              </a:tblPr>
              <a:tblGrid>
                <a:gridCol w="2234175"/>
                <a:gridCol w="4929450"/>
              </a:tblGrid>
              <a:tr h="5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Week 2-3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Requirements discovery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70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4-5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Optimize existing system (Code Refactoring)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 and add searching functions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70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6-7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Build a prototype guide for National Captial Exhbition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70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8-9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Improve the both visitor and admin system, add new functions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5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10-11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Multi-language support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6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Test, debug &amp; pass onto clients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4" name="Google Shape;154;p21"/>
          <p:cNvSpPr txBox="1"/>
          <p:nvPr/>
        </p:nvSpPr>
        <p:spPr>
          <a:xfrm>
            <a:off x="7013875" y="0"/>
            <a:ext cx="21300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27688"/>
                </a:solidFill>
              </a:rPr>
              <a:t> Show 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Trello</a:t>
            </a:r>
            <a:endParaRPr sz="2400">
              <a:solidFill>
                <a:srgbClr val="5276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ANUPowerpointTemplate2010</vt:lpstr>
      <vt:lpstr>Before we begin, please visit http://new.guidexp.me/audit/ or Scan this QR code</vt:lpstr>
      <vt:lpstr>     Liang Hong u6303287 Rutai Sun   u6227336 Danny Feng u6611178 Yuanze Niu u6401780 Yu Qiu u6063921 Kelin Zhu u5746348 Tianai Qiu u6744700    </vt:lpstr>
      <vt:lpstr> Introduction </vt:lpstr>
      <vt:lpstr> Outputs</vt:lpstr>
      <vt:lpstr> Teamwork</vt:lpstr>
      <vt:lpstr> Decision Making (Field Trip)</vt:lpstr>
      <vt:lpstr>Decision Making </vt:lpstr>
      <vt:lpstr>Architechture design</vt:lpstr>
      <vt:lpstr>Decision Making - Planning</vt:lpstr>
      <vt:lpstr>Reflection-- prepare for the next stage</vt:lpstr>
      <vt:lpstr>Communication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begin, please visit http://new.guidexp.me/audit/ or Scan this QR code</dc:title>
  <cp:lastModifiedBy>Kelin Zhu</cp:lastModifiedBy>
  <cp:revision>1</cp:revision>
  <dcterms:modified xsi:type="dcterms:W3CDTF">2019-08-04T13:02:25Z</dcterms:modified>
</cp:coreProperties>
</file>