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569682-7EC5-46AA-9F14-841C081A74F4}">
  <a:tblStyle styleId="{C4569682-7EC5-46AA-9F14-841C081A74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10"/>
    <p:restoredTop sz="94665"/>
  </p:normalViewPr>
  <p:slideViewPr>
    <p:cSldViewPr snapToGrid="0">
      <p:cViewPr varScale="1">
        <p:scale>
          <a:sx n="143" d="100"/>
          <a:sy n="143" d="100"/>
        </p:scale>
        <p:origin x="7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e39edf2a8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e39edf2a8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C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C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e2938974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5e2938974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g5e29389742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C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C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e2da859b1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5e2da859b1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g5e2da859b1_8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C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e39edf2a8_1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e39edf2a8_1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e29389742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5e29389742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g5e29389742_1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C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e2da859b1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e2da859b1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C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3489722"/>
            <a:ext cx="9144000" cy="1653778"/>
          </a:xfrm>
          <a:prstGeom prst="rect">
            <a:avLst/>
          </a:prstGeom>
          <a:solidFill>
            <a:srgbClr val="94B0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468313" y="3489722"/>
            <a:ext cx="8280400" cy="38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0" y="0"/>
            <a:ext cx="9144000" cy="5738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2" descr="ANU_LOGO_WHI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8313" y="86916"/>
            <a:ext cx="1133475" cy="39409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468313" y="1439466"/>
            <a:ext cx="8207375" cy="48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68313" y="57388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2993231" y="-1098947"/>
            <a:ext cx="315753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5658049" y="1554758"/>
            <a:ext cx="4020741" cy="205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1461492" y="-430411"/>
            <a:ext cx="4020741" cy="602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68313" y="57388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437085"/>
            <a:ext cx="8229600" cy="315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68313" y="57388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437085"/>
            <a:ext cx="4038600" cy="315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8200" y="1437085"/>
            <a:ext cx="4038600" cy="315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630238" y="389446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630238" y="1413756"/>
            <a:ext cx="3868737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630238" y="2076561"/>
            <a:ext cx="3868737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629150" y="1413756"/>
            <a:ext cx="3887788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629150" y="2076561"/>
            <a:ext cx="3887788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68313" y="57388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630238" y="507504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887788" y="644723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630238" y="1711281"/>
            <a:ext cx="2949575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630238" y="507504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3887788" y="860747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630238" y="1711281"/>
            <a:ext cx="2949575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948238"/>
            <a:ext cx="9144000" cy="195263"/>
          </a:xfrm>
          <a:prstGeom prst="rect">
            <a:avLst/>
          </a:prstGeom>
          <a:solidFill>
            <a:srgbClr val="94B0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68313" y="57388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5276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57200" y="1437085"/>
            <a:ext cx="8229600" cy="315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5724525" y="4948238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395288" y="4948238"/>
            <a:ext cx="5040312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8101013" y="4948238"/>
            <a:ext cx="585787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0"/>
            <a:ext cx="9144000" cy="57388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 descr="ANU_LOGO_WHITE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68313" y="86916"/>
            <a:ext cx="1133475" cy="39409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new.guidexp.me/audit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rello.com/b/ggidOa5S/guidexp-user-stori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468325" y="3489734"/>
            <a:ext cx="8280300" cy="1472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zh-CN"/>
              <a:t>We need to collect your information so that we can gain you access to our source code on GitHub and Agile Management System on Trello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288100" y="903075"/>
            <a:ext cx="6535800" cy="198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Before we begin, please visit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http://new.guidexp.me/audit/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or Scan this QR code</a:t>
            </a:r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3925" y="1099175"/>
            <a:ext cx="1984025" cy="19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0" y="1162550"/>
            <a:ext cx="4508400" cy="3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 dirty="0"/>
              <a:t>Last semester -- </a:t>
            </a:r>
            <a:r>
              <a:rPr lang="zh-CN" sz="1800" dirty="0"/>
              <a:t>Main problems that need impovement:</a:t>
            </a:r>
            <a:endParaRPr sz="1800" dirty="0"/>
          </a:p>
          <a:p>
            <a:pPr marL="457200" lvl="0" indent="-342900" algn="l" rtl="0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zh-CN" sz="1800" dirty="0"/>
              <a:t>Lack of skills </a:t>
            </a:r>
            <a:endParaRPr sz="1800" dirty="0"/>
          </a:p>
          <a:p>
            <a:pPr marL="457200" lvl="0" indent="-342900" algn="l" rtl="0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zh-CN" sz="1800" dirty="0"/>
              <a:t>Less communication</a:t>
            </a:r>
            <a:endParaRPr sz="1800" dirty="0"/>
          </a:p>
          <a:p>
            <a:pPr marL="9144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zh-CN" sz="1800" dirty="0"/>
              <a:t>-- More communication with clients and tutor.</a:t>
            </a:r>
            <a:endParaRPr sz="1800" dirty="0"/>
          </a:p>
          <a:p>
            <a:pPr marL="457200" lvl="0" indent="-342900" algn="l" rtl="0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zh-CN" sz="1800" dirty="0"/>
              <a:t>Low effetioncy </a:t>
            </a:r>
            <a:endParaRPr sz="1800" dirty="0"/>
          </a:p>
          <a:p>
            <a:pPr marL="9144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zh-CN" sz="1800" dirty="0"/>
              <a:t>-- Srum -- Complete the weekly schedule ontime.</a:t>
            </a:r>
            <a:endParaRPr sz="18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122550" y="702437"/>
            <a:ext cx="82296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dirty="0" smtClean="0"/>
              <a:t>Reflection-</a:t>
            </a:r>
            <a:r>
              <a:rPr lang="zh-CN" dirty="0"/>
              <a:t>- prepare for the next stage</a:t>
            </a:r>
            <a:endParaRPr dirty="0"/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193113" y="4893638"/>
            <a:ext cx="5859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CN"/>
              <a:t>10</a:t>
            </a:fld>
            <a:endParaRPr/>
          </a:p>
        </p:txBody>
      </p:sp>
      <p:pic>
        <p:nvPicPr>
          <p:cNvPr id="163" name="Google Shape;163;p22" descr="3491564729396_.pic_h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185093" y="1829161"/>
            <a:ext cx="3436663" cy="2579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body" idx="1"/>
          </p:nvPr>
        </p:nvSpPr>
        <p:spPr>
          <a:xfrm>
            <a:off x="0" y="1143050"/>
            <a:ext cx="4497900" cy="3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Slack, GitHub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Trello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Team Activities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122550" y="702437"/>
            <a:ext cx="82296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dirty="0"/>
              <a:t>Communication </a:t>
            </a:r>
            <a:endParaRPr dirty="0"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193113" y="4893638"/>
            <a:ext cx="5859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CN"/>
              <a:t>11</a:t>
            </a:fld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903" y="1371650"/>
            <a:ext cx="4383677" cy="355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468313" y="573881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1"/>
          </p:nvPr>
        </p:nvSpPr>
        <p:spPr>
          <a:xfrm>
            <a:off x="457200" y="1437085"/>
            <a:ext cx="8229600" cy="31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zh-CN" sz="3600"/>
              <a:t>Thank you!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386550" y="3287159"/>
            <a:ext cx="8370900" cy="15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3600" b="1" i="0" u="none" strike="noStrike" cap="none">
                <a:solidFill>
                  <a:srgbClr val="38708A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CN" sz="3600" b="1" i="0" u="none" strike="noStrike" cap="none">
                <a:solidFill>
                  <a:srgbClr val="38708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CN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CN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CN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CN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/>
              <a:t>Liang Hong u6303287</a:t>
            </a:r>
            <a:endParaRPr sz="12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200"/>
              <a:t>Rutai Sun   u6227336</a:t>
            </a:r>
            <a:endParaRPr sz="12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200"/>
              <a:t>Danny Feng u6611178</a:t>
            </a:r>
            <a:endParaRPr sz="12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200"/>
              <a:t>Yuanze Niu u6401780</a:t>
            </a:r>
            <a:endParaRPr sz="12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200"/>
              <a:t>Yu Qiu u6063921</a:t>
            </a:r>
            <a:endParaRPr sz="12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200"/>
              <a:t>Kelin Zhu u5746348</a:t>
            </a:r>
            <a:endParaRPr sz="12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200"/>
              <a:t>Tianai Qiu u6744700</a:t>
            </a:r>
            <a:endParaRPr sz="12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ctrTitle"/>
          </p:nvPr>
        </p:nvSpPr>
        <p:spPr>
          <a:xfrm>
            <a:off x="386550" y="1279234"/>
            <a:ext cx="8370900" cy="15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3600" b="1" i="0" u="none" strike="noStrike" cap="none">
                <a:solidFill>
                  <a:srgbClr val="38708A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CN" sz="3600" b="1" i="0" u="none" strike="noStrike" cap="none">
                <a:solidFill>
                  <a:srgbClr val="38708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CN" b="1">
                <a:solidFill>
                  <a:srgbClr val="38708A"/>
                </a:solidFill>
              </a:rPr>
              <a:t>The Revolution of Exhibition Guide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GuideXP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33450" y="1516100"/>
            <a:ext cx="9077100" cy="25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online guide</a:t>
            </a:r>
            <a:endParaRPr sz="2400"/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multi-language</a:t>
            </a:r>
            <a:endParaRPr sz="2400"/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QR code</a:t>
            </a:r>
            <a:endParaRPr sz="2400"/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122550" y="702437"/>
            <a:ext cx="82296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dirty="0"/>
              <a:t> Introduction </a:t>
            </a:r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193113" y="4893638"/>
            <a:ext cx="5859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C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0" y="761251"/>
            <a:ext cx="9021300" cy="3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 dirty="0"/>
              <a:t>Project milestone &amp; Schedule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 dirty="0"/>
              <a:t>Documentations </a:t>
            </a:r>
            <a:endParaRPr sz="2400" dirty="0"/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zh-CN" sz="2400" dirty="0"/>
              <a:t>-Meeting minutes</a:t>
            </a:r>
            <a:endParaRPr sz="2400" dirty="0"/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zh-CN" sz="2400" dirty="0"/>
              <a:t>-Decision log</a:t>
            </a:r>
            <a:endParaRPr sz="2400" dirty="0"/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zh-CN" sz="2400" dirty="0"/>
              <a:t>-User’s story</a:t>
            </a:r>
            <a:endParaRPr sz="2400" dirty="0"/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zh-CN" sz="2400" dirty="0"/>
              <a:t>-Statement of Work</a:t>
            </a:r>
            <a:endParaRPr sz="2400" dirty="0"/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zh-CN" sz="2400" dirty="0"/>
              <a:t>-Setup PHP with Nginx on Linux Server</a:t>
            </a:r>
            <a:endParaRPr sz="2400" dirty="0"/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zh-CN" sz="2400" dirty="0"/>
              <a:t>-GuideXP Internal Files Access Application (html+CSS+php)</a:t>
            </a:r>
            <a:endParaRPr sz="2400" dirty="0"/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122550" y="702437"/>
            <a:ext cx="82296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dirty="0"/>
              <a:t> </a:t>
            </a:r>
            <a:r>
              <a:rPr lang="zh-CN" dirty="0" smtClean="0"/>
              <a:t>Outputs</a:t>
            </a:r>
            <a:endParaRPr dirty="0"/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8193113" y="4893638"/>
            <a:ext cx="5859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C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0" y="1162550"/>
            <a:ext cx="4943400" cy="3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Meetings</a:t>
            </a:r>
            <a:endParaRPr sz="2400"/>
          </a:p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One client meeting every week</a:t>
            </a:r>
            <a:endParaRPr sz="2400"/>
          </a:p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One group meeting every week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Investigation of National Capital Exhibition</a:t>
            </a:r>
            <a:endParaRPr sz="2400"/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122550" y="702437"/>
            <a:ext cx="82296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dirty="0"/>
              <a:t> </a:t>
            </a:r>
            <a:r>
              <a:rPr lang="zh-CN" dirty="0" smtClean="0"/>
              <a:t>Teamwork</a:t>
            </a:r>
            <a:endParaRPr dirty="0"/>
          </a:p>
        </p:txBody>
      </p:sp>
      <p:sp>
        <p:nvSpPr>
          <p:cNvPr id="122" name="Google Shape;122;p17"/>
          <p:cNvSpPr txBox="1">
            <a:spLocks noGrp="1"/>
          </p:cNvSpPr>
          <p:nvPr>
            <p:ph type="sldNum" idx="12"/>
          </p:nvPr>
        </p:nvSpPr>
        <p:spPr>
          <a:xfrm>
            <a:off x="8193113" y="4893638"/>
            <a:ext cx="5859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CN"/>
              <a:t>5</a:t>
            </a:fld>
            <a:endParaRPr/>
          </a:p>
        </p:txBody>
      </p:sp>
      <p:pic>
        <p:nvPicPr>
          <p:cNvPr id="123" name="Google Shape;123;p17" descr="../Library/Containers/com.tencent.xinWeChat/Data/Library/Application%20Support/com.tencent.xinWeChat/2.0b4.0.9/c15e165d3a2348927cd60d47dc306389/Message/MessageTemp/8f8ac892e26871f366acd41c7912e468/Image/3551564732670_.pic_h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800" y="1554437"/>
            <a:ext cx="3895801" cy="2839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68313" y="573881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zh-CN" altLang="en-US" dirty="0"/>
              <a:t> </a:t>
            </a:r>
            <a:r>
              <a:rPr lang="en-US" altLang="zh-CN" dirty="0"/>
              <a:t>Decision Making (Field Trip)</a:t>
            </a:r>
            <a:endParaRPr dirty="0"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457200" y="1437085"/>
            <a:ext cx="8229600" cy="3157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zh-CN"/>
              <a:t>Doing research to discover requirement in the real world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zh-CN"/>
              <a:t>This help us making better decision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t="21875" b="21875"/>
          <a:stretch/>
        </p:blipFill>
        <p:spPr>
          <a:xfrm>
            <a:off x="1290501" y="110625"/>
            <a:ext cx="6562995" cy="4922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0" y="1162551"/>
            <a:ext cx="9021300" cy="3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Discovering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Architechture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Planning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Management (Agile - Scurm &amp; Kanban) 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zh-CN" sz="2400"/>
              <a:t>Technical (Django, bootstrap, jQuery)</a:t>
            </a:r>
            <a:endParaRPr sz="2400"/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122550" y="702437"/>
            <a:ext cx="82296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dirty="0"/>
              <a:t>Decision Making </a:t>
            </a:r>
            <a:endParaRPr dirty="0"/>
          </a:p>
        </p:txBody>
      </p:sp>
      <p:sp>
        <p:nvSpPr>
          <p:cNvPr id="138" name="Google Shape;138;p19"/>
          <p:cNvSpPr txBox="1">
            <a:spLocks noGrp="1"/>
          </p:cNvSpPr>
          <p:nvPr>
            <p:ph type="sldNum" idx="12"/>
          </p:nvPr>
        </p:nvSpPr>
        <p:spPr>
          <a:xfrm>
            <a:off x="8193113" y="4893638"/>
            <a:ext cx="5859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C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457200" y="1437085"/>
            <a:ext cx="8229600" cy="3157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122550" y="702437"/>
            <a:ext cx="82296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Architechture design</a:t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4975"/>
            <a:ext cx="9144001" cy="315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-12" y="37060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Decision Making - Planning</a:t>
            </a:r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ldNum" idx="12"/>
          </p:nvPr>
        </p:nvSpPr>
        <p:spPr>
          <a:xfrm>
            <a:off x="8101013" y="4948238"/>
            <a:ext cx="5859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CN"/>
              <a:t>9</a:t>
            </a:fld>
            <a:endParaRPr/>
          </a:p>
        </p:txBody>
      </p:sp>
      <p:graphicFrame>
        <p:nvGraphicFramePr>
          <p:cNvPr id="153" name="Google Shape;153;p21"/>
          <p:cNvGraphicFramePr/>
          <p:nvPr/>
        </p:nvGraphicFramePr>
        <p:xfrm>
          <a:off x="1165125" y="1101763"/>
          <a:ext cx="7163625" cy="3835045"/>
        </p:xfrm>
        <a:graphic>
          <a:graphicData uri="http://schemas.openxmlformats.org/drawingml/2006/table">
            <a:tbl>
              <a:tblPr>
                <a:noFill/>
                <a:tableStyleId>{C4569682-7EC5-46AA-9F14-841C081A74F4}</a:tableStyleId>
              </a:tblPr>
              <a:tblGrid>
                <a:gridCol w="2234175"/>
                <a:gridCol w="4929450"/>
              </a:tblGrid>
              <a:tr h="5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Week 2-3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Requirements discovery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707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Week 4-5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Optimize existing system (Code Refactoring)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 and add searching functions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707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Week 6-7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Build a prototype guide for National Captial Exhbition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707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Week 8-9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Improve the both visitor and admin system, add new functions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5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Week 10-11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Multi-language support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62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Week 12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Test, debug &amp; pass onto clients</a:t>
                      </a:r>
                      <a:endParaRPr sz="1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54" name="Google Shape;154;p21"/>
          <p:cNvSpPr txBox="1"/>
          <p:nvPr/>
        </p:nvSpPr>
        <p:spPr>
          <a:xfrm>
            <a:off x="7013875" y="0"/>
            <a:ext cx="21300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527688"/>
                </a:solidFill>
              </a:rPr>
              <a:t> Show </a:t>
            </a:r>
            <a:r>
              <a:rPr lang="zh-CN" sz="2400" u="sng">
                <a:solidFill>
                  <a:schemeClr val="hlink"/>
                </a:solidFill>
                <a:hlinkClick r:id="rId3"/>
              </a:rPr>
              <a:t>Trello</a:t>
            </a:r>
            <a:endParaRPr sz="2400">
              <a:solidFill>
                <a:srgbClr val="52768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UPowerpointTemplate2010">
  <a:themeElements>
    <a:clrScheme name="ANU2018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55707D"/>
      </a:accent1>
      <a:accent2>
        <a:srgbClr val="6C4D23"/>
      </a:accent2>
      <a:accent3>
        <a:srgbClr val="AACCDC"/>
      </a:accent3>
      <a:accent4>
        <a:srgbClr val="B6A691"/>
      </a:accent4>
      <a:accent5>
        <a:srgbClr val="E3EEF3"/>
      </a:accent5>
      <a:accent6>
        <a:srgbClr val="DAD2C8"/>
      </a:accent6>
      <a:hlink>
        <a:srgbClr val="00549E"/>
      </a:hlink>
      <a:folHlink>
        <a:srgbClr val="00549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299</Words>
  <Application>Microsoft Macintosh PowerPoint</Application>
  <PresentationFormat>On-screen Show (16:9)</PresentationFormat>
  <Paragraphs>95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ANUPowerpointTemplate2010</vt:lpstr>
      <vt:lpstr>Before we begin, please visit http://new.guidexp.me/audit/ or Scan this QR code</vt:lpstr>
      <vt:lpstr>     Liang Hong u6303287 Rutai Sun   u6227336 Danny Feng u6611178 Yuanze Niu u6401780 Yu Qiu u6063921 Kelin Zhu u5746348 Tianai Qiu u6744700    </vt:lpstr>
      <vt:lpstr> Introduction </vt:lpstr>
      <vt:lpstr> Outputs</vt:lpstr>
      <vt:lpstr> Teamwork</vt:lpstr>
      <vt:lpstr> Decision Making (Field Trip)</vt:lpstr>
      <vt:lpstr>Decision Making </vt:lpstr>
      <vt:lpstr>Architechture design</vt:lpstr>
      <vt:lpstr>Decision Making - Planning</vt:lpstr>
      <vt:lpstr>Reflection-- prepare for the next stage</vt:lpstr>
      <vt:lpstr>Communication 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we begin, please visit http://new.guidexp.me/audit/ or Scan this QR code</dc:title>
  <cp:lastModifiedBy>Kelin Zhu</cp:lastModifiedBy>
  <cp:revision>2</cp:revision>
  <cp:lastPrinted>2019-08-04T13:08:50Z</cp:lastPrinted>
  <dcterms:modified xsi:type="dcterms:W3CDTF">2019-08-04T13:08:53Z</dcterms:modified>
</cp:coreProperties>
</file>