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71" r:id="rId5"/>
    <p:sldId id="274" r:id="rId6"/>
    <p:sldId id="273" r:id="rId7"/>
    <p:sldId id="266" r:id="rId8"/>
    <p:sldId id="265" r:id="rId9"/>
    <p:sldId id="257" r:id="rId10"/>
    <p:sldId id="260" r:id="rId11"/>
    <p:sldId id="259" r:id="rId12"/>
    <p:sldId id="275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1950" y="908093"/>
            <a:ext cx="9724288" cy="2453115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雲端運算 期末報告</a:t>
            </a:r>
            <a:b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部署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 + MySQL</a:t>
            </a:r>
            <a:r>
              <a:rPr lang="zh-TW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網站微服務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3055" y="4240019"/>
            <a:ext cx="7766936" cy="57161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資電四 吳明儒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s06232014     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軟工四 梁家泓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s06353055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5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5704" y="245287"/>
            <a:ext cx="8596668" cy="646192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部署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註冊帳號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61836" y="5971125"/>
            <a:ext cx="487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在註冊帳號頁面，建立新帳戶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6" y="891479"/>
            <a:ext cx="5058561" cy="49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6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75704" y="245287"/>
            <a:ext cx="8596668" cy="646192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部署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登入帳號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220466" y="5901723"/>
            <a:ext cx="487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在登入帳號頁面，輸入帳密進入新辦好的帳戶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69" y="1045803"/>
            <a:ext cx="5124738" cy="47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75704" y="60729"/>
            <a:ext cx="8596668" cy="646192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部署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使用服務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168" y="6357153"/>
            <a:ext cx="46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成功登入，輸入想品嘗的餐點資料如上圖所示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1" y="648198"/>
            <a:ext cx="4475868" cy="57089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05" y="706921"/>
            <a:ext cx="6917021" cy="442099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212432" y="5267983"/>
            <a:ext cx="6748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經由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0-1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knapsack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演算法計算後，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得知點選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餐可吃到最多份量為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克</a:t>
            </a:r>
          </a:p>
        </p:txBody>
      </p:sp>
    </p:spTree>
    <p:extLst>
      <p:ext uri="{BB962C8B-B14F-4D97-AF65-F5344CB8AC3E}">
        <p14:creationId xmlns:p14="http://schemas.microsoft.com/office/powerpoint/2010/main" val="56070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部署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實際操作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CC1195E-3804-4619-AF86-9A6BF1D1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雲端：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/>
              <a:t>https://drive.google.com/file/d/18goXUE105zF3zks8LpE4mILl6x-BrOkZ/view?usp=sharing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53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443" y="2405269"/>
            <a:ext cx="8349600" cy="13208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謝謝聆聽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Thanks for listening!</a:t>
            </a:r>
            <a:endParaRPr lang="zh-TW" altLang="en-US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9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086" y="496089"/>
            <a:ext cx="9582865" cy="78407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服務與傳統單體服務差異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418"/>
            <a:ext cx="9999074" cy="43789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TW" altLang="en-US" sz="8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微服務</a:t>
            </a:r>
            <a:r>
              <a:rPr lang="en-US" altLang="zh-TW" sz="8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8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microservice</a:t>
            </a:r>
            <a:r>
              <a:rPr lang="en-US" altLang="zh-TW" sz="8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marL="1257300" lvl="3" indent="0">
              <a:buNone/>
            </a:pPr>
            <a:r>
              <a:rPr lang="zh-TW" altLang="en-US" sz="7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</a:t>
            </a: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單一區塊具有特定的功能 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採用模組化的方式組合出應用服務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維護性高、擴展性較好、提升安全性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8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8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8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單體服務</a:t>
            </a:r>
            <a:r>
              <a:rPr lang="en-US" altLang="zh-TW" sz="8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(monolithic service):</a:t>
            </a:r>
          </a:p>
          <a:p>
            <a:pPr marL="1257300" lvl="3" indent="0">
              <a:buNone/>
            </a:pPr>
            <a:r>
              <a:rPr lang="zh-TW" altLang="en-US" sz="7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</a:t>
            </a: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花費的初期開發所需構思時間較少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zh-TW" altLang="en-US" sz="7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</a:t>
            </a: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擴展容易度較低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對於大型應用服務的可維護性較低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zh-TW" altLang="en-US" sz="7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若一特定功能受到安全攻擊，可能影響整個服務</a:t>
            </a:r>
            <a:endParaRPr lang="en-US" altLang="zh-TW" sz="7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9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574" y="477170"/>
            <a:ext cx="10907168" cy="78407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用於微服務中的雲技術</a:t>
            </a:r>
            <a:r>
              <a: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開發框架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Docker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418"/>
            <a:ext cx="9999074" cy="3880773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1.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分別存放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2.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Compose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作為定義多容器運行的方式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Python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開發框架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2.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可提升開發速度與除錯能力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3.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輕量版的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框架且功能較不複雜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因此可縮短初期的學習時間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5321509" y="1897881"/>
            <a:ext cx="2645764" cy="4405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298" y="1082341"/>
            <a:ext cx="4543923" cy="32830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738" y="174634"/>
            <a:ext cx="6167471" cy="78407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功能簡介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 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376101" y="2609983"/>
            <a:ext cx="122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恭喜完成註冊</a:t>
            </a:r>
          </a:p>
        </p:txBody>
      </p:sp>
      <p:sp>
        <p:nvSpPr>
          <p:cNvPr id="60" name="內容版面配置區 2"/>
          <p:cNvSpPr>
            <a:spLocks noGrp="1"/>
          </p:cNvSpPr>
          <p:nvPr>
            <p:ph idx="1"/>
          </p:nvPr>
        </p:nvSpPr>
        <p:spPr>
          <a:xfrm>
            <a:off x="441210" y="1082341"/>
            <a:ext cx="4708463" cy="3312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此服務具有以下功能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註冊帳號且儲存至資料庫內。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登入使用者帳號。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客人輸入想最多品嘗一次的各種套餐，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應用服務協助客戶找出在優惠券金額為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以內選擇哪幾個套餐可吃到最多的份量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登出帳號。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3" name="標題 1"/>
          <p:cNvSpPr txBox="1">
            <a:spLocks/>
          </p:cNvSpPr>
          <p:nvPr/>
        </p:nvSpPr>
        <p:spPr>
          <a:xfrm>
            <a:off x="2675744" y="4788810"/>
            <a:ext cx="2482878" cy="81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找出最佳組合套餐的</a:t>
            </a:r>
            <a:r>
              <a:rPr lang="zh-TW" altLang="en-US" sz="16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動態規劃的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0-1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背包問題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785991" y="2030123"/>
            <a:ext cx="1296509" cy="536502"/>
            <a:chOff x="425086" y="2797221"/>
            <a:chExt cx="1475652" cy="600876"/>
          </a:xfrm>
        </p:grpSpPr>
        <p:sp>
          <p:nvSpPr>
            <p:cNvPr id="6" name="圓角矩形 5"/>
            <p:cNvSpPr/>
            <p:nvPr/>
          </p:nvSpPr>
          <p:spPr>
            <a:xfrm>
              <a:off x="425086" y="2797221"/>
              <a:ext cx="1475652" cy="60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61841" y="2931342"/>
              <a:ext cx="116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註冊帳號</a:t>
              </a:r>
              <a:endParaRPr lang="en-US" altLang="zh-TW" sz="1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785990" y="2931909"/>
            <a:ext cx="1296509" cy="536502"/>
            <a:chOff x="425086" y="2797221"/>
            <a:chExt cx="1475652" cy="600876"/>
          </a:xfrm>
        </p:grpSpPr>
        <p:sp>
          <p:nvSpPr>
            <p:cNvPr id="16" name="圓角矩形 15"/>
            <p:cNvSpPr/>
            <p:nvPr/>
          </p:nvSpPr>
          <p:spPr>
            <a:xfrm>
              <a:off x="425086" y="2797221"/>
              <a:ext cx="1475652" cy="60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1841" y="2931342"/>
              <a:ext cx="1160342" cy="3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登入帳號</a:t>
              </a:r>
              <a:endParaRPr lang="en-US" altLang="zh-TW" sz="1400" dirty="0"/>
            </a:p>
          </p:txBody>
        </p:sp>
      </p:grpSp>
      <p:cxnSp>
        <p:nvCxnSpPr>
          <p:cNvPr id="20" name="直線單箭頭接點 19"/>
          <p:cNvCxnSpPr>
            <a:stCxn id="6" idx="2"/>
            <a:endCxn id="16" idx="0"/>
          </p:cNvCxnSpPr>
          <p:nvPr/>
        </p:nvCxnSpPr>
        <p:spPr>
          <a:xfrm flipH="1">
            <a:off x="6434245" y="2566625"/>
            <a:ext cx="1" cy="36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6434244" y="3468411"/>
            <a:ext cx="1" cy="36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590101" y="3510160"/>
            <a:ext cx="80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正確登入</a:t>
            </a:r>
          </a:p>
        </p:txBody>
      </p:sp>
      <p:cxnSp>
        <p:nvCxnSpPr>
          <p:cNvPr id="30" name="弧形接點 29"/>
          <p:cNvCxnSpPr>
            <a:stCxn id="16" idx="2"/>
            <a:endCxn id="16" idx="3"/>
          </p:cNvCxnSpPr>
          <p:nvPr/>
        </p:nvCxnSpPr>
        <p:spPr>
          <a:xfrm rot="5400000" flipH="1" flipV="1">
            <a:off x="6624246" y="3010159"/>
            <a:ext cx="268251" cy="648254"/>
          </a:xfrm>
          <a:prstGeom prst="curvedConnector4">
            <a:avLst>
              <a:gd name="adj1" fmla="val -94623"/>
              <a:gd name="adj2" fmla="val 1255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39350" y="3328179"/>
            <a:ext cx="80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登入失敗</a:t>
            </a:r>
          </a:p>
        </p:txBody>
      </p:sp>
      <p:cxnSp>
        <p:nvCxnSpPr>
          <p:cNvPr id="34" name="弧形接點 33"/>
          <p:cNvCxnSpPr/>
          <p:nvPr/>
        </p:nvCxnSpPr>
        <p:spPr>
          <a:xfrm rot="5400000" flipH="1" flipV="1">
            <a:off x="6636862" y="2103284"/>
            <a:ext cx="268251" cy="648254"/>
          </a:xfrm>
          <a:prstGeom prst="curvedConnector4">
            <a:avLst>
              <a:gd name="adj1" fmla="val -94623"/>
              <a:gd name="adj2" fmla="val 1255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077689" y="2678846"/>
            <a:ext cx="80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註冊失敗</a:t>
            </a:r>
          </a:p>
        </p:txBody>
      </p:sp>
      <p:grpSp>
        <p:nvGrpSpPr>
          <p:cNvPr id="37" name="群組 36"/>
          <p:cNvGrpSpPr/>
          <p:nvPr/>
        </p:nvGrpSpPr>
        <p:grpSpPr>
          <a:xfrm>
            <a:off x="5781180" y="3828908"/>
            <a:ext cx="1296509" cy="536502"/>
            <a:chOff x="425086" y="2797221"/>
            <a:chExt cx="1475652" cy="600876"/>
          </a:xfrm>
        </p:grpSpPr>
        <p:sp>
          <p:nvSpPr>
            <p:cNvPr id="38" name="圓角矩形 37"/>
            <p:cNvSpPr/>
            <p:nvPr/>
          </p:nvSpPr>
          <p:spPr>
            <a:xfrm>
              <a:off x="425086" y="2797221"/>
              <a:ext cx="1475652" cy="60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61841" y="2931342"/>
              <a:ext cx="1160342" cy="3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使用服務</a:t>
              </a:r>
              <a:endParaRPr lang="en-US" altLang="zh-TW" sz="14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650477" y="4719132"/>
            <a:ext cx="1520080" cy="536502"/>
            <a:chOff x="297855" y="2797221"/>
            <a:chExt cx="1730113" cy="600876"/>
          </a:xfrm>
        </p:grpSpPr>
        <p:sp>
          <p:nvSpPr>
            <p:cNvPr id="41" name="圓角矩形 40"/>
            <p:cNvSpPr/>
            <p:nvPr/>
          </p:nvSpPr>
          <p:spPr>
            <a:xfrm>
              <a:off x="425086" y="2797221"/>
              <a:ext cx="1475652" cy="60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97855" y="2942119"/>
              <a:ext cx="1730113" cy="34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最佳的點餐組合</a:t>
              </a:r>
              <a:endParaRPr lang="en-US" altLang="zh-TW" sz="1400" dirty="0"/>
            </a:p>
          </p:txBody>
        </p:sp>
      </p:grpSp>
      <p:cxnSp>
        <p:nvCxnSpPr>
          <p:cNvPr id="43" name="直線單箭頭接點 42"/>
          <p:cNvCxnSpPr/>
          <p:nvPr/>
        </p:nvCxnSpPr>
        <p:spPr>
          <a:xfrm flipH="1">
            <a:off x="6427942" y="4365410"/>
            <a:ext cx="1" cy="36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5781180" y="5630278"/>
            <a:ext cx="1296509" cy="536502"/>
            <a:chOff x="425086" y="2797221"/>
            <a:chExt cx="1475652" cy="600876"/>
          </a:xfrm>
        </p:grpSpPr>
        <p:sp>
          <p:nvSpPr>
            <p:cNvPr id="48" name="圓角矩形 47"/>
            <p:cNvSpPr/>
            <p:nvPr/>
          </p:nvSpPr>
          <p:spPr>
            <a:xfrm>
              <a:off x="425086" y="2797221"/>
              <a:ext cx="1475652" cy="60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61841" y="2931342"/>
              <a:ext cx="1160342" cy="3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登出帳號</a:t>
              </a:r>
              <a:endParaRPr lang="en-US" altLang="zh-TW" sz="1400" dirty="0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flipH="1">
            <a:off x="6427942" y="5263073"/>
            <a:ext cx="1" cy="36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endCxn id="38" idx="3"/>
          </p:cNvCxnSpPr>
          <p:nvPr/>
        </p:nvCxnSpPr>
        <p:spPr>
          <a:xfrm rot="5400000" flipH="1" flipV="1">
            <a:off x="6169858" y="4355243"/>
            <a:ext cx="1165914" cy="649747"/>
          </a:xfrm>
          <a:prstGeom prst="curvedConnector4">
            <a:avLst>
              <a:gd name="adj1" fmla="val -8561"/>
              <a:gd name="adj2" fmla="val 1439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66951" y="5097383"/>
            <a:ext cx="11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重新</a:t>
            </a:r>
            <a:endParaRPr lang="en-US" altLang="zh-TW" sz="1200" dirty="0"/>
          </a:p>
          <a:p>
            <a:r>
              <a:rPr lang="zh-TW" altLang="en-US" sz="1200" dirty="0"/>
              <a:t>使用服務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5620138" y="5328216"/>
            <a:ext cx="80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完成登出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5739130" y="4420786"/>
            <a:ext cx="55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輸出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5128254" y="1431278"/>
            <a:ext cx="9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8484244" y="1997072"/>
            <a:ext cx="1296509" cy="536502"/>
            <a:chOff x="425086" y="2797221"/>
            <a:chExt cx="1475652" cy="600876"/>
          </a:xfrm>
        </p:grpSpPr>
        <p:sp>
          <p:nvSpPr>
            <p:cNvPr id="65" name="圓角矩形 64"/>
            <p:cNvSpPr/>
            <p:nvPr/>
          </p:nvSpPr>
          <p:spPr>
            <a:xfrm>
              <a:off x="425086" y="2797221"/>
              <a:ext cx="1475652" cy="60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40396" y="2928154"/>
              <a:ext cx="1160342" cy="3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資料庫</a:t>
              </a:r>
              <a:endParaRPr lang="en-US" altLang="zh-TW" sz="1400" dirty="0"/>
            </a:p>
          </p:txBody>
        </p:sp>
      </p:grpSp>
      <p:cxnSp>
        <p:nvCxnSpPr>
          <p:cNvPr id="68" name="直線單箭頭接點 67"/>
          <p:cNvCxnSpPr>
            <a:endCxn id="65" idx="1"/>
          </p:cNvCxnSpPr>
          <p:nvPr/>
        </p:nvCxnSpPr>
        <p:spPr>
          <a:xfrm>
            <a:off x="7095114" y="2235226"/>
            <a:ext cx="1389130" cy="30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7885493" y="1904593"/>
            <a:ext cx="80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儲存</a:t>
            </a:r>
          </a:p>
        </p:txBody>
      </p:sp>
      <p:cxnSp>
        <p:nvCxnSpPr>
          <p:cNvPr id="76" name="弧形接點 75"/>
          <p:cNvCxnSpPr>
            <a:endCxn id="65" idx="2"/>
          </p:cNvCxnSpPr>
          <p:nvPr/>
        </p:nvCxnSpPr>
        <p:spPr>
          <a:xfrm flipV="1">
            <a:off x="7107729" y="2533574"/>
            <a:ext cx="2024770" cy="547634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8194885" y="3001725"/>
            <a:ext cx="16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確認登入者存在</a:t>
            </a:r>
            <a:endParaRPr lang="en-US" altLang="zh-TW" sz="1400" dirty="0"/>
          </a:p>
          <a:p>
            <a:r>
              <a:rPr lang="zh-TW" altLang="en-US" sz="1400" dirty="0"/>
              <a:t>且輸入資料正確</a:t>
            </a: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5100652" y="4972142"/>
            <a:ext cx="652926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50527" y="6355695"/>
            <a:ext cx="19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 app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484244" y="1292288"/>
            <a:ext cx="120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 </a:t>
            </a:r>
          </a:p>
          <a:p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56535" y="3913960"/>
            <a:ext cx="2053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Docker-compose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容器之間的動作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嘗試多種方式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最後終於成功實現</a:t>
            </a:r>
          </a:p>
        </p:txBody>
      </p:sp>
    </p:spTree>
    <p:extLst>
      <p:ext uri="{BB962C8B-B14F-4D97-AF65-F5344CB8AC3E}">
        <p14:creationId xmlns:p14="http://schemas.microsoft.com/office/powerpoint/2010/main" val="160430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259043" y="1270223"/>
            <a:ext cx="5545988" cy="2988612"/>
            <a:chOff x="241539" y="2918807"/>
            <a:chExt cx="6526399" cy="2988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41539" y="3793635"/>
                  <a:ext cx="4295956" cy="21137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𝑚𝑎𝑥𝑚𝑖𝑧𝑒</m:t>
                        </m:r>
                        <m:nary>
                          <m:naryPr>
                            <m:chr m:val="∑"/>
                            <m:ctrlP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TW" sz="1600" dirty="0"/>
                </a:p>
                <a:p>
                  <a:endParaRPr lang="en-US" altLang="zh-TW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𝑠𝑢𝑏𝑗𝑒𝑐𝑡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nary>
                          <m:naryPr>
                            <m:chr m:val="∑"/>
                            <m:ctrlP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zh-TW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優惠</m:t>
                            </m:r>
                            <m:r>
                              <a:rPr lang="zh-TW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券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金額</m:t>
                            </m:r>
                          </m:e>
                        </m:nary>
                      </m:oMath>
                    </m:oMathPara>
                  </a14:m>
                  <a:endParaRPr lang="en-US" altLang="zh-TW" sz="1600" dirty="0"/>
                </a:p>
                <a:p>
                  <a:endParaRPr lang="en-US" altLang="zh-TW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39" y="3793635"/>
                  <a:ext cx="4295956" cy="21137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58511" y="2918807"/>
                  <a:ext cx="6409427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各餐點份量</a:t>
                  </a:r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zh-TW" altLang="en-US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各套餐價格</a:t>
                  </a:r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zh-TW" altLang="en-US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選擇點第</a:t>
                  </a:r>
                  <a:r>
                    <a:rPr lang="en-US" altLang="zh-TW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k</a:t>
                  </a:r>
                  <a:r>
                    <a:rPr lang="zh-TW" altLang="en-US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餐或不點</a:t>
                  </a:r>
                  <a:r>
                    <a:rPr lang="en-US" altLang="zh-TW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k</a:t>
                  </a:r>
                  <a:r>
                    <a:rPr lang="zh-TW" altLang="en-US" sz="16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餐的控制係數 </a:t>
                  </a:r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11" y="2918807"/>
                  <a:ext cx="6409427" cy="861774"/>
                </a:xfrm>
                <a:prstGeom prst="rect">
                  <a:avLst/>
                </a:prstGeom>
                <a:blipFill>
                  <a:blip r:embed="rId3"/>
                  <a:stretch>
                    <a:fillRect t="-2113" b="-422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57180" y="70171"/>
            <a:ext cx="10457829" cy="7840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app</a:t>
            </a: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內的服務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找出最佳組合套餐的方法 </a:t>
            </a:r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- 01 Knapsack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318557" y="4320928"/>
                <a:ext cx="8031705" cy="235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=1 to </a:t>
                </a:r>
                <a:r>
                  <a:rPr lang="zh-TW" altLang="en-US" dirty="0"/>
                  <a:t>套餐數量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	for j=1 to </a:t>
                </a:r>
                <a:r>
                  <a:rPr lang="zh-TW" altLang="en-US" dirty="0"/>
                  <a:t>優惠券金額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		if j &lt; </a:t>
                </a:r>
                <a:r>
                  <a:rPr lang="en-US" altLang="zh-TW" dirty="0" err="1"/>
                  <a:t>i.price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		else:</a:t>
                </a:r>
              </a:p>
              <a:p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參考自</a:t>
                </a:r>
                <a:r>
                  <a:rPr lang="en-US" altLang="zh-TW" dirty="0" err="1"/>
                  <a:t>Cormen</a:t>
                </a:r>
                <a:r>
                  <a:rPr lang="en-US" altLang="zh-TW" dirty="0"/>
                  <a:t>, ”Introduction to Algorithms”, Chapter 15, 16</a:t>
                </a: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57" y="4320928"/>
                <a:ext cx="8031705" cy="2353208"/>
              </a:xfrm>
              <a:prstGeom prst="rect">
                <a:avLst/>
              </a:prstGeom>
              <a:blipFill>
                <a:blip r:embed="rId4"/>
                <a:stretch>
                  <a:fillRect l="-607" t="-1813" b="-3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9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492764" y="0"/>
            <a:ext cx="7296461" cy="63127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 app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中的主程式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app.py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13" y="631277"/>
            <a:ext cx="6754161" cy="510626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65915" y="5821251"/>
            <a:ext cx="851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藍色框內設定使用的資料庫為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紅色框內為載入與初始設定擴充套件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橘色框內為使用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函式註冊不同網址，再於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函示內設定該網頁的動作</a:t>
            </a:r>
          </a:p>
        </p:txBody>
      </p:sp>
    </p:spTree>
    <p:extLst>
      <p:ext uri="{BB962C8B-B14F-4D97-AF65-F5344CB8AC3E}">
        <p14:creationId xmlns:p14="http://schemas.microsoft.com/office/powerpoint/2010/main" val="116100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4" y="1450120"/>
            <a:ext cx="5218078" cy="435097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92766" y="284922"/>
            <a:ext cx="7296461" cy="63127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設定資料庫與表格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init.sql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03654" y="5904873"/>
            <a:ext cx="454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建立名為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的資料庫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建立在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內名為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的表格，主鍵為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50" y="916199"/>
            <a:ext cx="4696422" cy="3841787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492766" y="284922"/>
            <a:ext cx="7296461" cy="63127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容器內的環境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Dockerfile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49153" y="4844126"/>
            <a:ext cx="7862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python:3.9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最為基礎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PYTHONUNBUFFERED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環境變數為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，確保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的值可直接送到終端機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容器的工作路徑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requirements.txt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複製到容器中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安裝紀錄於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requirements.txt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的套件名稱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複製到容器中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333449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5704" y="245286"/>
            <a:ext cx="8596668" cy="63127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上部署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9" y="1162049"/>
            <a:ext cx="4565693" cy="44179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0738" y="5637003"/>
            <a:ext cx="48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docker-compose.yml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內命名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flask_app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個容器進而建構出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77910" y="5637002"/>
            <a:ext cx="487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-compose up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部署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7559" y="6350351"/>
            <a:ext cx="5253070" cy="37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容器間的溝通方式為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預設的橋接式網路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99" y="1178382"/>
            <a:ext cx="6610525" cy="44281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05769" y="2659310"/>
            <a:ext cx="1518407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75704" y="1853968"/>
            <a:ext cx="1961779" cy="185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75704" y="3623999"/>
            <a:ext cx="1961779" cy="185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803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</TotalTime>
  <Words>806</Words>
  <Application>Microsoft Office PowerPoint</Application>
  <PresentationFormat>寬螢幕</PresentationFormat>
  <Paragraphs>118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Arial</vt:lpstr>
      <vt:lpstr>Cambria Math</vt:lpstr>
      <vt:lpstr>Times New Roman</vt:lpstr>
      <vt:lpstr>Trebuchet MS</vt:lpstr>
      <vt:lpstr>Wingdings 3</vt:lpstr>
      <vt:lpstr>多面向</vt:lpstr>
      <vt:lpstr>雲端運算 期末報告  使用Docker部署Flask + MySQL網站微服務</vt:lpstr>
      <vt:lpstr>微服務與傳統單體服務差異</vt:lpstr>
      <vt:lpstr>用於微服務中的雲技術、開發框架– Docker &amp; Flask</vt:lpstr>
      <vt:lpstr>功能簡介 &amp; 操作流程</vt:lpstr>
      <vt:lpstr>Container app內的服務:  找出最佳組合套餐的方法 - 01 Knapsack</vt:lpstr>
      <vt:lpstr>Flask app中的主程式– app.py</vt:lpstr>
      <vt:lpstr>設定資料庫與表格 – init.sql</vt:lpstr>
      <vt:lpstr>設定app容器內的環境 - Dockerfile</vt:lpstr>
      <vt:lpstr>在Docker上部署app</vt:lpstr>
      <vt:lpstr>app部署 - 註冊帳號</vt:lpstr>
      <vt:lpstr>app部署 – 登入帳號</vt:lpstr>
      <vt:lpstr>app部署 – 使用服務</vt:lpstr>
      <vt:lpstr>app部署 – 實際操作</vt:lpstr>
      <vt:lpstr>謝謝聆聽!    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 期末報告 部署簡易Flask網站</dc:title>
  <dc:creator>Albert Wu</dc:creator>
  <cp:lastModifiedBy>家泓 梁</cp:lastModifiedBy>
  <cp:revision>476</cp:revision>
  <dcterms:created xsi:type="dcterms:W3CDTF">2021-06-17T14:18:13Z</dcterms:created>
  <dcterms:modified xsi:type="dcterms:W3CDTF">2022-10-11T02:11:53Z</dcterms:modified>
</cp:coreProperties>
</file>