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Jin Tan" userId="0303ba73d57e4939" providerId="LiveId" clId="{E7F88B20-2205-4379-9C3B-D6728F8432AE}"/>
    <pc:docChg chg="undo custSel addSld modSld">
      <pc:chgData name="Liang Jin Tan" userId="0303ba73d57e4939" providerId="LiveId" clId="{E7F88B20-2205-4379-9C3B-D6728F8432AE}" dt="2023-09-10T08:34:25.728" v="1594" actId="20577"/>
      <pc:docMkLst>
        <pc:docMk/>
      </pc:docMkLst>
      <pc:sldChg chg="addSp delSp modSp new mod">
        <pc:chgData name="Liang Jin Tan" userId="0303ba73d57e4939" providerId="LiveId" clId="{E7F88B20-2205-4379-9C3B-D6728F8432AE}" dt="2023-09-10T08:06:43.192" v="175" actId="1076"/>
        <pc:sldMkLst>
          <pc:docMk/>
          <pc:sldMk cId="3510709678" sldId="258"/>
        </pc:sldMkLst>
        <pc:spChg chg="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2" creationId="{41466107-43E1-4A26-94FE-8A1E5478641D}"/>
          </ac:spMkLst>
        </pc:spChg>
        <pc:spChg chg="del">
          <ac:chgData name="Liang Jin Tan" userId="0303ba73d57e4939" providerId="LiveId" clId="{E7F88B20-2205-4379-9C3B-D6728F8432AE}" dt="2023-09-10T08:00:58.522" v="1" actId="478"/>
          <ac:spMkLst>
            <pc:docMk/>
            <pc:sldMk cId="3510709678" sldId="258"/>
            <ac:spMk id="3" creationId="{673D8325-A702-4124-8B04-5138CA3D3E77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4" creationId="{987552B8-35DF-411A-82A2-D2905C65A83A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5" creationId="{D1D86B7A-7F1B-470C-99EF-51B5E797F3D0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6" creationId="{4A63413C-7F6F-4479-A473-81F3FF2DDE73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7" creationId="{97FF81BA-27C4-4420-9E48-ED98B635943C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8" creationId="{DF7B05ED-A7E3-4FDF-8F7A-EC9D03E2225A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9" creationId="{31AD2AA4-DED9-4558-9550-81C7A5D32830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0" creationId="{738BF25A-2FF0-48A5-BA8B-856F1D39BE6B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1" creationId="{028F53AB-DA86-44C7-9A9D-202B66DB921C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2" creationId="{FDE2897D-C048-42E7-95E1-A51AE01576E6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3" creationId="{359254DB-1D97-40BA-8E65-C118DF3032FA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4" creationId="{3699173C-A8C5-4774-B362-976F8B43DCD7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5" creationId="{438D7ACF-B633-485F-9969-E7C2581D129F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6" creationId="{E6871A7D-C9D2-48C2-BE77-08AFC51C0911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7" creationId="{3FD296F4-DA08-4163-80C2-FDB1323E3C2C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8" creationId="{8EC1C846-6B06-4DB0-A4CE-14CA63C74887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9" creationId="{319FF1C7-FAF5-4F63-A325-366EB1FD9F8D}"/>
          </ac:spMkLst>
        </pc:spChg>
      </pc:sldChg>
      <pc:sldChg chg="addSp delSp modSp new mod">
        <pc:chgData name="Liang Jin Tan" userId="0303ba73d57e4939" providerId="LiveId" clId="{E7F88B20-2205-4379-9C3B-D6728F8432AE}" dt="2023-09-10T08:17:48.645" v="924" actId="1076"/>
        <pc:sldMkLst>
          <pc:docMk/>
          <pc:sldMk cId="1965059826" sldId="259"/>
        </pc:sldMkLst>
        <pc:spChg chg="mod">
          <ac:chgData name="Liang Jin Tan" userId="0303ba73d57e4939" providerId="LiveId" clId="{E7F88B20-2205-4379-9C3B-D6728F8432AE}" dt="2023-09-10T08:09:01.826" v="292" actId="1076"/>
          <ac:spMkLst>
            <pc:docMk/>
            <pc:sldMk cId="1965059826" sldId="259"/>
            <ac:spMk id="2" creationId="{D7F6534F-E053-440D-8906-E3BF8B091A14}"/>
          </ac:spMkLst>
        </pc:spChg>
        <pc:spChg chg="del">
          <ac:chgData name="Liang Jin Tan" userId="0303ba73d57e4939" providerId="LiveId" clId="{E7F88B20-2205-4379-9C3B-D6728F8432AE}" dt="2023-09-10T08:07:34.297" v="192" actId="478"/>
          <ac:spMkLst>
            <pc:docMk/>
            <pc:sldMk cId="1965059826" sldId="259"/>
            <ac:spMk id="3" creationId="{D542DEAC-E97F-4A03-AA03-5EDC3AC86150}"/>
          </ac:spMkLst>
        </pc:spChg>
        <pc:spChg chg="add del mod">
          <ac:chgData name="Liang Jin Tan" userId="0303ba73d57e4939" providerId="LiveId" clId="{E7F88B20-2205-4379-9C3B-D6728F8432AE}" dt="2023-09-10T08:07:53.283" v="194" actId="478"/>
          <ac:spMkLst>
            <pc:docMk/>
            <pc:sldMk cId="1965059826" sldId="259"/>
            <ac:spMk id="4" creationId="{73FD44D5-ED05-4C27-BEC0-7BA25D0F0746}"/>
          </ac:spMkLst>
        </pc:spChg>
        <pc:spChg chg="add mod">
          <ac:chgData name="Liang Jin Tan" userId="0303ba73d57e4939" providerId="LiveId" clId="{E7F88B20-2205-4379-9C3B-D6728F8432AE}" dt="2023-09-10T08:14:38.174" v="702" actId="120"/>
          <ac:spMkLst>
            <pc:docMk/>
            <pc:sldMk cId="1965059826" sldId="259"/>
            <ac:spMk id="5" creationId="{077E26E4-4C48-41B8-9303-DE505042304F}"/>
          </ac:spMkLst>
        </pc:spChg>
        <pc:spChg chg="add">
          <ac:chgData name="Liang Jin Tan" userId="0303ba73d57e4939" providerId="LiveId" clId="{E7F88B20-2205-4379-9C3B-D6728F8432AE}" dt="2023-09-10T08:09:17.891" v="294" actId="11529"/>
          <ac:spMkLst>
            <pc:docMk/>
            <pc:sldMk cId="1965059826" sldId="259"/>
            <ac:spMk id="6" creationId="{F81691E4-E43E-471F-9F4F-1ED1364F2863}"/>
          </ac:spMkLst>
        </pc:spChg>
        <pc:spChg chg="add mod">
          <ac:chgData name="Liang Jin Tan" userId="0303ba73d57e4939" providerId="LiveId" clId="{E7F88B20-2205-4379-9C3B-D6728F8432AE}" dt="2023-09-10T08:10:05.243" v="380" actId="1076"/>
          <ac:spMkLst>
            <pc:docMk/>
            <pc:sldMk cId="1965059826" sldId="259"/>
            <ac:spMk id="7" creationId="{D81A0151-08DC-4FD8-9DE7-97B6170EC1B3}"/>
          </ac:spMkLst>
        </pc:spChg>
        <pc:spChg chg="add mod">
          <ac:chgData name="Liang Jin Tan" userId="0303ba73d57e4939" providerId="LiveId" clId="{E7F88B20-2205-4379-9C3B-D6728F8432AE}" dt="2023-09-10T08:13:19.115" v="671" actId="120"/>
          <ac:spMkLst>
            <pc:docMk/>
            <pc:sldMk cId="1965059826" sldId="259"/>
            <ac:spMk id="8" creationId="{A59E9761-E99D-45D7-AE23-D62BB38C7235}"/>
          </ac:spMkLst>
        </pc:spChg>
        <pc:spChg chg="add">
          <ac:chgData name="Liang Jin Tan" userId="0303ba73d57e4939" providerId="LiveId" clId="{E7F88B20-2205-4379-9C3B-D6728F8432AE}" dt="2023-09-10T08:14:06.140" v="672" actId="11529"/>
          <ac:spMkLst>
            <pc:docMk/>
            <pc:sldMk cId="1965059826" sldId="259"/>
            <ac:spMk id="9" creationId="{863E33FB-7CF7-4ED1-B46A-7E8AF17F5D28}"/>
          </ac:spMkLst>
        </pc:spChg>
        <pc:spChg chg="add mod">
          <ac:chgData name="Liang Jin Tan" userId="0303ba73d57e4939" providerId="LiveId" clId="{E7F88B20-2205-4379-9C3B-D6728F8432AE}" dt="2023-09-10T08:16:01.965" v="868" actId="20577"/>
          <ac:spMkLst>
            <pc:docMk/>
            <pc:sldMk cId="1965059826" sldId="259"/>
            <ac:spMk id="10" creationId="{3EA60E79-764E-4C29-9000-3DBA648CAF70}"/>
          </ac:spMkLst>
        </pc:spChg>
        <pc:spChg chg="add mod">
          <ac:chgData name="Liang Jin Tan" userId="0303ba73d57e4939" providerId="LiveId" clId="{E7F88B20-2205-4379-9C3B-D6728F8432AE}" dt="2023-09-10T08:17:13.330" v="882" actId="1076"/>
          <ac:spMkLst>
            <pc:docMk/>
            <pc:sldMk cId="1965059826" sldId="259"/>
            <ac:spMk id="15" creationId="{65C9A609-B39D-4CAB-911C-30518E1ADD9E}"/>
          </ac:spMkLst>
        </pc:spChg>
        <pc:spChg chg="add mod">
          <ac:chgData name="Liang Jin Tan" userId="0303ba73d57e4939" providerId="LiveId" clId="{E7F88B20-2205-4379-9C3B-D6728F8432AE}" dt="2023-09-10T08:17:48.645" v="924" actId="1076"/>
          <ac:spMkLst>
            <pc:docMk/>
            <pc:sldMk cId="1965059826" sldId="259"/>
            <ac:spMk id="16" creationId="{D0450AA1-D3EE-4B25-BF7E-A54484D9CB59}"/>
          </ac:spMkLst>
        </pc:spChg>
        <pc:cxnChg chg="add del mod">
          <ac:chgData name="Liang Jin Tan" userId="0303ba73d57e4939" providerId="LiveId" clId="{E7F88B20-2205-4379-9C3B-D6728F8432AE}" dt="2023-09-10T08:16:35.608" v="873" actId="478"/>
          <ac:cxnSpMkLst>
            <pc:docMk/>
            <pc:sldMk cId="1965059826" sldId="259"/>
            <ac:cxnSpMk id="12" creationId="{3B94B4EF-35F6-44AD-8B76-E312824988FB}"/>
          </ac:cxnSpMkLst>
        </pc:cxnChg>
      </pc:sldChg>
      <pc:sldChg chg="addSp delSp modSp new mod">
        <pc:chgData name="Liang Jin Tan" userId="0303ba73d57e4939" providerId="LiveId" clId="{E7F88B20-2205-4379-9C3B-D6728F8432AE}" dt="2023-09-10T08:34:25.728" v="1594" actId="20577"/>
        <pc:sldMkLst>
          <pc:docMk/>
          <pc:sldMk cId="41749923" sldId="260"/>
        </pc:sldMkLst>
        <pc:spChg chg="mod">
          <ac:chgData name="Liang Jin Tan" userId="0303ba73d57e4939" providerId="LiveId" clId="{E7F88B20-2205-4379-9C3B-D6728F8432AE}" dt="2023-09-10T08:21:54.624" v="946" actId="20577"/>
          <ac:spMkLst>
            <pc:docMk/>
            <pc:sldMk cId="41749923" sldId="260"/>
            <ac:spMk id="2" creationId="{6B659A0C-F1E6-4149-8552-E724FF228265}"/>
          </ac:spMkLst>
        </pc:spChg>
        <pc:spChg chg="del">
          <ac:chgData name="Liang Jin Tan" userId="0303ba73d57e4939" providerId="LiveId" clId="{E7F88B20-2205-4379-9C3B-D6728F8432AE}" dt="2023-09-10T08:21:48.157" v="926" actId="478"/>
          <ac:spMkLst>
            <pc:docMk/>
            <pc:sldMk cId="41749923" sldId="260"/>
            <ac:spMk id="3" creationId="{40405E46-64B1-4EE1-9BFC-68B8D65D6BE7}"/>
          </ac:spMkLst>
        </pc:spChg>
        <pc:spChg chg="add mod">
          <ac:chgData name="Liang Jin Tan" userId="0303ba73d57e4939" providerId="LiveId" clId="{E7F88B20-2205-4379-9C3B-D6728F8432AE}" dt="2023-09-10T08:22:24.076" v="953" actId="1076"/>
          <ac:spMkLst>
            <pc:docMk/>
            <pc:sldMk cId="41749923" sldId="260"/>
            <ac:spMk id="4" creationId="{78C114B4-F5E6-4954-991A-283886BFC861}"/>
          </ac:spMkLst>
        </pc:spChg>
        <pc:spChg chg="add mod">
          <ac:chgData name="Liang Jin Tan" userId="0303ba73d57e4939" providerId="LiveId" clId="{E7F88B20-2205-4379-9C3B-D6728F8432AE}" dt="2023-09-10T08:22:24.076" v="953" actId="1076"/>
          <ac:spMkLst>
            <pc:docMk/>
            <pc:sldMk cId="41749923" sldId="260"/>
            <ac:spMk id="5" creationId="{8EA3C0AB-2DFB-48C1-ACC3-2E680B4C4BC0}"/>
          </ac:spMkLst>
        </pc:spChg>
        <pc:spChg chg="add mod">
          <ac:chgData name="Liang Jin Tan" userId="0303ba73d57e4939" providerId="LiveId" clId="{E7F88B20-2205-4379-9C3B-D6728F8432AE}" dt="2023-09-10T08:22:24.076" v="953" actId="1076"/>
          <ac:spMkLst>
            <pc:docMk/>
            <pc:sldMk cId="41749923" sldId="260"/>
            <ac:spMk id="6" creationId="{B6C9E834-5E49-496E-BF23-55299BAE7C64}"/>
          </ac:spMkLst>
        </pc:spChg>
        <pc:spChg chg="add mod">
          <ac:chgData name="Liang Jin Tan" userId="0303ba73d57e4939" providerId="LiveId" clId="{E7F88B20-2205-4379-9C3B-D6728F8432AE}" dt="2023-09-10T08:25:10.147" v="1132" actId="20577"/>
          <ac:spMkLst>
            <pc:docMk/>
            <pc:sldMk cId="41749923" sldId="260"/>
            <ac:spMk id="7" creationId="{CFFD5058-4DEC-4293-83A5-E58F621D38DF}"/>
          </ac:spMkLst>
        </pc:spChg>
        <pc:spChg chg="add mod">
          <ac:chgData name="Liang Jin Tan" userId="0303ba73d57e4939" providerId="LiveId" clId="{E7F88B20-2205-4379-9C3B-D6728F8432AE}" dt="2023-09-10T08:25:27.246" v="1170" actId="20577"/>
          <ac:spMkLst>
            <pc:docMk/>
            <pc:sldMk cId="41749923" sldId="260"/>
            <ac:spMk id="8" creationId="{E3DF6735-500B-4F97-AE94-611F9D7A6EF1}"/>
          </ac:spMkLst>
        </pc:spChg>
        <pc:spChg chg="add mod">
          <ac:chgData name="Liang Jin Tan" userId="0303ba73d57e4939" providerId="LiveId" clId="{E7F88B20-2205-4379-9C3B-D6728F8432AE}" dt="2023-09-10T08:25:40.556" v="1209" actId="20577"/>
          <ac:spMkLst>
            <pc:docMk/>
            <pc:sldMk cId="41749923" sldId="260"/>
            <ac:spMk id="9" creationId="{9430D3BD-EA29-4BAC-B05F-3AB597C6EEC0}"/>
          </ac:spMkLst>
        </pc:spChg>
        <pc:spChg chg="add mod">
          <ac:chgData name="Liang Jin Tan" userId="0303ba73d57e4939" providerId="LiveId" clId="{E7F88B20-2205-4379-9C3B-D6728F8432AE}" dt="2023-09-10T08:24:22.688" v="1075" actId="20577"/>
          <ac:spMkLst>
            <pc:docMk/>
            <pc:sldMk cId="41749923" sldId="260"/>
            <ac:spMk id="10" creationId="{38A42C65-2676-4B10-B436-34C6990E87F5}"/>
          </ac:spMkLst>
        </pc:spChg>
        <pc:spChg chg="add mod">
          <ac:chgData name="Liang Jin Tan" userId="0303ba73d57e4939" providerId="LiveId" clId="{E7F88B20-2205-4379-9C3B-D6728F8432AE}" dt="2023-09-10T08:24:36.600" v="1079" actId="688"/>
          <ac:spMkLst>
            <pc:docMk/>
            <pc:sldMk cId="41749923" sldId="260"/>
            <ac:spMk id="11" creationId="{591F7476-6A47-4163-A864-0A4F27BEBE99}"/>
          </ac:spMkLst>
        </pc:spChg>
        <pc:spChg chg="add del mod">
          <ac:chgData name="Liang Jin Tan" userId="0303ba73d57e4939" providerId="LiveId" clId="{E7F88B20-2205-4379-9C3B-D6728F8432AE}" dt="2023-09-10T08:24:58.239" v="1111" actId="478"/>
          <ac:spMkLst>
            <pc:docMk/>
            <pc:sldMk cId="41749923" sldId="260"/>
            <ac:spMk id="12" creationId="{A6C21EEA-9BF6-411D-B63C-68ECD4ADAC29}"/>
          </ac:spMkLst>
        </pc:spChg>
        <pc:spChg chg="add mod">
          <ac:chgData name="Liang Jin Tan" userId="0303ba73d57e4939" providerId="LiveId" clId="{E7F88B20-2205-4379-9C3B-D6728F8432AE}" dt="2023-09-10T08:28:15.689" v="1320" actId="20577"/>
          <ac:spMkLst>
            <pc:docMk/>
            <pc:sldMk cId="41749923" sldId="260"/>
            <ac:spMk id="13" creationId="{0C77FB68-8E2F-4740-A3FD-2DDA6A7106ED}"/>
          </ac:spMkLst>
        </pc:spChg>
        <pc:spChg chg="add mod">
          <ac:chgData name="Liang Jin Tan" userId="0303ba73d57e4939" providerId="LiveId" clId="{E7F88B20-2205-4379-9C3B-D6728F8432AE}" dt="2023-09-10T08:27:44.198" v="1283" actId="207"/>
          <ac:spMkLst>
            <pc:docMk/>
            <pc:sldMk cId="41749923" sldId="260"/>
            <ac:spMk id="14" creationId="{BA2DE863-76A4-48DA-91D2-8DF02383015F}"/>
          </ac:spMkLst>
        </pc:spChg>
        <pc:spChg chg="add mod">
          <ac:chgData name="Liang Jin Tan" userId="0303ba73d57e4939" providerId="LiveId" clId="{E7F88B20-2205-4379-9C3B-D6728F8432AE}" dt="2023-09-10T08:28:24.832" v="1341" actId="20577"/>
          <ac:spMkLst>
            <pc:docMk/>
            <pc:sldMk cId="41749923" sldId="260"/>
            <ac:spMk id="15" creationId="{EAE2408E-E001-43F2-9FCE-EFF0BED58C53}"/>
          </ac:spMkLst>
        </pc:spChg>
        <pc:spChg chg="add mod">
          <ac:chgData name="Liang Jin Tan" userId="0303ba73d57e4939" providerId="LiveId" clId="{E7F88B20-2205-4379-9C3B-D6728F8432AE}" dt="2023-09-10T08:29:20.649" v="1347" actId="1076"/>
          <ac:spMkLst>
            <pc:docMk/>
            <pc:sldMk cId="41749923" sldId="260"/>
            <ac:spMk id="16" creationId="{704E46E8-272E-4853-9E48-1ED2CEA7E6E6}"/>
          </ac:spMkLst>
        </pc:spChg>
        <pc:spChg chg="add mod">
          <ac:chgData name="Liang Jin Tan" userId="0303ba73d57e4939" providerId="LiveId" clId="{E7F88B20-2205-4379-9C3B-D6728F8432AE}" dt="2023-09-10T08:33:42.222" v="1530" actId="1076"/>
          <ac:spMkLst>
            <pc:docMk/>
            <pc:sldMk cId="41749923" sldId="260"/>
            <ac:spMk id="17" creationId="{0B8F7563-AE6C-454D-9DC7-DC31C5CADEEA}"/>
          </ac:spMkLst>
        </pc:spChg>
        <pc:spChg chg="add mod">
          <ac:chgData name="Liang Jin Tan" userId="0303ba73d57e4939" providerId="LiveId" clId="{E7F88B20-2205-4379-9C3B-D6728F8432AE}" dt="2023-09-10T08:30:51.710" v="1410" actId="20577"/>
          <ac:spMkLst>
            <pc:docMk/>
            <pc:sldMk cId="41749923" sldId="260"/>
            <ac:spMk id="18" creationId="{83449B3B-C916-40DA-B396-2E1E7E5344A4}"/>
          </ac:spMkLst>
        </pc:spChg>
        <pc:spChg chg="add mod">
          <ac:chgData name="Liang Jin Tan" userId="0303ba73d57e4939" providerId="LiveId" clId="{E7F88B20-2205-4379-9C3B-D6728F8432AE}" dt="2023-09-10T08:30:58.164" v="1417" actId="20577"/>
          <ac:spMkLst>
            <pc:docMk/>
            <pc:sldMk cId="41749923" sldId="260"/>
            <ac:spMk id="19" creationId="{94425B93-23F9-4582-AE5F-7EEE814AC651}"/>
          </ac:spMkLst>
        </pc:spChg>
        <pc:spChg chg="add del mod">
          <ac:chgData name="Liang Jin Tan" userId="0303ba73d57e4939" providerId="LiveId" clId="{E7F88B20-2205-4379-9C3B-D6728F8432AE}" dt="2023-09-10T08:30:27.604" v="1394" actId="478"/>
          <ac:spMkLst>
            <pc:docMk/>
            <pc:sldMk cId="41749923" sldId="260"/>
            <ac:spMk id="20" creationId="{27827B03-9D8C-4FED-A1B0-AB7C9F57043C}"/>
          </ac:spMkLst>
        </pc:spChg>
        <pc:spChg chg="add mod">
          <ac:chgData name="Liang Jin Tan" userId="0303ba73d57e4939" providerId="LiveId" clId="{E7F88B20-2205-4379-9C3B-D6728F8432AE}" dt="2023-09-10T08:31:02.772" v="1419" actId="20577"/>
          <ac:spMkLst>
            <pc:docMk/>
            <pc:sldMk cId="41749923" sldId="260"/>
            <ac:spMk id="21" creationId="{52008467-63AD-4965-9A36-0BAE1C2564AE}"/>
          </ac:spMkLst>
        </pc:spChg>
        <pc:spChg chg="add mod">
          <ac:chgData name="Liang Jin Tan" userId="0303ba73d57e4939" providerId="LiveId" clId="{E7F88B20-2205-4379-9C3B-D6728F8432AE}" dt="2023-09-10T08:31:11.629" v="1427" actId="20577"/>
          <ac:spMkLst>
            <pc:docMk/>
            <pc:sldMk cId="41749923" sldId="260"/>
            <ac:spMk id="22" creationId="{5A43957F-33D9-4683-AA7C-0BDF30EFDF88}"/>
          </ac:spMkLst>
        </pc:spChg>
        <pc:spChg chg="add mod">
          <ac:chgData name="Liang Jin Tan" userId="0303ba73d57e4939" providerId="LiveId" clId="{E7F88B20-2205-4379-9C3B-D6728F8432AE}" dt="2023-09-10T08:31:21.349" v="1438" actId="20577"/>
          <ac:spMkLst>
            <pc:docMk/>
            <pc:sldMk cId="41749923" sldId="260"/>
            <ac:spMk id="23" creationId="{3288DC26-D037-43E3-BFFD-26CF59A0DDDE}"/>
          </ac:spMkLst>
        </pc:spChg>
        <pc:spChg chg="add mod">
          <ac:chgData name="Liang Jin Tan" userId="0303ba73d57e4939" providerId="LiveId" clId="{E7F88B20-2205-4379-9C3B-D6728F8432AE}" dt="2023-09-10T08:31:36.501" v="1449" actId="20577"/>
          <ac:spMkLst>
            <pc:docMk/>
            <pc:sldMk cId="41749923" sldId="260"/>
            <ac:spMk id="24" creationId="{554D4836-4708-43F4-8A6A-ABA41C295FF8}"/>
          </ac:spMkLst>
        </pc:spChg>
        <pc:spChg chg="add mod">
          <ac:chgData name="Liang Jin Tan" userId="0303ba73d57e4939" providerId="LiveId" clId="{E7F88B20-2205-4379-9C3B-D6728F8432AE}" dt="2023-09-10T08:32:43.057" v="1519" actId="1076"/>
          <ac:spMkLst>
            <pc:docMk/>
            <pc:sldMk cId="41749923" sldId="260"/>
            <ac:spMk id="25" creationId="{0496D78F-6AFB-473B-813B-84FD10531827}"/>
          </ac:spMkLst>
        </pc:spChg>
        <pc:spChg chg="add mod">
          <ac:chgData name="Liang Jin Tan" userId="0303ba73d57e4939" providerId="LiveId" clId="{E7F88B20-2205-4379-9C3B-D6728F8432AE}" dt="2023-09-10T08:33:31.232" v="1526" actId="1076"/>
          <ac:spMkLst>
            <pc:docMk/>
            <pc:sldMk cId="41749923" sldId="260"/>
            <ac:spMk id="26" creationId="{250B3D51-B5D4-4211-856C-B53628D04D94}"/>
          </ac:spMkLst>
        </pc:spChg>
        <pc:spChg chg="add mod">
          <ac:chgData name="Liang Jin Tan" userId="0303ba73d57e4939" providerId="LiveId" clId="{E7F88B20-2205-4379-9C3B-D6728F8432AE}" dt="2023-09-10T08:34:25.728" v="1594" actId="20577"/>
          <ac:spMkLst>
            <pc:docMk/>
            <pc:sldMk cId="41749923" sldId="260"/>
            <ac:spMk id="27" creationId="{7349125C-55B9-4CE9-85A6-7E6D58F17F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76A-5922-4549-A30D-477C61CB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414AF-6344-43AE-AE53-02DD5411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AFAE-5729-4169-89C0-8C36B42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C3B8-8FE4-4D56-95F1-0273C594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B251-BD0E-42F7-9077-88A091D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941C-EED5-4377-B349-518A711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F12E-BC49-46AC-B37D-3EC693AB6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71F7-B5BE-4E58-928C-F9103B84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DEAB-8637-4DEF-A605-6789F437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587C-CFC2-4C68-9B30-4FF8DEF0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CD940-55DD-4B90-8C47-B10BE567D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D6F74-5F43-425E-A144-C4FDCAD1E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75B3-DCE3-4C69-90B6-FFC2C1CA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1CA4-F68A-4DAA-BEB3-0DC4C46C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7F01-98E8-456E-A741-6547791A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C9DE-FBEC-4C78-A989-C6DAD5B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9A27-797D-4477-8525-82874133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358B-C075-45C3-9D96-D30ED1F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919F-77F8-46D9-A43E-960FAD10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6857-B761-48D2-BAF7-F35BFD6B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1E01-AE31-4CC1-A129-149B16EA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0047-5F3A-4DBF-869E-383FF2F6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4030-3799-4A68-A48D-7AC2E348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99A9-9615-44F2-865C-B12C304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6D4-240E-4DE5-958E-ED81B440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E823-0F98-454E-9E24-797BAEE2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E59-E563-4579-AD9B-7880D20B8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2B53-2257-4319-A166-4DA0C1BB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FBC4-96D4-47E6-B266-31A19C41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1AD9-27DA-4ECE-899B-1EC5623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9B94-BA0E-41D0-9F1B-118E01D8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895D-E3B0-4C81-8115-0E255BE2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2CC6-6408-458E-A259-52A4BD2C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7D15E-2A84-483F-9A5A-A82EDE0A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BE06F-758B-4002-9C72-791EAE702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A0A9F-0AE4-4EC5-A97D-1ACCB5149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E052-93B4-4B2F-BF60-75D73F4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B516F-1F43-4A5B-9C9C-24A6EA4A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B4701-14F5-4E24-8AD9-3FEC151F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1815-83C3-4258-B3EE-8869650F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A5FF-E862-41D2-B063-7D556599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84ED-8143-4514-828F-5AFD2CF4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6A3E-98CE-4E44-827C-7C101A66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21329-FAA5-4543-86FA-D2D2E78C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4E3D4-2A38-46B5-BC41-2766E850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C54F-397C-481A-AC9D-7DF9DBB8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C98A-2961-43A5-BA28-7906A49A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6A3D-C3FE-4886-BBB3-E88E0632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86A0-7FC1-40F3-928E-152A5CC8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352C-003A-45AB-912E-AFD0F4E2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71F6-BB68-4E08-A4D2-A78EDE5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33F11-7469-4E1B-8A27-C6C96DAC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638-B131-4AB0-8EBF-46A4796D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5717D-DDDB-4F20-97EF-EA00F4361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B72D-8973-468B-8777-20B7F9F4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CDEE0-2381-4517-9A01-78935EF0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086B-CD8D-4B29-8B07-0932329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58A92-209F-4B98-9732-783C50A4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797EE-35BC-41A0-9C90-4B0594C1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CBFB-FA5A-464E-8549-DB602B22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F1D3-08DA-4A62-864A-3E2A05039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6355-B44C-470A-B215-19A5688027B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A8BB-B8EB-446B-A2FA-951FB40F3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226C-FBFF-44D4-BB9F-F6BFBEFC9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49E-B636-43FF-88FB-EEC9971C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到目前爲止的</a:t>
            </a:r>
            <a:r>
              <a:rPr lang="en-US" altLang="zh-CN" dirty="0"/>
              <a:t>Vue</a:t>
            </a:r>
            <a:r>
              <a:rPr lang="zh-CN" altLang="en-US" dirty="0"/>
              <a:t>的流程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8972C0-302A-4389-8946-EB318183B9D0}"/>
              </a:ext>
            </a:extLst>
          </p:cNvPr>
          <p:cNvSpPr/>
          <p:nvPr/>
        </p:nvSpPr>
        <p:spPr>
          <a:xfrm>
            <a:off x="2110408" y="2680726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用戶輸入網址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0526BC-6B14-4E57-AF7B-2B28CC7607DE}"/>
              </a:ext>
            </a:extLst>
          </p:cNvPr>
          <p:cNvSpPr/>
          <p:nvPr/>
        </p:nvSpPr>
        <p:spPr>
          <a:xfrm>
            <a:off x="3737112" y="2902225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3D1F5C-B43D-438B-9112-A261FB340548}"/>
              </a:ext>
            </a:extLst>
          </p:cNvPr>
          <p:cNvSpPr/>
          <p:nvPr/>
        </p:nvSpPr>
        <p:spPr>
          <a:xfrm>
            <a:off x="4444683" y="2628664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index.html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1F3184-B651-4C59-AC83-7049DA0CFCCB}"/>
              </a:ext>
            </a:extLst>
          </p:cNvPr>
          <p:cNvSpPr/>
          <p:nvPr/>
        </p:nvSpPr>
        <p:spPr>
          <a:xfrm>
            <a:off x="6308980" y="2850163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44C193-3781-4E4B-8F46-2C6D22188A4D}"/>
              </a:ext>
            </a:extLst>
          </p:cNvPr>
          <p:cNvSpPr/>
          <p:nvPr/>
        </p:nvSpPr>
        <p:spPr>
          <a:xfrm>
            <a:off x="7196404" y="2628662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main.js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7B7380-679D-49E1-8F59-215C083F753C}"/>
              </a:ext>
            </a:extLst>
          </p:cNvPr>
          <p:cNvSpPr/>
          <p:nvPr/>
        </p:nvSpPr>
        <p:spPr>
          <a:xfrm rot="3578720">
            <a:off x="8771046" y="3095985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53EAA-F158-4433-82DF-90C24A67DB89}"/>
              </a:ext>
            </a:extLst>
          </p:cNvPr>
          <p:cNvSpPr/>
          <p:nvPr/>
        </p:nvSpPr>
        <p:spPr>
          <a:xfrm>
            <a:off x="8441634" y="3636620"/>
            <a:ext cx="1556183" cy="155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</a:t>
            </a:r>
            <a:r>
              <a:rPr lang="en-US" altLang="zh-CN" dirty="0" err="1"/>
              <a:t>App.vue</a:t>
            </a:r>
            <a:r>
              <a:rPr lang="zh-CN" altLang="en-US" dirty="0"/>
              <a:t>抓過來，將它實體化，并且爲它加了一些外挂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E4E5A2F-C557-40C4-B8BE-DE7E44EA4ABD}"/>
              </a:ext>
            </a:extLst>
          </p:cNvPr>
          <p:cNvSpPr/>
          <p:nvPr/>
        </p:nvSpPr>
        <p:spPr>
          <a:xfrm rot="12289703">
            <a:off x="5839683" y="4021922"/>
            <a:ext cx="2431998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CF597-2138-483E-A91F-CB09A70A6BB0}"/>
              </a:ext>
            </a:extLst>
          </p:cNvPr>
          <p:cNvSpPr txBox="1"/>
          <p:nvPr/>
        </p:nvSpPr>
        <p:spPr>
          <a:xfrm>
            <a:off x="5596204" y="4206928"/>
            <a:ext cx="2302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透過</a:t>
            </a:r>
            <a:r>
              <a:rPr lang="en-US" sz="1400" b="0" dirty="0" err="1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app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.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Source Code Pro SemiBold" panose="020B0309030403020204" pitchFamily="49" charset="0"/>
              </a:rPr>
              <a:t>mount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Source Code Pro SemiBold" panose="020B0309030403020204" pitchFamily="49" charset="0"/>
              </a:rPr>
              <a:t>#app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)</a:t>
            </a:r>
          </a:p>
          <a:p>
            <a:r>
              <a:rPr lang="zh-CN" altLang="en-US" sz="1400" dirty="0"/>
              <a:t>挂載到</a:t>
            </a:r>
            <a:r>
              <a:rPr lang="en-US" altLang="zh-CN" sz="1400" dirty="0"/>
              <a:t>index.html</a:t>
            </a:r>
            <a:r>
              <a:rPr lang="zh-CN" altLang="en-US" sz="1400" dirty="0"/>
              <a:t>的</a:t>
            </a:r>
            <a:r>
              <a:rPr lang="en-US" altLang="zh-CN" sz="1400" dirty="0"/>
              <a:t>div</a:t>
            </a:r>
            <a:r>
              <a:rPr lang="zh-CN" altLang="en-US" sz="1400" dirty="0"/>
              <a:t>上面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879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6107-43E1-4A26-94FE-8A1E5478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86" y="412833"/>
            <a:ext cx="10515600" cy="1325563"/>
          </a:xfrm>
        </p:spPr>
        <p:txBody>
          <a:bodyPr/>
          <a:lstStyle/>
          <a:p>
            <a:r>
              <a:rPr lang="zh-CN" altLang="en-US" dirty="0"/>
              <a:t>前端架構的不斷循環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7552B8-35DF-411A-82A2-D2905C65A83A}"/>
              </a:ext>
            </a:extLst>
          </p:cNvPr>
          <p:cNvSpPr/>
          <p:nvPr/>
        </p:nvSpPr>
        <p:spPr>
          <a:xfrm>
            <a:off x="6103381" y="2262905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index.html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D86B7A-7F1B-470C-99EF-51B5E797F3D0}"/>
              </a:ext>
            </a:extLst>
          </p:cNvPr>
          <p:cNvSpPr/>
          <p:nvPr/>
        </p:nvSpPr>
        <p:spPr>
          <a:xfrm>
            <a:off x="7967678" y="2484404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63413C-7F6F-4479-A473-81F3FF2DDE73}"/>
              </a:ext>
            </a:extLst>
          </p:cNvPr>
          <p:cNvSpPr/>
          <p:nvPr/>
        </p:nvSpPr>
        <p:spPr>
          <a:xfrm>
            <a:off x="8855102" y="2262903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main.js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FF81BA-27C4-4420-9E48-ED98B635943C}"/>
              </a:ext>
            </a:extLst>
          </p:cNvPr>
          <p:cNvSpPr/>
          <p:nvPr/>
        </p:nvSpPr>
        <p:spPr>
          <a:xfrm rot="3578720">
            <a:off x="10429744" y="2730226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7B05ED-A7E3-4FDF-8F7A-EC9D03E2225A}"/>
              </a:ext>
            </a:extLst>
          </p:cNvPr>
          <p:cNvSpPr/>
          <p:nvPr/>
        </p:nvSpPr>
        <p:spPr>
          <a:xfrm>
            <a:off x="10100332" y="3270861"/>
            <a:ext cx="1556183" cy="155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</a:t>
            </a:r>
            <a:r>
              <a:rPr lang="en-US" altLang="zh-CN" dirty="0" err="1"/>
              <a:t>App.vue</a:t>
            </a:r>
            <a:r>
              <a:rPr lang="zh-CN" altLang="en-US" dirty="0"/>
              <a:t>抓過來，將它實體化，并且爲它加了一些外挂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1AD2AA4-DED9-4558-9550-81C7A5D32830}"/>
              </a:ext>
            </a:extLst>
          </p:cNvPr>
          <p:cNvSpPr/>
          <p:nvPr/>
        </p:nvSpPr>
        <p:spPr>
          <a:xfrm rot="12289703">
            <a:off x="7498381" y="3656163"/>
            <a:ext cx="2431998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BF25A-2FF0-48A5-BA8B-856F1D39BE6B}"/>
              </a:ext>
            </a:extLst>
          </p:cNvPr>
          <p:cNvSpPr txBox="1"/>
          <p:nvPr/>
        </p:nvSpPr>
        <p:spPr>
          <a:xfrm>
            <a:off x="7254902" y="3841169"/>
            <a:ext cx="2302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透過</a:t>
            </a:r>
            <a:r>
              <a:rPr lang="en-US" sz="1400" b="0" dirty="0" err="1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app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.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Source Code Pro SemiBold" panose="020B0309030403020204" pitchFamily="49" charset="0"/>
              </a:rPr>
              <a:t>mount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Source Code Pro SemiBold" panose="020B0309030403020204" pitchFamily="49" charset="0"/>
              </a:rPr>
              <a:t>#app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)</a:t>
            </a:r>
          </a:p>
          <a:p>
            <a:r>
              <a:rPr lang="zh-CN" altLang="en-US" sz="1400" dirty="0"/>
              <a:t>挂載到</a:t>
            </a:r>
            <a:r>
              <a:rPr lang="en-US" altLang="zh-CN" sz="1400" dirty="0"/>
              <a:t>index.html</a:t>
            </a:r>
            <a:r>
              <a:rPr lang="zh-CN" altLang="en-US" sz="1400" dirty="0"/>
              <a:t>的</a:t>
            </a:r>
            <a:r>
              <a:rPr lang="en-US" altLang="zh-CN" sz="1400" dirty="0"/>
              <a:t>div</a:t>
            </a:r>
            <a:r>
              <a:rPr lang="zh-CN" altLang="en-US" sz="1400" dirty="0"/>
              <a:t>上面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F53AB-DA86-44C7-9A9D-202B66DB921C}"/>
              </a:ext>
            </a:extLst>
          </p:cNvPr>
          <p:cNvSpPr txBox="1"/>
          <p:nvPr/>
        </p:nvSpPr>
        <p:spPr>
          <a:xfrm>
            <a:off x="6440556" y="1738396"/>
            <a:ext cx="814346" cy="36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2897D-C048-42E7-95E1-A51AE01576E6}"/>
              </a:ext>
            </a:extLst>
          </p:cNvPr>
          <p:cNvSpPr txBox="1"/>
          <p:nvPr/>
        </p:nvSpPr>
        <p:spPr>
          <a:xfrm>
            <a:off x="9207610" y="1852654"/>
            <a:ext cx="81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254DB-1D97-40BA-8E65-C118DF3032FA}"/>
              </a:ext>
            </a:extLst>
          </p:cNvPr>
          <p:cNvSpPr txBox="1"/>
          <p:nvPr/>
        </p:nvSpPr>
        <p:spPr>
          <a:xfrm>
            <a:off x="10551381" y="4937760"/>
            <a:ext cx="11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9173C-A8C5-4774-B362-976F8B43DCD7}"/>
              </a:ext>
            </a:extLst>
          </p:cNvPr>
          <p:cNvSpPr txBox="1"/>
          <p:nvPr/>
        </p:nvSpPr>
        <p:spPr>
          <a:xfrm>
            <a:off x="6361043" y="3061252"/>
            <a:ext cx="1097280" cy="37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8D7ACF-B633-485F-9969-E7C2581D129F}"/>
              </a:ext>
            </a:extLst>
          </p:cNvPr>
          <p:cNvSpPr/>
          <p:nvPr/>
        </p:nvSpPr>
        <p:spPr>
          <a:xfrm>
            <a:off x="5637475" y="1526651"/>
            <a:ext cx="6164911" cy="4619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71A7D-C9D2-48C2-BE77-08AFC51C0911}"/>
              </a:ext>
            </a:extLst>
          </p:cNvPr>
          <p:cNvSpPr txBox="1"/>
          <p:nvPr/>
        </p:nvSpPr>
        <p:spPr>
          <a:xfrm>
            <a:off x="6737888" y="1208483"/>
            <a:ext cx="4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這整個是一個進入到</a:t>
            </a:r>
            <a:r>
              <a:rPr lang="en-US" altLang="zh-CN" dirty="0"/>
              <a:t>Vue</a:t>
            </a:r>
            <a:r>
              <a:rPr lang="zh-CN" altLang="en-US" dirty="0"/>
              <a:t>的進入點而已</a:t>
            </a:r>
            <a:endParaRPr lang="en-US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FD296F4-DA08-4163-80C2-FDB1323E3C2C}"/>
              </a:ext>
            </a:extLst>
          </p:cNvPr>
          <p:cNvSpPr/>
          <p:nvPr/>
        </p:nvSpPr>
        <p:spPr>
          <a:xfrm rot="20460818">
            <a:off x="4643665" y="2540011"/>
            <a:ext cx="850412" cy="8278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EC1C846-6B06-4DB0-A4CE-14CA63C74887}"/>
              </a:ext>
            </a:extLst>
          </p:cNvPr>
          <p:cNvSpPr/>
          <p:nvPr/>
        </p:nvSpPr>
        <p:spPr>
          <a:xfrm>
            <a:off x="1279854" y="2536466"/>
            <a:ext cx="3029566" cy="1950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FF1C7-FAF5-4F63-A325-366EB1FD9F8D}"/>
              </a:ext>
            </a:extLst>
          </p:cNvPr>
          <p:cNvSpPr txBox="1"/>
          <p:nvPr/>
        </p:nvSpPr>
        <p:spPr>
          <a:xfrm>
            <a:off x="1647494" y="3302586"/>
            <a:ext cx="283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進入到</a:t>
            </a:r>
            <a:r>
              <a:rPr lang="en-US" altLang="zh-CN" dirty="0"/>
              <a:t>Router</a:t>
            </a:r>
            <a:r>
              <a:rPr lang="zh-CN" altLang="en-US" dirty="0"/>
              <a:t>的世界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34F-E053-440D-8906-E3BF8B09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  <a:r>
              <a:rPr lang="zh-CN" altLang="en-US" dirty="0"/>
              <a:t>的世界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E26E4-4C48-41B8-9303-DE505042304F}"/>
              </a:ext>
            </a:extLst>
          </p:cNvPr>
          <p:cNvSpPr/>
          <p:nvPr/>
        </p:nvSpPr>
        <p:spPr>
          <a:xfrm>
            <a:off x="492981" y="1690688"/>
            <a:ext cx="236948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App.vue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還記得我的裏面有一個</a:t>
            </a:r>
            <a:r>
              <a:rPr lang="en-US" altLang="zh-CN" dirty="0"/>
              <a:t>&lt;router-view&gt;</a:t>
            </a:r>
            <a:r>
              <a:rPr lang="zh-CN" altLang="en-US" dirty="0"/>
              <a:t>嗎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1691E4-E43E-471F-9F4F-1ED1364F2863}"/>
              </a:ext>
            </a:extLst>
          </p:cNvPr>
          <p:cNvSpPr/>
          <p:nvPr/>
        </p:nvSpPr>
        <p:spPr>
          <a:xfrm>
            <a:off x="3172570" y="2226365"/>
            <a:ext cx="2274073" cy="38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A0151-08DC-4FD8-9DE7-97B6170EC1B3}"/>
              </a:ext>
            </a:extLst>
          </p:cNvPr>
          <p:cNvSpPr txBox="1"/>
          <p:nvPr/>
        </p:nvSpPr>
        <p:spPr>
          <a:xfrm>
            <a:off x="3058602" y="1707138"/>
            <a:ext cx="314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Router-view</a:t>
            </a:r>
            <a:r>
              <a:rPr lang="zh-CN" altLang="en-US" dirty="0"/>
              <a:t>會去問</a:t>
            </a:r>
            <a:r>
              <a:rPr lang="en-US" altLang="zh-CN" dirty="0"/>
              <a:t>router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我要顯示哪一個文檔？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9E9761-E99D-45D7-AE23-D62BB38C7235}"/>
              </a:ext>
            </a:extLst>
          </p:cNvPr>
          <p:cNvSpPr/>
          <p:nvPr/>
        </p:nvSpPr>
        <p:spPr>
          <a:xfrm>
            <a:off x="5988657" y="1502797"/>
            <a:ext cx="5962153" cy="151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Router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你的路徑是</a:t>
            </a:r>
            <a:r>
              <a:rPr lang="en-US" altLang="zh-CN" dirty="0"/>
              <a:t>: ‘/index/home’</a:t>
            </a:r>
          </a:p>
          <a:p>
            <a:r>
              <a:rPr lang="zh-CN" altLang="en-US" dirty="0"/>
              <a:t>你對應的組件是</a:t>
            </a:r>
            <a:r>
              <a:rPr lang="en-US" altLang="zh-CN" dirty="0"/>
              <a:t>’/view/</a:t>
            </a:r>
            <a:r>
              <a:rPr lang="en-US" altLang="zh-CN" dirty="0" err="1"/>
              <a:t>home.vue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如果你後面還有路徑（</a:t>
            </a:r>
            <a:r>
              <a:rPr lang="en-US" altLang="zh-CN" dirty="0" err="1"/>
              <a:t>eg.</a:t>
            </a:r>
            <a:r>
              <a:rPr lang="en-US" altLang="zh-CN" dirty="0"/>
              <a:t>/index/home/</a:t>
            </a:r>
            <a:r>
              <a:rPr lang="en-US" altLang="zh-CN" dirty="0" err="1"/>
              <a:t>my_profile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那你的</a:t>
            </a:r>
            <a:r>
              <a:rPr lang="en-US" altLang="zh-CN" dirty="0"/>
              <a:t>children</a:t>
            </a:r>
            <a:r>
              <a:rPr lang="zh-CN" altLang="en-US" dirty="0"/>
              <a:t>是要去到</a:t>
            </a:r>
            <a:r>
              <a:rPr lang="en-US" altLang="zh-CN" dirty="0"/>
              <a:t>/view/index/</a:t>
            </a:r>
            <a:r>
              <a:rPr lang="en-US" altLang="zh-CN" dirty="0" err="1"/>
              <a:t>myprofile.vue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63E33FB-7CF7-4ED1-B46A-7E8AF17F5D28}"/>
              </a:ext>
            </a:extLst>
          </p:cNvPr>
          <p:cNvSpPr/>
          <p:nvPr/>
        </p:nvSpPr>
        <p:spPr>
          <a:xfrm>
            <a:off x="8658970" y="3140765"/>
            <a:ext cx="381663" cy="7009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A60E79-764E-4C29-9000-3DBA648CAF70}"/>
              </a:ext>
            </a:extLst>
          </p:cNvPr>
          <p:cNvSpPr/>
          <p:nvPr/>
        </p:nvSpPr>
        <p:spPr>
          <a:xfrm>
            <a:off x="6504167" y="4381169"/>
            <a:ext cx="5239910" cy="202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Home.vue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我的裏面我用到了一個</a:t>
            </a:r>
            <a:r>
              <a:rPr lang="en-US" altLang="zh-CN" dirty="0" err="1"/>
              <a:t>HelloWorld.vue</a:t>
            </a:r>
            <a:r>
              <a:rPr lang="zh-CN" altLang="en-US" dirty="0"/>
              <a:t>的組件，我自己將它</a:t>
            </a:r>
            <a:r>
              <a:rPr lang="en-US" altLang="zh-CN" dirty="0"/>
              <a:t>import</a:t>
            </a:r>
            <a:r>
              <a:rPr lang="zh-CN" altLang="en-US" dirty="0"/>
              <a:t>進來了，不用你</a:t>
            </a:r>
            <a:r>
              <a:rPr lang="en-US" altLang="zh-CN" dirty="0"/>
              <a:t>router</a:t>
            </a:r>
            <a:r>
              <a:rPr lang="zh-CN" altLang="en-US" dirty="0"/>
              <a:t>來幫我用，你直接把我整個丟回去</a:t>
            </a:r>
            <a:r>
              <a:rPr lang="en-US" altLang="zh-CN" dirty="0" err="1"/>
              <a:t>App.vue</a:t>
            </a:r>
            <a:r>
              <a:rPr lang="zh-CN" altLang="en-US" dirty="0"/>
              <a:t>吧</a:t>
            </a:r>
            <a:endParaRPr lang="en-US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65C9A609-B39D-4CAB-911C-30518E1ADD9E}"/>
              </a:ext>
            </a:extLst>
          </p:cNvPr>
          <p:cNvSpPr/>
          <p:nvPr/>
        </p:nvSpPr>
        <p:spPr>
          <a:xfrm flipH="1">
            <a:off x="2655736" y="3055607"/>
            <a:ext cx="4919208" cy="11227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50AA1-D3EE-4B25-BF7E-A54484D9CB59}"/>
              </a:ext>
            </a:extLst>
          </p:cNvPr>
          <p:cNvSpPr txBox="1"/>
          <p:nvPr/>
        </p:nvSpPr>
        <p:spPr>
          <a:xfrm>
            <a:off x="3347500" y="3463829"/>
            <a:ext cx="37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Home.vue</a:t>
            </a:r>
            <a:r>
              <a:rPr lang="en-US" altLang="zh-CN" dirty="0"/>
              <a:t> </a:t>
            </a:r>
            <a:r>
              <a:rPr lang="zh-CN" altLang="en-US" dirty="0"/>
              <a:t>透過</a:t>
            </a:r>
            <a:r>
              <a:rPr lang="en-US" altLang="zh-CN" dirty="0"/>
              <a:t>router</a:t>
            </a:r>
            <a:r>
              <a:rPr lang="zh-CN" altLang="en-US" dirty="0"/>
              <a:t>去到</a:t>
            </a:r>
            <a:r>
              <a:rPr lang="en-US" altLang="zh-CN" dirty="0" err="1"/>
              <a:t>App.vue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5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9A0C-F1E6-4149-8552-E724FF22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分類：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114B4-F5E6-4954-991A-283886BFC861}"/>
              </a:ext>
            </a:extLst>
          </p:cNvPr>
          <p:cNvSpPr/>
          <p:nvPr/>
        </p:nvSpPr>
        <p:spPr>
          <a:xfrm>
            <a:off x="120595" y="1690688"/>
            <a:ext cx="3983603" cy="4611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A3C0AB-2DFB-48C1-ACC3-2E680B4C4BC0}"/>
              </a:ext>
            </a:extLst>
          </p:cNvPr>
          <p:cNvSpPr/>
          <p:nvPr/>
        </p:nvSpPr>
        <p:spPr>
          <a:xfrm>
            <a:off x="8087801" y="1690688"/>
            <a:ext cx="3983603" cy="4611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C9E834-5E49-496E-BF23-55299BAE7C64}"/>
              </a:ext>
            </a:extLst>
          </p:cNvPr>
          <p:cNvSpPr/>
          <p:nvPr/>
        </p:nvSpPr>
        <p:spPr>
          <a:xfrm>
            <a:off x="4104198" y="1690688"/>
            <a:ext cx="3983603" cy="4611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5058-4DEC-4293-83A5-E58F621D38DF}"/>
              </a:ext>
            </a:extLst>
          </p:cNvPr>
          <p:cNvSpPr txBox="1"/>
          <p:nvPr/>
        </p:nvSpPr>
        <p:spPr>
          <a:xfrm>
            <a:off x="970059" y="2003729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Layout</a:t>
            </a:r>
            <a:r>
              <a:rPr lang="zh-CN" altLang="en-US" dirty="0"/>
              <a:t>：我排版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F6735-500B-4F97-AE94-611F9D7A6EF1}"/>
              </a:ext>
            </a:extLst>
          </p:cNvPr>
          <p:cNvSpPr txBox="1"/>
          <p:nvPr/>
        </p:nvSpPr>
        <p:spPr>
          <a:xfrm>
            <a:off x="5106062" y="2005055"/>
            <a:ext cx="23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：我顯示主要頁面</a:t>
            </a:r>
            <a:r>
              <a:rPr lang="en-US" altLang="zh-CN" dirty="0"/>
              <a:t>main</a:t>
            </a:r>
            <a:r>
              <a:rPr lang="zh-CN" altLang="en-US" dirty="0"/>
              <a:t>的部分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0D3BD-EA29-4BAC-B05F-3AB597C6EEC0}"/>
              </a:ext>
            </a:extLst>
          </p:cNvPr>
          <p:cNvSpPr txBox="1"/>
          <p:nvPr/>
        </p:nvSpPr>
        <p:spPr>
          <a:xfrm>
            <a:off x="9089665" y="2003729"/>
            <a:ext cx="23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Component</a:t>
            </a:r>
            <a:r>
              <a:rPr lang="zh-CN" altLang="en-US" dirty="0"/>
              <a:t>：我只專注在每一個小功能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42C65-2676-4B10-B436-34C6990E87F5}"/>
              </a:ext>
            </a:extLst>
          </p:cNvPr>
          <p:cNvSpPr/>
          <p:nvPr/>
        </p:nvSpPr>
        <p:spPr>
          <a:xfrm>
            <a:off x="3729162" y="174929"/>
            <a:ext cx="3578087" cy="1033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Router: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我要抓回去顯示的是</a:t>
            </a:r>
            <a:r>
              <a:rPr lang="en-US" altLang="zh-CN" dirty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91F7476-6A47-4163-A864-0A4F27BEBE99}"/>
              </a:ext>
            </a:extLst>
          </p:cNvPr>
          <p:cNvSpPr/>
          <p:nvPr/>
        </p:nvSpPr>
        <p:spPr>
          <a:xfrm rot="18500514">
            <a:off x="2973787" y="1060029"/>
            <a:ext cx="604299" cy="3896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77FB68-8E2F-4740-A3FD-2DDA6A7106ED}"/>
              </a:ext>
            </a:extLst>
          </p:cNvPr>
          <p:cNvSpPr/>
          <p:nvPr/>
        </p:nvSpPr>
        <p:spPr>
          <a:xfrm>
            <a:off x="397565" y="2576223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Header.vue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我是一個</a:t>
            </a:r>
            <a:r>
              <a:rPr lang="en-US" altLang="zh-CN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2DE863-76A4-48DA-91D2-8DF02383015F}"/>
              </a:ext>
            </a:extLst>
          </p:cNvPr>
          <p:cNvSpPr/>
          <p:nvPr/>
        </p:nvSpPr>
        <p:spPr>
          <a:xfrm>
            <a:off x="397565" y="3174240"/>
            <a:ext cx="3442915" cy="18350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dirty="0">
                <a:solidFill>
                  <a:schemeClr val="tx1"/>
                </a:solidFill>
              </a:rPr>
              <a:t>&lt;main&gt;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RouterView</a:t>
            </a:r>
            <a:r>
              <a:rPr lang="en-US" dirty="0">
                <a:solidFill>
                  <a:schemeClr val="tx1"/>
                </a:solidFill>
              </a:rPr>
              <a:t> /&gt;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&lt;/main&gt;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E2408E-E001-43F2-9FCE-EFF0BED58C53}"/>
              </a:ext>
            </a:extLst>
          </p:cNvPr>
          <p:cNvSpPr/>
          <p:nvPr/>
        </p:nvSpPr>
        <p:spPr>
          <a:xfrm>
            <a:off x="390938" y="5042797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Footer.vue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我是一個</a:t>
            </a:r>
            <a:r>
              <a:rPr lang="en-US" altLang="zh-CN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E46E8-272E-4853-9E48-1ED2CEA7E6E6}"/>
              </a:ext>
            </a:extLst>
          </p:cNvPr>
          <p:cNvSpPr/>
          <p:nvPr/>
        </p:nvSpPr>
        <p:spPr>
          <a:xfrm rot="18317395">
            <a:off x="2572663" y="2430572"/>
            <a:ext cx="3105476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8F7563-AE6C-454D-9DC7-DC31C5CADEEA}"/>
              </a:ext>
            </a:extLst>
          </p:cNvPr>
          <p:cNvSpPr/>
          <p:nvPr/>
        </p:nvSpPr>
        <p:spPr>
          <a:xfrm>
            <a:off x="4356665" y="2665971"/>
            <a:ext cx="3442915" cy="10234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err="1">
                <a:solidFill>
                  <a:schemeClr val="tx1"/>
                </a:solidFill>
              </a:rPr>
              <a:t>HomePage.vue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449B3B-C916-40DA-B396-2E1E7E5344A4}"/>
              </a:ext>
            </a:extLst>
          </p:cNvPr>
          <p:cNvSpPr/>
          <p:nvPr/>
        </p:nvSpPr>
        <p:spPr>
          <a:xfrm>
            <a:off x="4367916" y="3789994"/>
            <a:ext cx="3442915" cy="10234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err="1">
                <a:solidFill>
                  <a:schemeClr val="tx1"/>
                </a:solidFill>
              </a:rPr>
              <a:t>AboutMe.vue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425B93-23F9-4582-AE5F-7EEE814AC651}"/>
              </a:ext>
            </a:extLst>
          </p:cNvPr>
          <p:cNvSpPr/>
          <p:nvPr/>
        </p:nvSpPr>
        <p:spPr>
          <a:xfrm>
            <a:off x="4356665" y="4914017"/>
            <a:ext cx="3442915" cy="10234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err="1">
                <a:solidFill>
                  <a:schemeClr val="tx1"/>
                </a:solidFill>
              </a:rPr>
              <a:t>AllProducts.vue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008467-63AD-4965-9A36-0BAE1C2564AE}"/>
              </a:ext>
            </a:extLst>
          </p:cNvPr>
          <p:cNvSpPr/>
          <p:nvPr/>
        </p:nvSpPr>
        <p:spPr>
          <a:xfrm>
            <a:off x="8340268" y="3174240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Header.vue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43957F-33D9-4683-AA7C-0BDF30EFDF88}"/>
              </a:ext>
            </a:extLst>
          </p:cNvPr>
          <p:cNvSpPr/>
          <p:nvPr/>
        </p:nvSpPr>
        <p:spPr>
          <a:xfrm>
            <a:off x="8340267" y="3851341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Footer.vue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88DC26-D037-43E3-BFFD-26CF59A0DDDE}"/>
              </a:ext>
            </a:extLst>
          </p:cNvPr>
          <p:cNvSpPr/>
          <p:nvPr/>
        </p:nvSpPr>
        <p:spPr>
          <a:xfrm>
            <a:off x="8340266" y="4499803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SubmitBTN.vue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4D4836-4708-43F4-8A6A-ABA41C295FF8}"/>
              </a:ext>
            </a:extLst>
          </p:cNvPr>
          <p:cNvSpPr/>
          <p:nvPr/>
        </p:nvSpPr>
        <p:spPr>
          <a:xfrm>
            <a:off x="8340266" y="5176904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CallDanny.vue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6D78F-6AFB-473B-813B-84FD10531827}"/>
              </a:ext>
            </a:extLst>
          </p:cNvPr>
          <p:cNvSpPr txBox="1"/>
          <p:nvPr/>
        </p:nvSpPr>
        <p:spPr>
          <a:xfrm rot="18355932">
            <a:off x="2435749" y="2098558"/>
            <a:ext cx="450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我這個</a:t>
            </a:r>
            <a:r>
              <a:rPr lang="en-US" altLang="zh-CN" sz="1400" dirty="0"/>
              <a:t>Layout</a:t>
            </a:r>
            <a:r>
              <a:rPr lang="zh-CN" altLang="en-US" sz="1400" dirty="0"/>
              <a:t>裏面要傳哪一個</a:t>
            </a:r>
            <a:r>
              <a:rPr lang="en-US" altLang="zh-CN" sz="1400" dirty="0"/>
              <a:t>View</a:t>
            </a:r>
            <a:r>
              <a:rPr lang="zh-CN" altLang="en-US" sz="1400" dirty="0"/>
              <a:t>回去？</a:t>
            </a:r>
            <a:endParaRPr lang="en-US" sz="1400" dirty="0"/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250B3D51-B5D4-4211-856C-B53628D04D94}"/>
              </a:ext>
            </a:extLst>
          </p:cNvPr>
          <p:cNvSpPr/>
          <p:nvPr/>
        </p:nvSpPr>
        <p:spPr>
          <a:xfrm>
            <a:off x="6946515" y="1283769"/>
            <a:ext cx="930849" cy="3265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9125C-55B9-4CE9-85A6-7E6D58F17FCC}"/>
              </a:ext>
            </a:extLst>
          </p:cNvPr>
          <p:cNvSpPr txBox="1"/>
          <p:nvPr/>
        </p:nvSpPr>
        <p:spPr>
          <a:xfrm>
            <a:off x="7305937" y="1079533"/>
            <a:ext cx="450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Router:</a:t>
            </a:r>
            <a:r>
              <a:rPr lang="zh-CN" altLang="en-US" sz="1400" dirty="0"/>
              <a:t>你要傳</a:t>
            </a:r>
            <a:r>
              <a:rPr lang="en-US" altLang="zh-CN" sz="1400" dirty="0"/>
              <a:t>XXX View</a:t>
            </a:r>
            <a:r>
              <a:rPr lang="zh-CN" altLang="en-US" sz="1400" dirty="0"/>
              <a:t>塞回去你的</a:t>
            </a:r>
            <a:r>
              <a:rPr lang="en-US" altLang="zh-CN" sz="1400" dirty="0"/>
              <a:t>Layout</a:t>
            </a:r>
            <a:r>
              <a:rPr lang="zh-CN" altLang="en-US" sz="1400" dirty="0"/>
              <a:t>裏面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Code Pro SemiBold</vt:lpstr>
      <vt:lpstr>Office Theme</vt:lpstr>
      <vt:lpstr>到目前爲止的Vue的流程</vt:lpstr>
      <vt:lpstr>前端架構的不斷循環</vt:lpstr>
      <vt:lpstr>Router的世界</vt:lpstr>
      <vt:lpstr>分類：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Jin Tan</dc:creator>
  <cp:lastModifiedBy>Liang Jin Tan</cp:lastModifiedBy>
  <cp:revision>6</cp:revision>
  <dcterms:created xsi:type="dcterms:W3CDTF">2023-09-09T14:34:43Z</dcterms:created>
  <dcterms:modified xsi:type="dcterms:W3CDTF">2023-10-02T15:34:21Z</dcterms:modified>
</cp:coreProperties>
</file>