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7" r:id="rId2"/>
    <p:sldId id="256" r:id="rId3"/>
    <p:sldId id="274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A00C0-C531-4C7A-906C-0D330F835EBF}" v="122" dt="2019-02-05T03:56:4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0221" autoAdjust="0"/>
  </p:normalViewPr>
  <p:slideViewPr>
    <p:cSldViewPr snapToGrid="0">
      <p:cViewPr>
        <p:scale>
          <a:sx n="75" d="100"/>
          <a:sy n="75" d="100"/>
        </p:scale>
        <p:origin x="9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A93A00C0-C531-4C7A-906C-0D330F835EBF}"/>
    <pc:docChg chg="undo custSel addSld delSld modSld sldOrd">
      <pc:chgData name="Fabio Di Troia" userId="7de80edd88c2c9de" providerId="LiveId" clId="{A93A00C0-C531-4C7A-906C-0D330F835EBF}" dt="2019-02-05T03:57:17.476" v="980" actId="1035"/>
      <pc:docMkLst>
        <pc:docMk/>
      </pc:docMkLst>
      <pc:sldChg chg="addSp delSp modSp modAnim">
        <pc:chgData name="Fabio Di Troia" userId="7de80edd88c2c9de" providerId="LiveId" clId="{A93A00C0-C531-4C7A-906C-0D330F835EBF}" dt="2019-02-04T23:31:31.822" v="183"/>
        <pc:sldMkLst>
          <pc:docMk/>
          <pc:sldMk cId="275271127" sldId="274"/>
        </pc:sldMkLst>
        <pc:spChg chg="mod">
          <ac:chgData name="Fabio Di Troia" userId="7de80edd88c2c9de" providerId="LiveId" clId="{A93A00C0-C531-4C7A-906C-0D330F835EBF}" dt="2019-02-04T23:22:53.406" v="35" actId="1035"/>
          <ac:spMkLst>
            <pc:docMk/>
            <pc:sldMk cId="275271127" sldId="274"/>
            <ac:spMk id="2" creationId="{00000000-0000-0000-0000-000000000000}"/>
          </ac:spMkLst>
        </pc:spChg>
        <pc:spChg chg="del">
          <ac:chgData name="Fabio Di Troia" userId="7de80edd88c2c9de" providerId="LiveId" clId="{A93A00C0-C531-4C7A-906C-0D330F835EBF}" dt="2019-02-04T23:22:21.129" v="0" actId="478"/>
          <ac:spMkLst>
            <pc:docMk/>
            <pc:sldMk cId="275271127" sldId="274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5:49.374" v="104" actId="207"/>
          <ac:spMkLst>
            <pc:docMk/>
            <pc:sldMk cId="275271127" sldId="274"/>
            <ac:spMk id="5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5:10.238" v="91" actId="208"/>
          <ac:spMkLst>
            <pc:docMk/>
            <pc:sldMk cId="275271127" sldId="274"/>
            <ac:spMk id="6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7:10.667" v="115" actId="1582"/>
          <ac:spMkLst>
            <pc:docMk/>
            <pc:sldMk cId="275271127" sldId="274"/>
            <ac:spMk id="8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4T23:22:22.428" v="1" actId="478"/>
          <ac:spMkLst>
            <pc:docMk/>
            <pc:sldMk cId="275271127" sldId="274"/>
            <ac:spMk id="9" creationId="{78FB76CC-CB79-46E5-8F41-11D878B0F9FC}"/>
          </ac:spMkLst>
        </pc:spChg>
        <pc:spChg chg="mod">
          <ac:chgData name="Fabio Di Troia" userId="7de80edd88c2c9de" providerId="LiveId" clId="{A93A00C0-C531-4C7A-906C-0D330F835EBF}" dt="2019-02-04T23:27:10.667" v="115" actId="1582"/>
          <ac:spMkLst>
            <pc:docMk/>
            <pc:sldMk cId="275271127" sldId="274"/>
            <ac:spMk id="10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9:04.486" v="142" actId="1582"/>
          <ac:spMkLst>
            <pc:docMk/>
            <pc:sldMk cId="275271127" sldId="274"/>
            <ac:spMk id="11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1:23.802" v="181" actId="1582"/>
          <ac:spMkLst>
            <pc:docMk/>
            <pc:sldMk cId="275271127" sldId="274"/>
            <ac:spMk id="12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5:10.238" v="91" actId="208"/>
          <ac:spMkLst>
            <pc:docMk/>
            <pc:sldMk cId="275271127" sldId="274"/>
            <ac:spMk id="13" creationId="{00000000-0000-0000-0000-000000000000}"/>
          </ac:spMkLst>
        </pc:spChg>
        <pc:spChg chg="add mod">
          <ac:chgData name="Fabio Di Troia" userId="7de80edd88c2c9de" providerId="LiveId" clId="{A93A00C0-C531-4C7A-906C-0D330F835EBF}" dt="2019-02-04T23:24:56.204" v="89" actId="1038"/>
          <ac:spMkLst>
            <pc:docMk/>
            <pc:sldMk cId="275271127" sldId="274"/>
            <ac:spMk id="14" creationId="{E9651EAB-0301-43CA-A9B7-0FB5229ADBAD}"/>
          </ac:spMkLst>
        </pc:spChg>
        <pc:spChg chg="add del mod">
          <ac:chgData name="Fabio Di Troia" userId="7de80edd88c2c9de" providerId="LiveId" clId="{A93A00C0-C531-4C7A-906C-0D330F835EBF}" dt="2019-02-04T23:26:43.406" v="112" actId="478"/>
          <ac:spMkLst>
            <pc:docMk/>
            <pc:sldMk cId="275271127" sldId="274"/>
            <ac:spMk id="19" creationId="{1B697DCA-F027-4705-A0FE-66E8D1349C30}"/>
          </ac:spMkLst>
        </pc:spChg>
        <pc:spChg chg="add mod">
          <ac:chgData name="Fabio Di Troia" userId="7de80edd88c2c9de" providerId="LiveId" clId="{A93A00C0-C531-4C7A-906C-0D330F835EBF}" dt="2019-02-04T23:27:29.301" v="126" actId="1037"/>
          <ac:spMkLst>
            <pc:docMk/>
            <pc:sldMk cId="275271127" sldId="274"/>
            <ac:spMk id="20" creationId="{F9843514-26DA-469F-AEC2-18EF41983AB5}"/>
          </ac:spMkLst>
        </pc:spChg>
        <pc:spChg chg="add mod">
          <ac:chgData name="Fabio Di Troia" userId="7de80edd88c2c9de" providerId="LiveId" clId="{A93A00C0-C531-4C7A-906C-0D330F835EBF}" dt="2019-02-04T23:29:09.106" v="143" actId="208"/>
          <ac:spMkLst>
            <pc:docMk/>
            <pc:sldMk cId="275271127" sldId="274"/>
            <ac:spMk id="21" creationId="{B2B0AC8B-D83B-4066-BAA9-9D3995A1B4F1}"/>
          </ac:spMkLst>
        </pc:spChg>
        <pc:picChg chg="mod">
          <ac:chgData name="Fabio Di Troia" userId="7de80edd88c2c9de" providerId="LiveId" clId="{A93A00C0-C531-4C7A-906C-0D330F835EBF}" dt="2019-02-04T23:22:53.406" v="35" actId="1035"/>
          <ac:picMkLst>
            <pc:docMk/>
            <pc:sldMk cId="275271127" sldId="274"/>
            <ac:picMk id="3" creationId="{00000000-0000-0000-0000-000000000000}"/>
          </ac:picMkLst>
        </pc:picChg>
        <pc:cxnChg chg="add del mod">
          <ac:chgData name="Fabio Di Troia" userId="7de80edd88c2c9de" providerId="LiveId" clId="{A93A00C0-C531-4C7A-906C-0D330F835EBF}" dt="2019-02-04T23:26:34.473" v="110" actId="478"/>
          <ac:cxnSpMkLst>
            <pc:docMk/>
            <pc:sldMk cId="275271127" sldId="274"/>
            <ac:cxnSpMk id="16" creationId="{BD08E997-1177-4598-AFA7-764F970EB485}"/>
          </ac:cxnSpMkLst>
        </pc:cxnChg>
      </pc:sldChg>
      <pc:sldChg chg="addSp delSp modSp modTransition">
        <pc:chgData name="Fabio Di Troia" userId="7de80edd88c2c9de" providerId="LiveId" clId="{A93A00C0-C531-4C7A-906C-0D330F835EBF}" dt="2019-02-04T23:32:59.119" v="326"/>
        <pc:sldMkLst>
          <pc:docMk/>
          <pc:sldMk cId="457314615" sldId="275"/>
        </pc:sldMkLst>
        <pc:spChg chg="del">
          <ac:chgData name="Fabio Di Troia" userId="7de80edd88c2c9de" providerId="LiveId" clId="{A93A00C0-C531-4C7A-906C-0D330F835EBF}" dt="2019-02-04T23:22:31.898" v="4" actId="478"/>
          <ac:spMkLst>
            <pc:docMk/>
            <pc:sldMk cId="457314615" sldId="275"/>
            <ac:spMk id="4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4T23:22:33.151" v="5" actId="478"/>
          <ac:spMkLst>
            <pc:docMk/>
            <pc:sldMk cId="457314615" sldId="275"/>
            <ac:spMk id="7" creationId="{5DEFBE2C-7979-40BD-A494-E4BDACDF9FDF}"/>
          </ac:spMkLst>
        </pc:spChg>
      </pc:sldChg>
      <pc:sldChg chg="addSp delSp modSp modNotesTx">
        <pc:chgData name="Fabio Di Troia" userId="7de80edd88c2c9de" providerId="LiveId" clId="{A93A00C0-C531-4C7A-906C-0D330F835EBF}" dt="2019-02-04T23:32:28.005" v="325" actId="20577"/>
        <pc:sldMkLst>
          <pc:docMk/>
          <pc:sldMk cId="774250269" sldId="276"/>
        </pc:sldMkLst>
        <pc:spChg chg="mod">
          <ac:chgData name="Fabio Di Troia" userId="7de80edd88c2c9de" providerId="LiveId" clId="{A93A00C0-C531-4C7A-906C-0D330F835EBF}" dt="2019-02-04T23:23:06.777" v="65" actId="1035"/>
          <ac:spMkLst>
            <pc:docMk/>
            <pc:sldMk cId="774250269" sldId="276"/>
            <ac:spMk id="2" creationId="{00000000-0000-0000-0000-000000000000}"/>
          </ac:spMkLst>
        </pc:spChg>
        <pc:spChg chg="del">
          <ac:chgData name="Fabio Di Troia" userId="7de80edd88c2c9de" providerId="LiveId" clId="{A93A00C0-C531-4C7A-906C-0D330F835EBF}" dt="2019-02-04T23:22:27.663" v="2" actId="478"/>
          <ac:spMkLst>
            <pc:docMk/>
            <pc:sldMk cId="774250269" sldId="276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25:56.830" v="105" actId="207"/>
          <ac:spMkLst>
            <pc:docMk/>
            <pc:sldMk cId="774250269" sldId="276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4T23:22:29.310" v="3" actId="478"/>
          <ac:spMkLst>
            <pc:docMk/>
            <pc:sldMk cId="774250269" sldId="276"/>
            <ac:spMk id="6" creationId="{152F5E15-CE11-4664-B778-09F4E8656D50}"/>
          </ac:spMkLst>
        </pc:spChg>
        <pc:spChg chg="add mod">
          <ac:chgData name="Fabio Di Troia" userId="7de80edd88c2c9de" providerId="LiveId" clId="{A93A00C0-C531-4C7A-906C-0D330F835EBF}" dt="2019-02-04T23:32:28.005" v="325" actId="20577"/>
          <ac:spMkLst>
            <pc:docMk/>
            <pc:sldMk cId="774250269" sldId="276"/>
            <ac:spMk id="8" creationId="{8B73CFDB-E448-42EF-A047-01F38FE9027C}"/>
          </ac:spMkLst>
        </pc:spChg>
        <pc:picChg chg="mod">
          <ac:chgData name="Fabio Di Troia" userId="7de80edd88c2c9de" providerId="LiveId" clId="{A93A00C0-C531-4C7A-906C-0D330F835EBF}" dt="2019-02-04T23:23:06.777" v="65" actId="1035"/>
          <ac:picMkLst>
            <pc:docMk/>
            <pc:sldMk cId="774250269" sldId="276"/>
            <ac:picMk id="7" creationId="{00000000-0000-0000-0000-000000000000}"/>
          </ac:picMkLst>
        </pc:picChg>
      </pc:sldChg>
      <pc:sldChg chg="modSp">
        <pc:chgData name="Fabio Di Troia" userId="7de80edd88c2c9de" providerId="LiveId" clId="{A93A00C0-C531-4C7A-906C-0D330F835EBF}" dt="2019-02-04T23:34:12.442" v="359" actId="113"/>
        <pc:sldMkLst>
          <pc:docMk/>
          <pc:sldMk cId="19630311" sldId="277"/>
        </pc:sldMkLst>
        <pc:spChg chg="mod">
          <ac:chgData name="Fabio Di Troia" userId="7de80edd88c2c9de" providerId="LiveId" clId="{A93A00C0-C531-4C7A-906C-0D330F835EBF}" dt="2019-02-04T23:34:12.442" v="359" actId="113"/>
          <ac:spMkLst>
            <pc:docMk/>
            <pc:sldMk cId="19630311" sldId="277"/>
            <ac:spMk id="5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41.744" v="343" actId="1037"/>
          <ac:spMkLst>
            <pc:docMk/>
            <pc:sldMk cId="19630311" sldId="277"/>
            <ac:spMk id="6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37.953" v="340" actId="1036"/>
          <ac:spMkLst>
            <pc:docMk/>
            <pc:sldMk cId="19630311" sldId="277"/>
            <ac:spMk id="8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44.727" v="346" actId="1036"/>
          <ac:spMkLst>
            <pc:docMk/>
            <pc:sldMk cId="19630311" sldId="277"/>
            <ac:spMk id="10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48.383" v="349" actId="1036"/>
          <ac:spMkLst>
            <pc:docMk/>
            <pc:sldMk cId="19630311" sldId="277"/>
            <ac:spMk id="11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50.581" v="352" actId="1036"/>
          <ac:spMkLst>
            <pc:docMk/>
            <pc:sldMk cId="19630311" sldId="277"/>
            <ac:spMk id="12" creationId="{00000000-0000-0000-0000-000000000000}"/>
          </ac:spMkLst>
        </pc:spChg>
        <pc:spChg chg="mod">
          <ac:chgData name="Fabio Di Troia" userId="7de80edd88c2c9de" providerId="LiveId" clId="{A93A00C0-C531-4C7A-906C-0D330F835EBF}" dt="2019-02-04T23:33:52.042" v="353" actId="1036"/>
          <ac:spMkLst>
            <pc:docMk/>
            <pc:sldMk cId="19630311" sldId="277"/>
            <ac:spMk id="13" creationId="{00000000-0000-0000-0000-000000000000}"/>
          </ac:spMkLst>
        </pc:spChg>
      </pc:sldChg>
      <pc:sldChg chg="addSp delSp modSp">
        <pc:chgData name="Fabio Di Troia" userId="7de80edd88c2c9de" providerId="LiveId" clId="{A93A00C0-C531-4C7A-906C-0D330F835EBF}" dt="2019-02-05T00:13:43.639" v="412" actId="1036"/>
        <pc:sldMkLst>
          <pc:docMk/>
          <pc:sldMk cId="1528383879" sldId="278"/>
        </pc:sldMkLst>
        <pc:spChg chg="mod">
          <ac:chgData name="Fabio Di Troia" userId="7de80edd88c2c9de" providerId="LiveId" clId="{A93A00C0-C531-4C7A-906C-0D330F835EBF}" dt="2019-02-05T00:13:43.639" v="412" actId="1036"/>
          <ac:spMkLst>
            <pc:docMk/>
            <pc:sldMk cId="1528383879" sldId="278"/>
            <ac:spMk id="2" creationId="{00000000-0000-0000-0000-000000000000}"/>
          </ac:spMkLst>
        </pc:spChg>
        <pc:spChg chg="del">
          <ac:chgData name="Fabio Di Troia" userId="7de80edd88c2c9de" providerId="LiveId" clId="{A93A00C0-C531-4C7A-906C-0D330F835EBF}" dt="2019-02-05T00:13:36.143" v="368" actId="478"/>
          <ac:spMkLst>
            <pc:docMk/>
            <pc:sldMk cId="1528383879" sldId="278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0:13:40.655" v="391" actId="1035"/>
          <ac:spMkLst>
            <pc:docMk/>
            <pc:sldMk cId="1528383879" sldId="278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3:37.532" v="369" actId="478"/>
          <ac:spMkLst>
            <pc:docMk/>
            <pc:sldMk cId="1528383879" sldId="278"/>
            <ac:spMk id="6" creationId="{54891F6C-7DD3-4FF3-A705-B3929CEC7FF2}"/>
          </ac:spMkLst>
        </pc:spChg>
      </pc:sldChg>
      <pc:sldChg chg="addSp delSp modSp">
        <pc:chgData name="Fabio Di Troia" userId="7de80edd88c2c9de" providerId="LiveId" clId="{A93A00C0-C531-4C7A-906C-0D330F835EBF}" dt="2019-02-05T00:13:59.595" v="444" actId="1035"/>
        <pc:sldMkLst>
          <pc:docMk/>
          <pc:sldMk cId="2488850174" sldId="279"/>
        </pc:sldMkLst>
        <pc:spChg chg="del">
          <ac:chgData name="Fabio Di Troia" userId="7de80edd88c2c9de" providerId="LiveId" clId="{A93A00C0-C531-4C7A-906C-0D330F835EBF}" dt="2019-02-05T00:13:48.388" v="413" actId="478"/>
          <ac:spMkLst>
            <pc:docMk/>
            <pc:sldMk cId="2488850174" sldId="279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0:13:59.595" v="444" actId="1035"/>
          <ac:spMkLst>
            <pc:docMk/>
            <pc:sldMk cId="2488850174" sldId="279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3:49.450" v="414" actId="478"/>
          <ac:spMkLst>
            <pc:docMk/>
            <pc:sldMk cId="2488850174" sldId="279"/>
            <ac:spMk id="6" creationId="{07C774E3-EF53-480D-84F5-F9EEA397A001}"/>
          </ac:spMkLst>
        </pc:spChg>
      </pc:sldChg>
      <pc:sldChg chg="addSp delSp modSp">
        <pc:chgData name="Fabio Di Troia" userId="7de80edd88c2c9de" providerId="LiveId" clId="{A93A00C0-C531-4C7A-906C-0D330F835EBF}" dt="2019-02-05T00:14:12.891" v="474" actId="1035"/>
        <pc:sldMkLst>
          <pc:docMk/>
          <pc:sldMk cId="2795444083" sldId="280"/>
        </pc:sldMkLst>
        <pc:spChg chg="del">
          <ac:chgData name="Fabio Di Troia" userId="7de80edd88c2c9de" providerId="LiveId" clId="{A93A00C0-C531-4C7A-906C-0D330F835EBF}" dt="2019-02-05T00:14:06.541" v="445" actId="478"/>
          <ac:spMkLst>
            <pc:docMk/>
            <pc:sldMk cId="2795444083" sldId="280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0:14:12.891" v="474" actId="1035"/>
          <ac:spMkLst>
            <pc:docMk/>
            <pc:sldMk cId="2795444083" sldId="280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4:08.264" v="446" actId="478"/>
          <ac:spMkLst>
            <pc:docMk/>
            <pc:sldMk cId="2795444083" sldId="280"/>
            <ac:spMk id="8" creationId="{88D34065-11C9-4D89-B2DB-5B48A618219B}"/>
          </ac:spMkLst>
        </pc:spChg>
        <pc:picChg chg="mod">
          <ac:chgData name="Fabio Di Troia" userId="7de80edd88c2c9de" providerId="LiveId" clId="{A93A00C0-C531-4C7A-906C-0D330F835EBF}" dt="2019-02-05T00:14:12.891" v="474" actId="1035"/>
          <ac:picMkLst>
            <pc:docMk/>
            <pc:sldMk cId="2795444083" sldId="280"/>
            <ac:picMk id="3" creationId="{00000000-0000-0000-0000-000000000000}"/>
          </ac:picMkLst>
        </pc:picChg>
        <pc:picChg chg="mod">
          <ac:chgData name="Fabio Di Troia" userId="7de80edd88c2c9de" providerId="LiveId" clId="{A93A00C0-C531-4C7A-906C-0D330F835EBF}" dt="2019-02-05T00:14:12.891" v="474" actId="1035"/>
          <ac:picMkLst>
            <pc:docMk/>
            <pc:sldMk cId="2795444083" sldId="280"/>
            <ac:picMk id="6" creationId="{00000000-0000-0000-0000-000000000000}"/>
          </ac:picMkLst>
        </pc:picChg>
      </pc:sldChg>
      <pc:sldChg chg="addSp delSp modSp">
        <pc:chgData name="Fabio Di Troia" userId="7de80edd88c2c9de" providerId="LiveId" clId="{A93A00C0-C531-4C7A-906C-0D330F835EBF}" dt="2019-02-05T03:53:59.937" v="909" actId="6549"/>
        <pc:sldMkLst>
          <pc:docMk/>
          <pc:sldMk cId="449150897" sldId="281"/>
        </pc:sldMkLst>
        <pc:spChg chg="del">
          <ac:chgData name="Fabio Di Troia" userId="7de80edd88c2c9de" providerId="LiveId" clId="{A93A00C0-C531-4C7A-906C-0D330F835EBF}" dt="2019-02-05T00:14:18.013" v="475" actId="478"/>
          <ac:spMkLst>
            <pc:docMk/>
            <pc:sldMk cId="449150897" sldId="281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3:59.937" v="909" actId="6549"/>
          <ac:spMkLst>
            <pc:docMk/>
            <pc:sldMk cId="449150897" sldId="281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4:18.929" v="476" actId="478"/>
          <ac:spMkLst>
            <pc:docMk/>
            <pc:sldMk cId="449150897" sldId="281"/>
            <ac:spMk id="7" creationId="{CE033B29-795F-47E9-AEB6-3FCD861E484C}"/>
          </ac:spMkLst>
        </pc:spChg>
      </pc:sldChg>
      <pc:sldChg chg="addSp delSp modSp">
        <pc:chgData name="Fabio Di Troia" userId="7de80edd88c2c9de" providerId="LiveId" clId="{A93A00C0-C531-4C7A-906C-0D330F835EBF}" dt="2019-02-05T03:53:40.545" v="908" actId="15"/>
        <pc:sldMkLst>
          <pc:docMk/>
          <pc:sldMk cId="792681716" sldId="282"/>
        </pc:sldMkLst>
        <pc:spChg chg="del">
          <ac:chgData name="Fabio Di Troia" userId="7de80edd88c2c9de" providerId="LiveId" clId="{A93A00C0-C531-4C7A-906C-0D330F835EBF}" dt="2019-02-05T00:14:22.863" v="477" actId="478"/>
          <ac:spMkLst>
            <pc:docMk/>
            <pc:sldMk cId="792681716" sldId="282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3:40.545" v="908" actId="15"/>
          <ac:spMkLst>
            <pc:docMk/>
            <pc:sldMk cId="792681716" sldId="282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4:24.127" v="478" actId="478"/>
          <ac:spMkLst>
            <pc:docMk/>
            <pc:sldMk cId="792681716" sldId="282"/>
            <ac:spMk id="7" creationId="{3A977CC2-7540-45BD-9C97-E7BA2D2F01A6}"/>
          </ac:spMkLst>
        </pc:spChg>
      </pc:sldChg>
      <pc:sldChg chg="addSp delSp modSp">
        <pc:chgData name="Fabio Di Troia" userId="7de80edd88c2c9de" providerId="LiveId" clId="{A93A00C0-C531-4C7A-906C-0D330F835EBF}" dt="2019-02-05T00:14:56.659" v="486" actId="14100"/>
        <pc:sldMkLst>
          <pc:docMk/>
          <pc:sldMk cId="3826942331" sldId="283"/>
        </pc:sldMkLst>
        <pc:spChg chg="del">
          <ac:chgData name="Fabio Di Troia" userId="7de80edd88c2c9de" providerId="LiveId" clId="{A93A00C0-C531-4C7A-906C-0D330F835EBF}" dt="2019-02-05T00:14:50.590" v="484" actId="478"/>
          <ac:spMkLst>
            <pc:docMk/>
            <pc:sldMk cId="3826942331" sldId="283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0:14:56.659" v="486" actId="14100"/>
          <ac:spMkLst>
            <pc:docMk/>
            <pc:sldMk cId="3826942331" sldId="283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0:14:52.505" v="485" actId="478"/>
          <ac:spMkLst>
            <pc:docMk/>
            <pc:sldMk cId="3826942331" sldId="283"/>
            <ac:spMk id="7" creationId="{99697B6B-622A-4A39-9F0E-6ABED0451EE2}"/>
          </ac:spMkLst>
        </pc:spChg>
      </pc:sldChg>
      <pc:sldChg chg="addSp delSp modSp">
        <pc:chgData name="Fabio Di Troia" userId="7de80edd88c2c9de" providerId="LiveId" clId="{A93A00C0-C531-4C7A-906C-0D330F835EBF}" dt="2019-02-05T03:53:22.379" v="907" actId="14100"/>
        <pc:sldMkLst>
          <pc:docMk/>
          <pc:sldMk cId="1841360572" sldId="285"/>
        </pc:sldMkLst>
        <pc:spChg chg="del">
          <ac:chgData name="Fabio Di Troia" userId="7de80edd88c2c9de" providerId="LiveId" clId="{A93A00C0-C531-4C7A-906C-0D330F835EBF}" dt="2019-02-05T03:50:01.835" v="876" actId="478"/>
          <ac:spMkLst>
            <pc:docMk/>
            <pc:sldMk cId="1841360572" sldId="285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3:22.379" v="907" actId="14100"/>
          <ac:spMkLst>
            <pc:docMk/>
            <pc:sldMk cId="1841360572" sldId="285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0:05.010" v="877" actId="478"/>
          <ac:spMkLst>
            <pc:docMk/>
            <pc:sldMk cId="1841360572" sldId="285"/>
            <ac:spMk id="7" creationId="{343EA022-0E34-4A15-BDBC-B423FDE931C5}"/>
          </ac:spMkLst>
        </pc:spChg>
      </pc:sldChg>
      <pc:sldChg chg="addSp delSp modSp">
        <pc:chgData name="Fabio Di Troia" userId="7de80edd88c2c9de" providerId="LiveId" clId="{A93A00C0-C531-4C7A-906C-0D330F835EBF}" dt="2019-02-05T03:53:13.146" v="906" actId="14100"/>
        <pc:sldMkLst>
          <pc:docMk/>
          <pc:sldMk cId="3145948056" sldId="286"/>
        </pc:sldMkLst>
        <pc:spChg chg="del">
          <ac:chgData name="Fabio Di Troia" userId="7de80edd88c2c9de" providerId="LiveId" clId="{A93A00C0-C531-4C7A-906C-0D330F835EBF}" dt="2019-02-05T03:50:49.923" v="878" actId="478"/>
          <ac:spMkLst>
            <pc:docMk/>
            <pc:sldMk cId="3145948056" sldId="286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3:13.146" v="906" actId="14100"/>
          <ac:spMkLst>
            <pc:docMk/>
            <pc:sldMk cId="3145948056" sldId="286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0:51.295" v="879" actId="478"/>
          <ac:spMkLst>
            <pc:docMk/>
            <pc:sldMk cId="3145948056" sldId="286"/>
            <ac:spMk id="7" creationId="{1CD329E3-FB74-455E-98B8-1C9D5E28143E}"/>
          </ac:spMkLst>
        </pc:spChg>
      </pc:sldChg>
      <pc:sldChg chg="addSp delSp modSp">
        <pc:chgData name="Fabio Di Troia" userId="7de80edd88c2c9de" providerId="LiveId" clId="{A93A00C0-C531-4C7A-906C-0D330F835EBF}" dt="2019-02-05T03:52:53.361" v="903" actId="14100"/>
        <pc:sldMkLst>
          <pc:docMk/>
          <pc:sldMk cId="2686303562" sldId="287"/>
        </pc:sldMkLst>
        <pc:spChg chg="del">
          <ac:chgData name="Fabio Di Troia" userId="7de80edd88c2c9de" providerId="LiveId" clId="{A93A00C0-C531-4C7A-906C-0D330F835EBF}" dt="2019-02-05T03:50:55.169" v="880" actId="478"/>
          <ac:spMkLst>
            <pc:docMk/>
            <pc:sldMk cId="2686303562" sldId="287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2:53.361" v="903" actId="14100"/>
          <ac:spMkLst>
            <pc:docMk/>
            <pc:sldMk cId="2686303562" sldId="287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0:56.528" v="881" actId="478"/>
          <ac:spMkLst>
            <pc:docMk/>
            <pc:sldMk cId="2686303562" sldId="287"/>
            <ac:spMk id="6" creationId="{7AFE9268-20F7-4527-98AC-599B50DFD757}"/>
          </ac:spMkLst>
        </pc:spChg>
      </pc:sldChg>
      <pc:sldChg chg="addSp delSp modSp">
        <pc:chgData name="Fabio Di Troia" userId="7de80edd88c2c9de" providerId="LiveId" clId="{A93A00C0-C531-4C7A-906C-0D330F835EBF}" dt="2019-02-05T03:53:04.050" v="905" actId="255"/>
        <pc:sldMkLst>
          <pc:docMk/>
          <pc:sldMk cId="3577959158" sldId="288"/>
        </pc:sldMkLst>
        <pc:spChg chg="del">
          <ac:chgData name="Fabio Di Troia" userId="7de80edd88c2c9de" providerId="LiveId" clId="{A93A00C0-C531-4C7A-906C-0D330F835EBF}" dt="2019-02-05T03:51:01.352" v="882" actId="478"/>
          <ac:spMkLst>
            <pc:docMk/>
            <pc:sldMk cId="3577959158" sldId="288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3:04.050" v="905" actId="255"/>
          <ac:spMkLst>
            <pc:docMk/>
            <pc:sldMk cId="3577959158" sldId="288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1:02.912" v="883" actId="478"/>
          <ac:spMkLst>
            <pc:docMk/>
            <pc:sldMk cId="3577959158" sldId="288"/>
            <ac:spMk id="7" creationId="{0551E8B6-F181-4D3A-ADEB-B2ABFFA70D5F}"/>
          </ac:spMkLst>
        </pc:spChg>
      </pc:sldChg>
      <pc:sldChg chg="addSp delSp modSp">
        <pc:chgData name="Fabio Di Troia" userId="7de80edd88c2c9de" providerId="LiveId" clId="{A93A00C0-C531-4C7A-906C-0D330F835EBF}" dt="2019-02-05T03:51:09.306" v="885" actId="478"/>
        <pc:sldMkLst>
          <pc:docMk/>
          <pc:sldMk cId="3989925635" sldId="289"/>
        </pc:sldMkLst>
        <pc:spChg chg="del">
          <ac:chgData name="Fabio Di Troia" userId="7de80edd88c2c9de" providerId="LiveId" clId="{A93A00C0-C531-4C7A-906C-0D330F835EBF}" dt="2019-02-05T03:51:07.178" v="884" actId="478"/>
          <ac:spMkLst>
            <pc:docMk/>
            <pc:sldMk cId="3989925635" sldId="289"/>
            <ac:spMk id="4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1:09.306" v="885" actId="478"/>
          <ac:spMkLst>
            <pc:docMk/>
            <pc:sldMk cId="3989925635" sldId="289"/>
            <ac:spMk id="6" creationId="{A6864923-451F-460C-B019-78307FB332AC}"/>
          </ac:spMkLst>
        </pc:spChg>
      </pc:sldChg>
      <pc:sldChg chg="addSp delSp modSp">
        <pc:chgData name="Fabio Di Troia" userId="7de80edd88c2c9de" providerId="LiveId" clId="{A93A00C0-C531-4C7A-906C-0D330F835EBF}" dt="2019-02-05T03:56:41.802" v="956" actId="6549"/>
        <pc:sldMkLst>
          <pc:docMk/>
          <pc:sldMk cId="744267008" sldId="290"/>
        </pc:sldMkLst>
        <pc:spChg chg="del">
          <ac:chgData name="Fabio Di Troia" userId="7de80edd88c2c9de" providerId="LiveId" clId="{A93A00C0-C531-4C7A-906C-0D330F835EBF}" dt="2019-02-05T03:51:13.369" v="886" actId="478"/>
          <ac:spMkLst>
            <pc:docMk/>
            <pc:sldMk cId="744267008" sldId="290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6:41.802" v="956" actId="6549"/>
          <ac:spMkLst>
            <pc:docMk/>
            <pc:sldMk cId="744267008" sldId="290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1:15.597" v="887" actId="478"/>
          <ac:spMkLst>
            <pc:docMk/>
            <pc:sldMk cId="744267008" sldId="290"/>
            <ac:spMk id="6" creationId="{84E2067F-BE0B-43E5-A998-06DF1E646FB8}"/>
          </ac:spMkLst>
        </pc:spChg>
      </pc:sldChg>
      <pc:sldChg chg="addSp delSp modSp">
        <pc:chgData name="Fabio Di Troia" userId="7de80edd88c2c9de" providerId="LiveId" clId="{A93A00C0-C531-4C7A-906C-0D330F835EBF}" dt="2019-02-05T03:51:47.164" v="895" actId="14100"/>
        <pc:sldMkLst>
          <pc:docMk/>
          <pc:sldMk cId="1842670282" sldId="291"/>
        </pc:sldMkLst>
        <pc:spChg chg="del">
          <ac:chgData name="Fabio Di Troia" userId="7de80edd88c2c9de" providerId="LiveId" clId="{A93A00C0-C531-4C7A-906C-0D330F835EBF}" dt="2019-02-05T03:51:20.066" v="888" actId="478"/>
          <ac:spMkLst>
            <pc:docMk/>
            <pc:sldMk cId="1842670282" sldId="291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1:47.164" v="895" actId="14100"/>
          <ac:spMkLst>
            <pc:docMk/>
            <pc:sldMk cId="1842670282" sldId="291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1:21.420" v="889" actId="478"/>
          <ac:spMkLst>
            <pc:docMk/>
            <pc:sldMk cId="1842670282" sldId="291"/>
            <ac:spMk id="6" creationId="{0B19BCAD-423A-4B3F-9773-ACB3FFB17858}"/>
          </ac:spMkLst>
        </pc:spChg>
      </pc:sldChg>
      <pc:sldChg chg="addSp delSp modSp">
        <pc:chgData name="Fabio Di Troia" userId="7de80edd88c2c9de" providerId="LiveId" clId="{A93A00C0-C531-4C7A-906C-0D330F835EBF}" dt="2019-02-05T03:56:09.527" v="938" actId="6549"/>
        <pc:sldMkLst>
          <pc:docMk/>
          <pc:sldMk cId="3191476450" sldId="292"/>
        </pc:sldMkLst>
        <pc:spChg chg="del">
          <ac:chgData name="Fabio Di Troia" userId="7de80edd88c2c9de" providerId="LiveId" clId="{A93A00C0-C531-4C7A-906C-0D330F835EBF}" dt="2019-02-05T03:51:25.902" v="890" actId="478"/>
          <ac:spMkLst>
            <pc:docMk/>
            <pc:sldMk cId="3191476450" sldId="292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6:09.527" v="938" actId="6549"/>
          <ac:spMkLst>
            <pc:docMk/>
            <pc:sldMk cId="3191476450" sldId="292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1:27.477" v="891" actId="478"/>
          <ac:spMkLst>
            <pc:docMk/>
            <pc:sldMk cId="3191476450" sldId="292"/>
            <ac:spMk id="6" creationId="{FDA02241-E501-4A6B-BA14-C5BA6A16E411}"/>
          </ac:spMkLst>
        </pc:spChg>
      </pc:sldChg>
      <pc:sldChg chg="addSp delSp modSp">
        <pc:chgData name="Fabio Di Troia" userId="7de80edd88c2c9de" providerId="LiveId" clId="{A93A00C0-C531-4C7A-906C-0D330F835EBF}" dt="2019-02-05T03:54:43.317" v="914" actId="14100"/>
        <pc:sldMkLst>
          <pc:docMk/>
          <pc:sldMk cId="1810232172" sldId="293"/>
        </pc:sldMkLst>
        <pc:spChg chg="del">
          <ac:chgData name="Fabio Di Troia" userId="7de80edd88c2c9de" providerId="LiveId" clId="{A93A00C0-C531-4C7A-906C-0D330F835EBF}" dt="2019-02-05T03:54:38.527" v="912" actId="478"/>
          <ac:spMkLst>
            <pc:docMk/>
            <pc:sldMk cId="1810232172" sldId="293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4:43.317" v="914" actId="14100"/>
          <ac:spMkLst>
            <pc:docMk/>
            <pc:sldMk cId="1810232172" sldId="293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4:40.479" v="913" actId="478"/>
          <ac:spMkLst>
            <pc:docMk/>
            <pc:sldMk cId="1810232172" sldId="293"/>
            <ac:spMk id="6" creationId="{330C176F-5DAB-4217-9881-5726E0ACD717}"/>
          </ac:spMkLst>
        </pc:spChg>
      </pc:sldChg>
      <pc:sldChg chg="addSp delSp modSp">
        <pc:chgData name="Fabio Di Troia" userId="7de80edd88c2c9de" providerId="LiveId" clId="{A93A00C0-C531-4C7A-906C-0D330F835EBF}" dt="2019-02-05T03:54:54.798" v="918" actId="20577"/>
        <pc:sldMkLst>
          <pc:docMk/>
          <pc:sldMk cId="1610372652" sldId="294"/>
        </pc:sldMkLst>
        <pc:spChg chg="del">
          <ac:chgData name="Fabio Di Troia" userId="7de80edd88c2c9de" providerId="LiveId" clId="{A93A00C0-C531-4C7A-906C-0D330F835EBF}" dt="2019-02-05T03:54:46.506" v="915" actId="478"/>
          <ac:spMkLst>
            <pc:docMk/>
            <pc:sldMk cId="1610372652" sldId="294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4:54.798" v="918" actId="20577"/>
          <ac:spMkLst>
            <pc:docMk/>
            <pc:sldMk cId="1610372652" sldId="294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4:47.957" v="916" actId="478"/>
          <ac:spMkLst>
            <pc:docMk/>
            <pc:sldMk cId="1610372652" sldId="294"/>
            <ac:spMk id="6" creationId="{D63FE637-0A4D-46DF-970C-AFCE263F3154}"/>
          </ac:spMkLst>
        </pc:spChg>
      </pc:sldChg>
      <pc:sldChg chg="addSp delSp modSp">
        <pc:chgData name="Fabio Di Troia" userId="7de80edd88c2c9de" providerId="LiveId" clId="{A93A00C0-C531-4C7A-906C-0D330F835EBF}" dt="2019-02-05T03:56:19.346" v="947" actId="6549"/>
        <pc:sldMkLst>
          <pc:docMk/>
          <pc:sldMk cId="321508756" sldId="295"/>
        </pc:sldMkLst>
        <pc:spChg chg="del">
          <ac:chgData name="Fabio Di Troia" userId="7de80edd88c2c9de" providerId="LiveId" clId="{A93A00C0-C531-4C7A-906C-0D330F835EBF}" dt="2019-02-05T03:55:01.800" v="919" actId="478"/>
          <ac:spMkLst>
            <pc:docMk/>
            <pc:sldMk cId="321508756" sldId="295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6:19.346" v="947" actId="6549"/>
          <ac:spMkLst>
            <pc:docMk/>
            <pc:sldMk cId="321508756" sldId="295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5:03.160" v="920" actId="478"/>
          <ac:spMkLst>
            <pc:docMk/>
            <pc:sldMk cId="321508756" sldId="295"/>
            <ac:spMk id="6" creationId="{5A51B959-5FBE-47C3-AE07-C589FFC59409}"/>
          </ac:spMkLst>
        </pc:spChg>
      </pc:sldChg>
      <pc:sldChg chg="addSp delSp modSp">
        <pc:chgData name="Fabio Di Troia" userId="7de80edd88c2c9de" providerId="LiveId" clId="{A93A00C0-C531-4C7A-906C-0D330F835EBF}" dt="2019-02-05T03:55:22.017" v="927" actId="6549"/>
        <pc:sldMkLst>
          <pc:docMk/>
          <pc:sldMk cId="220918224" sldId="296"/>
        </pc:sldMkLst>
        <pc:spChg chg="del">
          <ac:chgData name="Fabio Di Troia" userId="7de80edd88c2c9de" providerId="LiveId" clId="{A93A00C0-C531-4C7A-906C-0D330F835EBF}" dt="2019-02-05T03:54:12.312" v="910" actId="478"/>
          <ac:spMkLst>
            <pc:docMk/>
            <pc:sldMk cId="220918224" sldId="296"/>
            <ac:spMk id="4" creationId="{00000000-0000-0000-0000-000000000000}"/>
          </ac:spMkLst>
        </pc:spChg>
        <pc:spChg chg="mod">
          <ac:chgData name="Fabio Di Troia" userId="7de80edd88c2c9de" providerId="LiveId" clId="{A93A00C0-C531-4C7A-906C-0D330F835EBF}" dt="2019-02-05T03:55:22.017" v="927" actId="6549"/>
          <ac:spMkLst>
            <pc:docMk/>
            <pc:sldMk cId="220918224" sldId="296"/>
            <ac:spMk id="5" creationId="{00000000-0000-0000-0000-000000000000}"/>
          </ac:spMkLst>
        </pc:spChg>
        <pc:spChg chg="add del mod">
          <ac:chgData name="Fabio Di Troia" userId="7de80edd88c2c9de" providerId="LiveId" clId="{A93A00C0-C531-4C7A-906C-0D330F835EBF}" dt="2019-02-05T03:54:14.784" v="911" actId="478"/>
          <ac:spMkLst>
            <pc:docMk/>
            <pc:sldMk cId="220918224" sldId="296"/>
            <ac:spMk id="6" creationId="{2383F85A-BDE5-4AD5-B660-B001A41A5F06}"/>
          </ac:spMkLst>
        </pc:spChg>
      </pc:sldChg>
      <pc:sldChg chg="addSp delSp modSp add ord modNotesTx">
        <pc:chgData name="Fabio Di Troia" userId="7de80edd88c2c9de" providerId="LiveId" clId="{A93A00C0-C531-4C7A-906C-0D330F835EBF}" dt="2019-02-05T03:57:17.476" v="980" actId="1035"/>
        <pc:sldMkLst>
          <pc:docMk/>
          <pc:sldMk cId="526563381" sldId="297"/>
        </pc:sldMkLst>
        <pc:spChg chg="add mod">
          <ac:chgData name="Fabio Di Troia" userId="7de80edd88c2c9de" providerId="LiveId" clId="{A93A00C0-C531-4C7A-906C-0D330F835EBF}" dt="2019-02-05T03:57:11.335" v="959" actId="14100"/>
          <ac:spMkLst>
            <pc:docMk/>
            <pc:sldMk cId="526563381" sldId="297"/>
            <ac:spMk id="3" creationId="{18ED286D-9180-45A5-8EF8-85FF1FAE35D3}"/>
          </ac:spMkLst>
        </pc:spChg>
        <pc:spChg chg="add del mod">
          <ac:chgData name="Fabio Di Troia" userId="7de80edd88c2c9de" providerId="LiveId" clId="{A93A00C0-C531-4C7A-906C-0D330F835EBF}" dt="2019-02-05T00:24:25.858" v="668" actId="478"/>
          <ac:spMkLst>
            <pc:docMk/>
            <pc:sldMk cId="526563381" sldId="297"/>
            <ac:spMk id="4" creationId="{7023292A-304B-45AE-9147-86D182824289}"/>
          </ac:spMkLst>
        </pc:spChg>
        <pc:picChg chg="add del mod">
          <ac:chgData name="Fabio Di Troia" userId="7de80edd88c2c9de" providerId="LiveId" clId="{A93A00C0-C531-4C7A-906C-0D330F835EBF}" dt="2019-02-05T00:21:01.686" v="495" actId="478"/>
          <ac:picMkLst>
            <pc:docMk/>
            <pc:sldMk cId="526563381" sldId="297"/>
            <ac:picMk id="6" creationId="{FF3AD60E-17E0-4DF8-8747-F0DE350FAE39}"/>
          </ac:picMkLst>
        </pc:picChg>
        <pc:picChg chg="add mod">
          <ac:chgData name="Fabio Di Troia" userId="7de80edd88c2c9de" providerId="LiveId" clId="{A93A00C0-C531-4C7A-906C-0D330F835EBF}" dt="2019-02-05T03:57:17.476" v="980" actId="1035"/>
          <ac:picMkLst>
            <pc:docMk/>
            <pc:sldMk cId="526563381" sldId="297"/>
            <ac:picMk id="7" creationId="{3E0DD210-CE3C-4A13-A163-C11A1078E750}"/>
          </ac:picMkLst>
        </pc:picChg>
      </pc:sldChg>
      <pc:sldChg chg="addSp modSp add del">
        <pc:chgData name="Fabio Di Troia" userId="7de80edd88c2c9de" providerId="LiveId" clId="{A93A00C0-C531-4C7A-906C-0D330F835EBF}" dt="2019-02-05T00:24:33.305" v="669" actId="2696"/>
        <pc:sldMkLst>
          <pc:docMk/>
          <pc:sldMk cId="1559523477" sldId="298"/>
        </pc:sldMkLst>
        <pc:picChg chg="add mod">
          <ac:chgData name="Fabio Di Troia" userId="7de80edd88c2c9de" providerId="LiveId" clId="{A93A00C0-C531-4C7A-906C-0D330F835EBF}" dt="2019-02-05T00:21:09.770" v="497"/>
          <ac:picMkLst>
            <pc:docMk/>
            <pc:sldMk cId="1559523477" sldId="298"/>
            <ac:picMk id="4" creationId="{A0A35660-3955-4446-87F2-A42D641BB8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computer is a TRS-80 (Tandy Corporation, that along with Apple and Commodore gave the start to the “microcomputer revolution”), from 1977. </a:t>
            </a:r>
            <a:r>
              <a:rPr lang="en-US" dirty="0" err="1"/>
              <a:t>Intestingly</a:t>
            </a:r>
            <a:r>
              <a:rPr lang="en-US" dirty="0"/>
              <a:t>, it used a </a:t>
            </a:r>
            <a:r>
              <a:rPr lang="en-US" dirty="0" err="1"/>
              <a:t>Zilog</a:t>
            </a:r>
            <a:r>
              <a:rPr lang="en-US" dirty="0"/>
              <a:t> Z80 instead of a more common Intel 8080. </a:t>
            </a:r>
            <a:r>
              <a:rPr lang="en-US" dirty="0" err="1"/>
              <a:t>Zilog</a:t>
            </a:r>
            <a:r>
              <a:rPr lang="en-US" dirty="0"/>
              <a:t> is a company based in Milpitas </a:t>
            </a:r>
          </a:p>
          <a:p>
            <a:r>
              <a:rPr lang="en-US" dirty="0"/>
              <a:t>(the picture is taken from a magazine of the time… the text in the monitor seems off…)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9 * 2^4 = 144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Mask: AND can apply a bit pattern to a set of bits to force 0s where there is a 0 in the bit pattern.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 bit pattern in conjunction with AND is traditionally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since the mask “conceals” some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5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51-3ADB-469C-8A86-C2D8D702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2A19-A99D-4B19-9B40-30FA3CDC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8730-1B2D-4842-9389-7E1172F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8EBC-F6A4-4464-AEE0-195F391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E4BE-0A3E-458D-A099-9E1A9CA6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ADA0-0DA6-46E4-AB30-587E9F9D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5B6FB-E8FA-416C-8065-7FDC1748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97D5-D29C-4716-864B-A788CF9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2139-C0C1-4632-A823-C72128A7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1B29-5CAF-49D3-8EA7-930EEE12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0F9F4-1B79-45E8-9949-2A4D127E0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3BB18-BA95-4FCB-B4B4-CD526A56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122F-2BCE-48B2-8758-B967F29C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B72A-1050-4A10-B973-5F22A2A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3266-3AFA-4A14-96D7-57ECD705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9A-A964-496A-AA7D-ECB16B0C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61E4-8104-43AC-8D61-51BACD33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72C0-B5DE-4EEF-9D1F-8A3349B3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13D9-D6A5-4D55-9293-526B2236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D22A-2581-49BA-9BEF-CB8A8A8B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70AA-2E6B-4CD2-9FCD-A294193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D7A7-A70C-439B-8F80-86CE3A5A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CB59-C540-4206-A884-B1439EE9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2813-CF33-42BD-A7EA-48A3CBC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DE75-ED56-4D3D-B6F6-D21D4383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7512-D76E-49BC-8594-10D66E54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A773-249E-4288-9691-4B09CC88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39C1-CDA8-4A44-A8B1-599A0628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F948-FA9E-45BF-A342-94C6192E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32E3-74E2-4792-AF1B-FA51534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11EA-1F5B-418C-A153-5E3670F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B90-8B5F-45F1-A5E7-EA030C74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E112-785C-451E-AB7A-2A315E1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92AD-C6F4-44C9-8CA0-8BE5ED31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054C0-8933-4150-AF2B-41D496329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32A15-A761-43E1-A70B-558B2CF61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AEB51-7BC4-480C-8156-D1F735A8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EDBBB-0844-4FF8-B452-4B6C5C25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3B94E-684C-4ADC-8EC8-15A93A2A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F2FF-8B51-40B9-8684-A0AF5F2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6A087-EB5A-443F-8AF3-64C60D08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BEFA5-0156-4A3A-BE59-97D082B4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277E9-0171-4A95-A1FF-7D8AAF6E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D1FFE-BA84-4B72-B5F4-D19FC743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797DD-DAFD-4B92-8886-A7D2C86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8D87-11D8-4041-9F2C-6973E28B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EEE0-CD48-4C23-BE68-606D75AE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9D31-10B8-4A11-BFF9-57E1D6CB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F3687-C37A-4502-8CBF-4840E1F05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90980-71F5-4B34-9A91-FC18A6BB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45C0-4C31-4A95-A41C-BEF1493E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F136-A40F-445D-8341-2FA2AEA9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F5D-1F3F-4ED2-AAC9-5F91BD86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B3F49-76F4-4513-8636-58EDA8EB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3AB18-92C5-4CFD-9F2A-88D2BA60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C05F-2D93-4471-94B1-6CF3C0D9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CA6D-2FE3-469B-AA66-C530ECF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A4743-31EA-4699-A214-278FFCEE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B8B79-9FDF-43EE-9890-23CAFBE3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332A-D6EB-467F-8853-EC877216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7D14-9940-4E61-B061-5B9043E5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3BF7-2CF3-42AD-A8C4-82A64BBF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90E8-713B-457F-B38B-96643E4C5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D286D-9180-45A5-8EF8-85FF1FAE3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59"/>
            <a:ext cx="9144000" cy="2092961"/>
          </a:xfrm>
        </p:spPr>
        <p:txBody>
          <a:bodyPr/>
          <a:lstStyle/>
          <a:p>
            <a:r>
              <a:rPr lang="en-US" b="1" dirty="0"/>
              <a:t>Representing Instructions in the Computer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2F096-56EE-46DD-8133-0D358788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DD210-CE3C-4A13-A163-C11A1078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2672715"/>
            <a:ext cx="4791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9631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16-bit address means a </a:t>
                </a:r>
                <a:r>
                  <a:rPr lang="en-US" dirty="0" err="1">
                    <a:solidFill>
                      <a:srgbClr val="0070C0"/>
                    </a:solidFill>
                  </a:rPr>
                  <a:t>lw</a:t>
                </a:r>
                <a:r>
                  <a:rPr lang="en-US" dirty="0"/>
                  <a:t> instruction can load any word within a region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/>
                  <a:t> or 32,768 bytes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8192 words) of the address in the </a:t>
                </a:r>
                <a:r>
                  <a:rPr lang="en-US" u="sng" dirty="0"/>
                  <a:t>base register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rs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Similarly, add immediate is limited to constants no larger than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963160"/>
              </a:xfrm>
              <a:blipFill>
                <a:blip r:embed="rId2"/>
                <a:stretch>
                  <a:fillRect l="-1043" t="-1963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23" y="5316589"/>
            <a:ext cx="9557255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75361"/>
            <a:ext cx="10515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lw</a:t>
            </a:r>
            <a:r>
              <a:rPr lang="en-US" dirty="0">
                <a:solidFill>
                  <a:srgbClr val="0070C0"/>
                </a:solidFill>
              </a:rPr>
              <a:t> $t0,32($s3)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Temporary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$t0 gets A[8]</a:t>
            </a:r>
          </a:p>
          <a:p>
            <a:pPr marL="0" indent="0">
              <a:buNone/>
            </a:pPr>
            <a:endParaRPr lang="en-US" sz="5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5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19 (for </a:t>
            </a:r>
            <a:r>
              <a:rPr lang="en-US" dirty="0">
                <a:solidFill>
                  <a:srgbClr val="0070C0"/>
                </a:solidFill>
              </a:rPr>
              <a:t>$s3</a:t>
            </a:r>
            <a:r>
              <a:rPr lang="en-US" dirty="0"/>
              <a:t>) is placed in the </a:t>
            </a:r>
            <a:r>
              <a:rPr lang="en-US" dirty="0" err="1">
                <a:solidFill>
                  <a:srgbClr val="0070C0"/>
                </a:solidFill>
              </a:rPr>
              <a:t>rs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8 (for </a:t>
            </a:r>
            <a:r>
              <a:rPr lang="en-US" dirty="0">
                <a:solidFill>
                  <a:srgbClr val="0070C0"/>
                </a:solidFill>
              </a:rPr>
              <a:t>$t0</a:t>
            </a:r>
            <a:r>
              <a:rPr lang="en-US" dirty="0"/>
              <a:t>) is placed in the </a:t>
            </a:r>
            <a:r>
              <a:rPr lang="en-US" dirty="0" err="1">
                <a:solidFill>
                  <a:srgbClr val="0070C0"/>
                </a:solidFill>
              </a:rPr>
              <a:t>rt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32 is placed in the </a:t>
            </a:r>
            <a:r>
              <a:rPr lang="en-US" dirty="0">
                <a:solidFill>
                  <a:srgbClr val="0070C0"/>
                </a:solidFill>
              </a:rPr>
              <a:t>address</a:t>
            </a:r>
            <a:r>
              <a:rPr lang="en-US" dirty="0"/>
              <a:t> field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Note that the meaning of the </a:t>
            </a:r>
            <a:r>
              <a:rPr lang="en-US" sz="2000" dirty="0" err="1">
                <a:solidFill>
                  <a:srgbClr val="0070C0"/>
                </a:solidFill>
              </a:rPr>
              <a:t>rt</a:t>
            </a:r>
            <a:r>
              <a:rPr lang="en-US" sz="2000" dirty="0"/>
              <a:t> field has changed for this instruction: in a load word instruction, the </a:t>
            </a:r>
            <a:r>
              <a:rPr lang="en-US" sz="2000" dirty="0" err="1">
                <a:solidFill>
                  <a:srgbClr val="0070C0"/>
                </a:solidFill>
              </a:rPr>
              <a:t>rt</a:t>
            </a:r>
            <a:r>
              <a:rPr lang="en-US" sz="2000" dirty="0"/>
              <a:t> field specifies the </a:t>
            </a:r>
            <a:r>
              <a:rPr lang="en-US" sz="2000" b="1" i="1" dirty="0"/>
              <a:t>destination </a:t>
            </a:r>
            <a:r>
              <a:rPr lang="en-US" sz="2000" b="1" dirty="0"/>
              <a:t>register</a:t>
            </a:r>
            <a:r>
              <a:rPr lang="en-US" sz="2000" dirty="0"/>
              <a:t>, which receives the result of the load.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23" y="5316589"/>
            <a:ext cx="9557255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5201"/>
            <a:ext cx="10515600" cy="557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does the hardware distinguish the formats?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the values in the first field</a:t>
            </a:r>
          </a:p>
          <a:p>
            <a:pPr marL="457200" lvl="1" indent="0">
              <a:buNone/>
            </a:pPr>
            <a:r>
              <a:rPr lang="en-US" dirty="0"/>
              <a:t>Each format is assigned a distinct set of values in the first field (op) so that the hardware knows whether to treat the last half of the instruction as three fields (R-type) or as a single field (I-type).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8165"/>
            <a:ext cx="10674570" cy="25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Logical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25561"/>
            <a:ext cx="10515600" cy="48123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first class of such operations is called </a:t>
            </a:r>
            <a:r>
              <a:rPr lang="en-US" b="1" i="1" dirty="0"/>
              <a:t>shifts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move all the bits in a word to the left or right, filling the emptied bits with 0s.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00481"/>
            <a:ext cx="10515600" cy="523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0000 0000 1001two = 9ten</a:t>
            </a:r>
          </a:p>
          <a:p>
            <a:r>
              <a:rPr lang="en-US" dirty="0"/>
              <a:t>If the instruction to shift left by 4 was executed, the new value would be: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0000 1001 0000two = 144ten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7441"/>
            <a:ext cx="10515600" cy="5430520"/>
          </a:xfrm>
        </p:spPr>
        <p:txBody>
          <a:bodyPr>
            <a:normAutofit/>
          </a:bodyPr>
          <a:lstStyle/>
          <a:p>
            <a:r>
              <a:rPr lang="en-US" dirty="0"/>
              <a:t>The dual of a shift left is a shift right</a:t>
            </a:r>
          </a:p>
          <a:p>
            <a:endParaRPr lang="en-US" dirty="0"/>
          </a:p>
          <a:p>
            <a:r>
              <a:rPr lang="en-US" dirty="0"/>
              <a:t>The actual name of the two MIPS shift instructions are called </a:t>
            </a:r>
            <a:r>
              <a:rPr lang="en-US" b="1" i="1" dirty="0"/>
              <a:t>shift left logical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/>
              <a:t>) and </a:t>
            </a:r>
            <a:r>
              <a:rPr lang="en-US" b="1" i="1" dirty="0"/>
              <a:t>shift right logical 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srl</a:t>
            </a:r>
            <a:r>
              <a:rPr lang="en-US" dirty="0"/>
              <a:t>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975778"/>
          </a:xfrm>
        </p:spPr>
        <p:txBody>
          <a:bodyPr>
            <a:normAutofit/>
          </a:bodyPr>
          <a:lstStyle/>
          <a:p>
            <a:r>
              <a:rPr lang="en-US" dirty="0"/>
              <a:t>Assuming that the original value was in register </a:t>
            </a:r>
            <a:r>
              <a:rPr lang="en-US" dirty="0">
                <a:solidFill>
                  <a:srgbClr val="0070C0"/>
                </a:solidFill>
              </a:rPr>
              <a:t>$s0 </a:t>
            </a:r>
            <a:r>
              <a:rPr lang="en-US" dirty="0"/>
              <a:t>and the result should go in register </a:t>
            </a:r>
            <a:r>
              <a:rPr lang="en-US" dirty="0">
                <a:solidFill>
                  <a:srgbClr val="0070C0"/>
                </a:solidFill>
              </a:rPr>
              <a:t>$t2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$t2,$s0,4 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$t2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$s0 &lt;&lt; 4 bits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shamt</a:t>
            </a:r>
            <a:r>
              <a:rPr lang="en-US" i="1" dirty="0"/>
              <a:t> </a:t>
            </a:r>
            <a:r>
              <a:rPr lang="en-US" dirty="0"/>
              <a:t>field in the R-format is used in shift instructions, it stands for </a:t>
            </a:r>
            <a:r>
              <a:rPr lang="en-US" b="1" i="1" dirty="0"/>
              <a:t>shift amount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0961"/>
            <a:ext cx="10515600" cy="5207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encoding of </a:t>
            </a: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/>
              <a:t> is 0 in both the </a:t>
            </a:r>
            <a:r>
              <a:rPr lang="en-US" dirty="0">
                <a:solidFill>
                  <a:srgbClr val="0070C0"/>
                </a:solidFill>
              </a:rPr>
              <a:t>op</a:t>
            </a:r>
            <a:r>
              <a:rPr lang="en-US" dirty="0"/>
              <a:t> and </a:t>
            </a:r>
            <a:r>
              <a:rPr lang="en-US" dirty="0" err="1">
                <a:solidFill>
                  <a:srgbClr val="0070C0"/>
                </a:solidFill>
              </a:rPr>
              <a:t>funct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rd</a:t>
            </a:r>
            <a:r>
              <a:rPr lang="en-US" dirty="0"/>
              <a:t> contains 10 (register </a:t>
            </a:r>
            <a:r>
              <a:rPr lang="en-US" dirty="0">
                <a:solidFill>
                  <a:srgbClr val="0070C0"/>
                </a:solidFill>
              </a:rPr>
              <a:t>$t2</a:t>
            </a:r>
            <a:r>
              <a:rPr lang="en-US" dirty="0"/>
              <a:t>) and </a:t>
            </a:r>
            <a:r>
              <a:rPr lang="en-US" dirty="0" err="1">
                <a:solidFill>
                  <a:srgbClr val="0070C0"/>
                </a:solidFill>
              </a:rPr>
              <a:t>rt</a:t>
            </a:r>
            <a:r>
              <a:rPr lang="en-US" dirty="0"/>
              <a:t> contains 16 (register </a:t>
            </a:r>
            <a:r>
              <a:rPr lang="en-US" dirty="0">
                <a:solidFill>
                  <a:srgbClr val="0070C0"/>
                </a:solidFill>
              </a:rPr>
              <a:t>$s0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shamt</a:t>
            </a:r>
            <a:r>
              <a:rPr lang="en-US" dirty="0"/>
              <a:t> contains 4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rs</a:t>
            </a:r>
            <a:r>
              <a:rPr lang="en-US" dirty="0"/>
              <a:t> field is unused and thus is set to 0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$t2,$s0,4 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$t2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$s0 &lt;&lt; 4 bits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4087"/>
            <a:ext cx="10528333" cy="10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25561"/>
            <a:ext cx="10515600" cy="4812399"/>
          </a:xfrm>
        </p:spPr>
        <p:txBody>
          <a:bodyPr>
            <a:normAutofit/>
          </a:bodyPr>
          <a:lstStyle/>
          <a:p>
            <a:r>
              <a:rPr lang="en-US" dirty="0"/>
              <a:t>Another useful operation that </a:t>
            </a:r>
            <a:r>
              <a:rPr lang="en-US" u="sng" dirty="0"/>
              <a:t>isolates fields</a:t>
            </a:r>
            <a:r>
              <a:rPr lang="en-US" dirty="0"/>
              <a:t> is </a:t>
            </a:r>
            <a:r>
              <a:rPr lang="en-US" b="1" dirty="0"/>
              <a:t>AND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AND is a bit-by-bit operation that leaves a 1 in the result only if both bits of the operands are 1.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73760"/>
            <a:ext cx="10515600" cy="566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register </a:t>
            </a:r>
            <a:r>
              <a:rPr lang="en-US" dirty="0">
                <a:solidFill>
                  <a:srgbClr val="0070C0"/>
                </a:solidFill>
              </a:rPr>
              <a:t>$t2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0000 0000 0000 0000 0000 1101 1100 0000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And register </a:t>
            </a:r>
            <a:r>
              <a:rPr lang="en-US" dirty="0">
                <a:solidFill>
                  <a:srgbClr val="0070C0"/>
                </a:solidFill>
              </a:rPr>
              <a:t>$t1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0000 0000 0000 0000 0011 1100 0000 0000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After executing the MIPS instruction: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and $t0,$t1,$t2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$t0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$t1 &amp;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$t2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The value of register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would be: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0000 0000 0000 0000 0000 1100 0000 0000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Representing Instructions in the Computer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46639"/>
          </a:xfrm>
        </p:spPr>
        <p:txBody>
          <a:bodyPr>
            <a:normAutofit/>
          </a:bodyPr>
          <a:lstStyle/>
          <a:p>
            <a:r>
              <a:rPr lang="en-US" dirty="0"/>
              <a:t>In MIPS assembly language, registers </a:t>
            </a:r>
            <a:r>
              <a:rPr lang="en-US" dirty="0">
                <a:solidFill>
                  <a:srgbClr val="0070C0"/>
                </a:solidFill>
              </a:rPr>
              <a:t>$s0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$s7</a:t>
            </a:r>
            <a:r>
              <a:rPr lang="en-US" dirty="0"/>
              <a:t> map onto registers 16 to 23, and registers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$t7 </a:t>
            </a:r>
            <a:r>
              <a:rPr lang="en-US" dirty="0"/>
              <a:t>map onto registers 8 to 15.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$s0 means register 16</a:t>
            </a:r>
          </a:p>
          <a:p>
            <a:pPr marL="457200" lvl="1" indent="0">
              <a:buNone/>
            </a:pPr>
            <a:r>
              <a:rPr lang="en-US" dirty="0"/>
              <a:t>$s1 means register 17</a:t>
            </a:r>
          </a:p>
          <a:p>
            <a:pPr marL="457200" lvl="1" indent="0">
              <a:buNone/>
            </a:pPr>
            <a:r>
              <a:rPr lang="en-US" dirty="0"/>
              <a:t>$s2 means register 18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$t0 means register 8</a:t>
            </a:r>
          </a:p>
          <a:p>
            <a:pPr marL="457200" lvl="1" indent="0">
              <a:buNone/>
            </a:pPr>
            <a:r>
              <a:rPr lang="en-US" dirty="0"/>
              <a:t>$t1 means register 9</a:t>
            </a:r>
          </a:p>
          <a:p>
            <a:pPr marL="457200" lvl="1" indent="0">
              <a:buNone/>
            </a:pPr>
            <a:r>
              <a:rPr lang="en-US" dirty="0"/>
              <a:t>. . 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26161"/>
            <a:ext cx="10515600" cy="5511800"/>
          </a:xfrm>
        </p:spPr>
        <p:txBody>
          <a:bodyPr>
            <a:normAutofit/>
          </a:bodyPr>
          <a:lstStyle/>
          <a:p>
            <a:r>
              <a:rPr lang="en-US" dirty="0"/>
              <a:t>There is the dual to AND, called </a:t>
            </a:r>
            <a:r>
              <a:rPr lang="en-US" b="1" dirty="0"/>
              <a:t>OR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It is a bit-by-bit operation that places a 1 in the result if </a:t>
            </a:r>
            <a:r>
              <a:rPr lang="en-US" i="1" dirty="0"/>
              <a:t>either </a:t>
            </a:r>
            <a:r>
              <a:rPr lang="en-US" dirty="0"/>
              <a:t>operand bit is a 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94081"/>
            <a:ext cx="10515600" cy="564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register </a:t>
            </a:r>
            <a:r>
              <a:rPr lang="en-US" dirty="0">
                <a:solidFill>
                  <a:srgbClr val="0070C0"/>
                </a:solidFill>
              </a:rPr>
              <a:t>$t2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0000 0000 0000 0000 0000 1101 1100 0000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And register </a:t>
            </a:r>
            <a:r>
              <a:rPr lang="en-US" dirty="0">
                <a:solidFill>
                  <a:srgbClr val="0070C0"/>
                </a:solidFill>
              </a:rPr>
              <a:t>$t1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0000 0000 0000 0000 0011 1100 0000 0000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After executing the MIPS instruction: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or $t0,$t1,$t2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$t0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$t1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$t2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This is the value in register </a:t>
            </a:r>
            <a:r>
              <a:rPr lang="en-US" dirty="0">
                <a:solidFill>
                  <a:srgbClr val="0070C0"/>
                </a:solidFill>
              </a:rPr>
              <a:t>$t0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0000 0000 0000 0000 0011 1101 1100 0000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75361"/>
            <a:ext cx="105156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NOT </a:t>
            </a:r>
            <a:r>
              <a:rPr lang="en-US" dirty="0"/>
              <a:t>takes one operand and places a 1 in the result if one operand bit is a 0, and vice versa.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3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24561"/>
            <a:ext cx="10515600" cy="5613400"/>
          </a:xfrm>
        </p:spPr>
        <p:txBody>
          <a:bodyPr>
            <a:normAutofit/>
          </a:bodyPr>
          <a:lstStyle/>
          <a:p>
            <a:r>
              <a:rPr lang="en-US" dirty="0"/>
              <a:t>In keeping with the three-operand format, the designers of MIPS decided to include the instruction </a:t>
            </a:r>
            <a:r>
              <a:rPr lang="en-US" b="1" dirty="0"/>
              <a:t>NOR </a:t>
            </a:r>
            <a:r>
              <a:rPr lang="en-US" dirty="0"/>
              <a:t>(NOT OR) </a:t>
            </a:r>
            <a:r>
              <a:rPr lang="en-US" u="sng" dirty="0"/>
              <a:t>instead of NOT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one operand is zero, then it is equivalent to:</a:t>
            </a:r>
          </a:p>
          <a:p>
            <a:pPr marL="0" indent="0">
              <a:buNone/>
            </a:pPr>
            <a:r>
              <a:rPr lang="en-US" dirty="0"/>
              <a:t>		 NOT: 	</a:t>
            </a:r>
            <a:r>
              <a:rPr lang="en-US" dirty="0">
                <a:solidFill>
                  <a:srgbClr val="0070C0"/>
                </a:solidFill>
              </a:rPr>
              <a:t>A NOR 0 =  NOT (A OR 0)  = NOT (A)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16001"/>
            <a:ext cx="10515600" cy="5521960"/>
          </a:xfrm>
        </p:spPr>
        <p:txBody>
          <a:bodyPr>
            <a:normAutofit/>
          </a:bodyPr>
          <a:lstStyle/>
          <a:p>
            <a:r>
              <a:rPr lang="en-US" dirty="0"/>
              <a:t>If register </a:t>
            </a:r>
            <a:r>
              <a:rPr lang="en-US" dirty="0">
                <a:solidFill>
                  <a:srgbClr val="0070C0"/>
                </a:solidFill>
              </a:rPr>
              <a:t>$t3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0000 0000 0000 0000 0000 0000 0000 0000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And register </a:t>
            </a:r>
            <a:r>
              <a:rPr lang="en-US" dirty="0">
                <a:solidFill>
                  <a:srgbClr val="0070C0"/>
                </a:solidFill>
              </a:rPr>
              <a:t>$t1 </a:t>
            </a:r>
            <a:r>
              <a:rPr lang="en-US" dirty="0"/>
              <a:t>contains: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0000 0000 0000 0000 0011 1100 0000 0000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After executing the MIPS instruction: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nor $t0,$t1,$t3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$t0 = ~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$t1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$t3)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This is the value in register </a:t>
            </a:r>
            <a:r>
              <a:rPr lang="en-US" dirty="0">
                <a:solidFill>
                  <a:srgbClr val="0070C0"/>
                </a:solidFill>
              </a:rPr>
              <a:t>$t0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1111 1111 1111 1111 1100 0011 1111 1111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22961"/>
            <a:ext cx="10515600" cy="5213568"/>
          </a:xfrm>
        </p:spPr>
        <p:txBody>
          <a:bodyPr>
            <a:normAutofit/>
          </a:bodyPr>
          <a:lstStyle/>
          <a:p>
            <a:r>
              <a:rPr lang="en-US" b="1" dirty="0"/>
              <a:t>Constants</a:t>
            </a:r>
            <a:r>
              <a:rPr lang="en-US" dirty="0"/>
              <a:t> are useful in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logical operations as well as in arithmetic operations, so MIPS also provides the instructions </a:t>
            </a:r>
            <a:r>
              <a:rPr lang="en-US" b="1" i="1" dirty="0"/>
              <a:t>and immediate 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andi</a:t>
            </a:r>
            <a:r>
              <a:rPr lang="en-US" dirty="0"/>
              <a:t>) and </a:t>
            </a:r>
            <a:r>
              <a:rPr lang="en-US" b="1" i="1" dirty="0"/>
              <a:t>or immediate 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ori</a:t>
            </a:r>
            <a:r>
              <a:rPr lang="en-US" dirty="0"/>
              <a:t>) </a:t>
            </a:r>
          </a:p>
          <a:p>
            <a:endParaRPr lang="en-US" sz="500" dirty="0"/>
          </a:p>
          <a:p>
            <a:pPr marL="457200" lvl="1" indent="0">
              <a:buNone/>
            </a:pPr>
            <a:r>
              <a:rPr lang="en-US" dirty="0"/>
              <a:t>Constants are rare for NOR, since its main use is to invert the bits of a single operand; thus, the MIPS instruction set architecture has </a:t>
            </a:r>
            <a:r>
              <a:rPr lang="en-US" u="sng" dirty="0"/>
              <a:t>no immediate version of NOR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5" y="3819832"/>
            <a:ext cx="9912829" cy="2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09404"/>
            <a:ext cx="10515600" cy="4930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100" dirty="0"/>
          </a:p>
          <a:p>
            <a:pPr marL="457200" lvl="1" indent="0">
              <a:buNone/>
            </a:pPr>
            <a:r>
              <a:rPr lang="en-US" sz="3100" dirty="0"/>
              <a:t>				</a:t>
            </a:r>
            <a:r>
              <a:rPr lang="en-US" sz="3100" dirty="0">
                <a:solidFill>
                  <a:srgbClr val="0070C0"/>
                </a:solidFill>
              </a:rPr>
              <a:t>add $t0,$s1,$s2</a:t>
            </a:r>
          </a:p>
          <a:p>
            <a:endParaRPr lang="en-GB" sz="2400" b="1" u="sng" dirty="0"/>
          </a:p>
          <a:p>
            <a:endParaRPr lang="en-GB" sz="2400" b="1" u="sng" dirty="0"/>
          </a:p>
          <a:p>
            <a:pPr marL="0" indent="0">
              <a:buNone/>
            </a:pPr>
            <a:endParaRPr lang="en-GB" sz="2400" b="1" u="sng" dirty="0"/>
          </a:p>
          <a:p>
            <a:r>
              <a:rPr lang="en-US" dirty="0"/>
              <a:t>The first and last fields (containing 0 and 32 in this case) in combination tell the MIPS computer that this </a:t>
            </a:r>
            <a:r>
              <a:rPr lang="en-US" u="sng" dirty="0"/>
              <a:t>instruction performs addition</a:t>
            </a:r>
            <a:r>
              <a:rPr lang="en-US" dirty="0"/>
              <a:t>. </a:t>
            </a:r>
          </a:p>
          <a:p>
            <a:r>
              <a:rPr lang="en-US" dirty="0"/>
              <a:t>The second field gives the number of the register that is </a:t>
            </a:r>
            <a:r>
              <a:rPr lang="en-US" u="sng" dirty="0"/>
              <a:t>the first source operand</a:t>
            </a:r>
            <a:r>
              <a:rPr lang="en-US" dirty="0"/>
              <a:t> of the addition operation (17  </a:t>
            </a:r>
            <a:r>
              <a:rPr lang="en-US" dirty="0">
                <a:solidFill>
                  <a:srgbClr val="0070C0"/>
                </a:solidFill>
              </a:rPr>
              <a:t>$s1</a:t>
            </a:r>
            <a:r>
              <a:rPr lang="en-US" dirty="0"/>
              <a:t>)</a:t>
            </a:r>
          </a:p>
          <a:p>
            <a:r>
              <a:rPr lang="en-US" dirty="0"/>
              <a:t>The third field gives </a:t>
            </a:r>
            <a:r>
              <a:rPr lang="en-US" u="sng" dirty="0"/>
              <a:t>the other source operand</a:t>
            </a:r>
            <a:r>
              <a:rPr lang="en-US" dirty="0"/>
              <a:t> for the addition (18  </a:t>
            </a:r>
            <a:r>
              <a:rPr lang="en-US" dirty="0">
                <a:solidFill>
                  <a:srgbClr val="0070C0"/>
                </a:solidFill>
              </a:rPr>
              <a:t>$s2</a:t>
            </a:r>
            <a:r>
              <a:rPr lang="en-US" dirty="0"/>
              <a:t>)</a:t>
            </a:r>
          </a:p>
          <a:p>
            <a:r>
              <a:rPr lang="en-US" dirty="0"/>
              <a:t>The fourth field contains the number of </a:t>
            </a:r>
            <a:r>
              <a:rPr lang="en-US" u="sng" dirty="0"/>
              <a:t>the register that is to receive the sum</a:t>
            </a:r>
            <a:r>
              <a:rPr lang="en-US" dirty="0"/>
              <a:t> (8  </a:t>
            </a:r>
            <a:r>
              <a:rPr lang="en-US" dirty="0">
                <a:solidFill>
                  <a:srgbClr val="0070C0"/>
                </a:solidFill>
              </a:rPr>
              <a:t>$t0</a:t>
            </a:r>
            <a:r>
              <a:rPr lang="en-US" dirty="0"/>
              <a:t>). </a:t>
            </a:r>
          </a:p>
          <a:p>
            <a:r>
              <a:rPr lang="en-US" dirty="0"/>
              <a:t>The fifth field is </a:t>
            </a:r>
            <a:r>
              <a:rPr lang="en-US" u="sng" dirty="0"/>
              <a:t>unused</a:t>
            </a:r>
            <a:r>
              <a:rPr lang="en-US" dirty="0"/>
              <a:t> in this instruction, so it is set to 0. 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8180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54" y="2390466"/>
            <a:ext cx="9009491" cy="4890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53265" y="2390466"/>
            <a:ext cx="530941" cy="4890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18271" y="2379355"/>
            <a:ext cx="530941" cy="492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3561" y="2380903"/>
            <a:ext cx="530941" cy="4890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71636" y="2400029"/>
            <a:ext cx="530941" cy="4890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49589" y="2390090"/>
            <a:ext cx="530941" cy="48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31932" y="2377959"/>
            <a:ext cx="530941" cy="4890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651EAB-0301-43CA-A9B7-0FB5229ADBAD}"/>
              </a:ext>
            </a:extLst>
          </p:cNvPr>
          <p:cNvSpPr/>
          <p:nvPr/>
        </p:nvSpPr>
        <p:spPr>
          <a:xfrm>
            <a:off x="4562059" y="1630017"/>
            <a:ext cx="631014" cy="407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843514-26DA-469F-AEC2-18EF41983AB5}"/>
              </a:ext>
            </a:extLst>
          </p:cNvPr>
          <p:cNvSpPr/>
          <p:nvPr/>
        </p:nvSpPr>
        <p:spPr>
          <a:xfrm>
            <a:off x="5797825" y="1649973"/>
            <a:ext cx="1264996" cy="4075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B0AC8B-D83B-4066-BAA9-9D3995A1B4F1}"/>
              </a:ext>
            </a:extLst>
          </p:cNvPr>
          <p:cNvSpPr/>
          <p:nvPr/>
        </p:nvSpPr>
        <p:spPr>
          <a:xfrm>
            <a:off x="5229978" y="1636620"/>
            <a:ext cx="530941" cy="40750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09404"/>
            <a:ext cx="10515600" cy="4930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100" dirty="0"/>
          </a:p>
          <a:p>
            <a:pPr marL="457200" lvl="1" indent="0">
              <a:buNone/>
            </a:pPr>
            <a:r>
              <a:rPr lang="en-US" sz="3100" dirty="0"/>
              <a:t>				</a:t>
            </a:r>
            <a:r>
              <a:rPr lang="en-US" sz="3100" dirty="0">
                <a:solidFill>
                  <a:srgbClr val="0070C0"/>
                </a:solidFill>
              </a:rPr>
              <a:t>add $t0,$s1,$s2</a:t>
            </a:r>
          </a:p>
          <a:p>
            <a:endParaRPr lang="en-GB" sz="2400" b="1" u="sng" dirty="0"/>
          </a:p>
          <a:p>
            <a:endParaRPr lang="en-GB" sz="2400" b="1" u="sng" dirty="0"/>
          </a:p>
          <a:p>
            <a:pPr marL="0" indent="0">
              <a:buNone/>
            </a:pPr>
            <a:endParaRPr lang="en-GB" sz="2400" b="1" u="sng" dirty="0"/>
          </a:p>
          <a:p>
            <a:r>
              <a:rPr lang="en-US" dirty="0"/>
              <a:t>The first and last fields (containing 0 and 32 in this case) in combination tell the MIPS computer that this </a:t>
            </a:r>
            <a:r>
              <a:rPr lang="en-US" u="sng" dirty="0"/>
              <a:t>instruction performs addition</a:t>
            </a:r>
            <a:r>
              <a:rPr lang="en-US" dirty="0"/>
              <a:t>. </a:t>
            </a:r>
          </a:p>
          <a:p>
            <a:r>
              <a:rPr lang="en-US" dirty="0"/>
              <a:t>The second field gives the number of the register that is </a:t>
            </a:r>
            <a:r>
              <a:rPr lang="en-US" u="sng" dirty="0"/>
              <a:t>the first source operand</a:t>
            </a:r>
            <a:r>
              <a:rPr lang="en-US" dirty="0"/>
              <a:t> of the addition operation (17  </a:t>
            </a:r>
            <a:r>
              <a:rPr lang="en-US" dirty="0">
                <a:solidFill>
                  <a:srgbClr val="0070C0"/>
                </a:solidFill>
              </a:rPr>
              <a:t>$s1</a:t>
            </a:r>
            <a:r>
              <a:rPr lang="en-US" dirty="0"/>
              <a:t>)</a:t>
            </a:r>
          </a:p>
          <a:p>
            <a:r>
              <a:rPr lang="en-US" dirty="0"/>
              <a:t>The third field gives </a:t>
            </a:r>
            <a:r>
              <a:rPr lang="en-US" u="sng" dirty="0"/>
              <a:t>the other source operand</a:t>
            </a:r>
            <a:r>
              <a:rPr lang="en-US" dirty="0"/>
              <a:t> for the addition (18  </a:t>
            </a:r>
            <a:r>
              <a:rPr lang="en-US" dirty="0">
                <a:solidFill>
                  <a:srgbClr val="0070C0"/>
                </a:solidFill>
              </a:rPr>
              <a:t>$s2</a:t>
            </a:r>
            <a:r>
              <a:rPr lang="en-US" dirty="0"/>
              <a:t>)</a:t>
            </a:r>
          </a:p>
          <a:p>
            <a:r>
              <a:rPr lang="en-US" dirty="0"/>
              <a:t>The fourth field contains the number of </a:t>
            </a:r>
            <a:r>
              <a:rPr lang="en-US" u="sng" dirty="0"/>
              <a:t>the register that is to receive the sum</a:t>
            </a:r>
            <a:r>
              <a:rPr lang="en-US" dirty="0"/>
              <a:t> (8  </a:t>
            </a:r>
            <a:r>
              <a:rPr lang="en-US" dirty="0">
                <a:solidFill>
                  <a:srgbClr val="0070C0"/>
                </a:solidFill>
              </a:rPr>
              <a:t>$t0</a:t>
            </a:r>
            <a:r>
              <a:rPr lang="en-US" dirty="0"/>
              <a:t>). </a:t>
            </a:r>
          </a:p>
          <a:p>
            <a:r>
              <a:rPr lang="en-US" dirty="0"/>
              <a:t>The fifth field is </a:t>
            </a:r>
            <a:r>
              <a:rPr lang="en-US" u="sng" dirty="0"/>
              <a:t>unused</a:t>
            </a:r>
            <a:r>
              <a:rPr lang="en-US" dirty="0"/>
              <a:t> in this instruction, so it is set to 0. 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8180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55" y="2368727"/>
            <a:ext cx="8762123" cy="828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3CFDB-E448-42EF-A047-01F38FE9027C}"/>
              </a:ext>
            </a:extLst>
          </p:cNvPr>
          <p:cNvSpPr txBox="1"/>
          <p:nvPr/>
        </p:nvSpPr>
        <p:spPr>
          <a:xfrm>
            <a:off x="2474843" y="2129280"/>
            <a:ext cx="77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     17                      18                       8                         0                        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25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3547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This layout of the instruction is called the </a:t>
            </a:r>
            <a:r>
              <a:rPr lang="en-US" b="1" dirty="0"/>
              <a:t>instruction format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MIPS instruction takes </a:t>
            </a:r>
            <a:r>
              <a:rPr lang="en-US" u="sng" dirty="0"/>
              <a:t>exactly 32 bits</a:t>
            </a:r>
            <a:r>
              <a:rPr lang="en-US" dirty="0"/>
              <a:t>—the same size as a data word. </a:t>
            </a:r>
          </a:p>
          <a:p>
            <a:endParaRPr lang="en-US" dirty="0"/>
          </a:p>
          <a:p>
            <a:r>
              <a:rPr lang="en-US" dirty="0"/>
              <a:t>All MIPS instructions are 32 bits long.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38" y="1756747"/>
            <a:ext cx="8762123" cy="8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MIPS Field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7574"/>
            <a:ext cx="10515600" cy="4930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is the meaning of each name of the fi </a:t>
            </a:r>
            <a:r>
              <a:rPr lang="en-US" dirty="0" err="1"/>
              <a:t>elds</a:t>
            </a:r>
            <a:r>
              <a:rPr lang="en-US" dirty="0"/>
              <a:t> in MIPS instructions:</a:t>
            </a:r>
            <a:endParaRPr lang="en-US" sz="3100" dirty="0"/>
          </a:p>
          <a:p>
            <a:pPr marL="457200" lvl="1" indent="0">
              <a:buNone/>
            </a:pPr>
            <a:r>
              <a:rPr lang="en-US" sz="3100" dirty="0"/>
              <a:t>			</a:t>
            </a:r>
            <a:endParaRPr lang="en-GB" sz="2400" b="1" u="sng" dirty="0"/>
          </a:p>
          <a:p>
            <a:endParaRPr lang="en-GB" sz="2400" b="1" u="sng" dirty="0"/>
          </a:p>
          <a:p>
            <a:pPr marL="0" indent="0">
              <a:buNone/>
            </a:pPr>
            <a:endParaRPr lang="en-GB" sz="2400" b="1" u="sng" dirty="0"/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/>
              <a:t>op</a:t>
            </a:r>
            <a:r>
              <a:rPr lang="en-US" i="1" dirty="0"/>
              <a:t>: </a:t>
            </a:r>
            <a:r>
              <a:rPr lang="en-US" dirty="0"/>
              <a:t>Basic operation of the instruction, traditionally called the </a:t>
            </a:r>
            <a:r>
              <a:rPr lang="en-US" b="1" dirty="0"/>
              <a:t>opcode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 err="1"/>
              <a:t>rs</a:t>
            </a:r>
            <a:r>
              <a:rPr lang="en-US" i="1" dirty="0"/>
              <a:t>: </a:t>
            </a:r>
            <a:r>
              <a:rPr lang="en-US" dirty="0"/>
              <a:t>The first </a:t>
            </a:r>
            <a:r>
              <a:rPr lang="en-US" b="1" dirty="0"/>
              <a:t>register source </a:t>
            </a:r>
            <a:r>
              <a:rPr lang="en-US" dirty="0"/>
              <a:t>operand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 err="1"/>
              <a:t>rt</a:t>
            </a:r>
            <a:r>
              <a:rPr lang="en-US" i="1" dirty="0"/>
              <a:t>: </a:t>
            </a:r>
            <a:r>
              <a:rPr lang="en-US" dirty="0"/>
              <a:t>The </a:t>
            </a:r>
            <a:r>
              <a:rPr lang="en-US" b="1" dirty="0"/>
              <a:t>second register source </a:t>
            </a:r>
            <a:r>
              <a:rPr lang="en-US" dirty="0"/>
              <a:t>operand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 err="1"/>
              <a:t>rd</a:t>
            </a:r>
            <a:r>
              <a:rPr lang="en-US" i="1" dirty="0"/>
              <a:t>: </a:t>
            </a:r>
            <a:r>
              <a:rPr lang="en-US" dirty="0"/>
              <a:t>The </a:t>
            </a:r>
            <a:r>
              <a:rPr lang="en-US" b="1" dirty="0"/>
              <a:t>register destination </a:t>
            </a:r>
            <a:r>
              <a:rPr lang="en-US" dirty="0"/>
              <a:t>operand, it gets the result of the operation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 err="1"/>
              <a:t>shamt</a:t>
            </a:r>
            <a:r>
              <a:rPr lang="en-US" i="1" dirty="0"/>
              <a:t>: </a:t>
            </a:r>
            <a:r>
              <a:rPr lang="en-US" b="1" dirty="0"/>
              <a:t>Shift 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b="1" i="1" dirty="0" err="1"/>
              <a:t>funct</a:t>
            </a:r>
            <a:r>
              <a:rPr lang="en-US" i="1" dirty="0"/>
              <a:t>: </a:t>
            </a:r>
            <a:r>
              <a:rPr lang="en-US" b="1" dirty="0"/>
              <a:t>Function</a:t>
            </a:r>
            <a:r>
              <a:rPr lang="en-US" dirty="0"/>
              <a:t>. This field, often called the </a:t>
            </a:r>
            <a:r>
              <a:rPr lang="en-US" i="1" dirty="0"/>
              <a:t>function code, </a:t>
            </a:r>
            <a:r>
              <a:rPr lang="en-US" dirty="0"/>
              <a:t>selects the specific variant of the operation in the op field</a:t>
            </a:r>
            <a:endParaRPr lang="en-US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07" y="2035424"/>
            <a:ext cx="9513954" cy="9216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63204" y="2147757"/>
            <a:ext cx="530941" cy="4890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76011" y="2141774"/>
            <a:ext cx="530941" cy="49209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6675" y="2133387"/>
            <a:ext cx="530941" cy="4890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5254" y="2137761"/>
            <a:ext cx="530941" cy="4890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05345" y="2137769"/>
            <a:ext cx="760328" cy="4890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51810" y="2125317"/>
            <a:ext cx="895178" cy="48900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800"/>
                <a:ext cx="10515600" cy="42989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problem occurs when an instruction needs longer fields than those shown in the previous slide.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example, the </a:t>
                </a:r>
                <a:r>
                  <a:rPr lang="en-US" dirty="0" err="1">
                    <a:solidFill>
                      <a:srgbClr val="0070C0"/>
                    </a:solidFill>
                  </a:rPr>
                  <a:t>lw</a:t>
                </a:r>
                <a:r>
                  <a:rPr lang="en-US" dirty="0"/>
                  <a:t> instruction must specify two registers and a constant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the address were to use one of the 5-bit fields in the format above, </a:t>
                </a:r>
                <a:r>
                  <a:rPr lang="en-US" u="sng" dirty="0"/>
                  <a:t>the constant within the load word instruction would be limited</a:t>
                </a:r>
                <a:r>
                  <a:rPr lang="en-US" dirty="0"/>
                  <a:t> to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32.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This constant is used to select elements from arrays or data structures, and it often needs to be much larger than 32.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This 5-bit field is too small to be useful!</a:t>
                </a:r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800"/>
                <a:ext cx="10515600" cy="4298950"/>
              </a:xfrm>
              <a:blipFill>
                <a:blip r:embed="rId2"/>
                <a:stretch>
                  <a:fillRect l="-1043" t="-2411" r="-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285230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Design Principle 3: </a:t>
            </a:r>
            <a:r>
              <a:rPr lang="en-US" b="1" dirty="0"/>
              <a:t>Good design demands good compromises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dirty="0"/>
              <a:t>The compromise chosen by the MIPS designers is to keep </a:t>
            </a:r>
            <a:r>
              <a:rPr lang="en-US" u="sng" dirty="0"/>
              <a:t>all instructions the same length</a:t>
            </a:r>
          </a:p>
          <a:p>
            <a:endParaRPr lang="en-US" dirty="0"/>
          </a:p>
          <a:p>
            <a:r>
              <a:rPr lang="en-US" dirty="0"/>
              <a:t>Requiring different kinds of instruction formats for different kinds of instructions.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4760"/>
            <a:ext cx="105156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the format below is called </a:t>
            </a:r>
            <a:r>
              <a:rPr lang="en-US" b="1" i="1" dirty="0"/>
              <a:t>R-type</a:t>
            </a:r>
            <a:r>
              <a:rPr lang="en-US" i="1" dirty="0"/>
              <a:t> </a:t>
            </a:r>
            <a:r>
              <a:rPr lang="en-US" dirty="0"/>
              <a:t>(for register) or </a:t>
            </a:r>
            <a:r>
              <a:rPr lang="en-US" i="1" dirty="0"/>
              <a:t>R-format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second type of instruction format is called </a:t>
            </a:r>
            <a:r>
              <a:rPr lang="en-US" b="1" i="1" dirty="0"/>
              <a:t>I-type</a:t>
            </a:r>
            <a:r>
              <a:rPr lang="en-US" i="1" dirty="0"/>
              <a:t> </a:t>
            </a:r>
            <a:r>
              <a:rPr lang="en-US" dirty="0"/>
              <a:t>(for immediate) or </a:t>
            </a:r>
            <a:r>
              <a:rPr lang="en-US" i="1" dirty="0"/>
              <a:t>I-format </a:t>
            </a:r>
            <a:r>
              <a:rPr lang="en-US" dirty="0"/>
              <a:t>and is used by the immediate and data transfer instructions.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23" y="2078543"/>
            <a:ext cx="9513954" cy="921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23" y="4513949"/>
            <a:ext cx="9557255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12205</TotalTime>
  <Words>895</Words>
  <Application>Microsoft Office PowerPoint</Application>
  <PresentationFormat>Widescreen</PresentationFormat>
  <Paragraphs>186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Representing Instructions in the Computer</vt:lpstr>
      <vt:lpstr>Representing Instructions in the Computer</vt:lpstr>
      <vt:lpstr>PowerPoint Presentation</vt:lpstr>
      <vt:lpstr>PowerPoint Presentation</vt:lpstr>
      <vt:lpstr>PowerPoint Presentation</vt:lpstr>
      <vt:lpstr>MIPS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43</cp:revision>
  <dcterms:created xsi:type="dcterms:W3CDTF">2016-08-23T22:17:44Z</dcterms:created>
  <dcterms:modified xsi:type="dcterms:W3CDTF">2019-02-05T03:57:21Z</dcterms:modified>
</cp:coreProperties>
</file>