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70" r:id="rId15"/>
    <p:sldId id="272" r:id="rId16"/>
    <p:sldId id="273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4468F-2448-4096-8288-110FEF6E800F}" v="6" dt="2019-02-14T16:14:38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5978" autoAdjust="0"/>
  </p:normalViewPr>
  <p:slideViewPr>
    <p:cSldViewPr snapToGrid="0">
      <p:cViewPr varScale="1">
        <p:scale>
          <a:sx n="74" d="100"/>
          <a:sy n="74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F484468F-2448-4096-8288-110FEF6E800F}"/>
    <pc:docChg chg="custSel modSld">
      <pc:chgData name="Fabio Di Troia" userId="7de80edd88c2c9de" providerId="LiveId" clId="{F484468F-2448-4096-8288-110FEF6E800F}" dt="2019-02-14T16:14:38.095" v="111"/>
      <pc:docMkLst>
        <pc:docMk/>
      </pc:docMkLst>
      <pc:sldChg chg="modSp">
        <pc:chgData name="Fabio Di Troia" userId="7de80edd88c2c9de" providerId="LiveId" clId="{F484468F-2448-4096-8288-110FEF6E800F}" dt="2019-02-14T15:48:17.309" v="1" actId="15"/>
        <pc:sldMkLst>
          <pc:docMk/>
          <pc:sldMk cId="3971617967" sldId="256"/>
        </pc:sldMkLst>
        <pc:spChg chg="mod">
          <ac:chgData name="Fabio Di Troia" userId="7de80edd88c2c9de" providerId="LiveId" clId="{F484468F-2448-4096-8288-110FEF6E800F}" dt="2019-02-14T15:48:17.309" v="1" actId="15"/>
          <ac:spMkLst>
            <pc:docMk/>
            <pc:sldMk cId="3971617967" sldId="256"/>
            <ac:spMk id="3" creationId="{00000000-0000-0000-0000-000000000000}"/>
          </ac:spMkLst>
        </pc:spChg>
      </pc:sldChg>
      <pc:sldChg chg="addSp delSp">
        <pc:chgData name="Fabio Di Troia" userId="7de80edd88c2c9de" providerId="LiveId" clId="{F484468F-2448-4096-8288-110FEF6E800F}" dt="2019-02-14T16:14:38.095" v="111"/>
        <pc:sldMkLst>
          <pc:docMk/>
          <pc:sldMk cId="238750619" sldId="263"/>
        </pc:sldMkLst>
        <pc:picChg chg="del">
          <ac:chgData name="Fabio Di Troia" userId="7de80edd88c2c9de" providerId="LiveId" clId="{F484468F-2448-4096-8288-110FEF6E800F}" dt="2019-02-14T16:14:37.735" v="110" actId="478"/>
          <ac:picMkLst>
            <pc:docMk/>
            <pc:sldMk cId="238750619" sldId="263"/>
            <ac:picMk id="3" creationId="{00000000-0000-0000-0000-000000000000}"/>
          </ac:picMkLst>
        </pc:picChg>
        <pc:picChg chg="add">
          <ac:chgData name="Fabio Di Troia" userId="7de80edd88c2c9de" providerId="LiveId" clId="{F484468F-2448-4096-8288-110FEF6E800F}" dt="2019-02-14T16:14:38.095" v="111"/>
          <ac:picMkLst>
            <pc:docMk/>
            <pc:sldMk cId="238750619" sldId="263"/>
            <ac:picMk id="4" creationId="{514EF102-5AF0-4E95-B807-3FEBF99E041F}"/>
          </ac:picMkLst>
        </pc:picChg>
      </pc:sldChg>
      <pc:sldChg chg="addSp delSp modSp">
        <pc:chgData name="Fabio Di Troia" userId="7de80edd88c2c9de" providerId="LiveId" clId="{F484468F-2448-4096-8288-110FEF6E800F}" dt="2019-02-14T16:14:02.165" v="109" actId="1035"/>
        <pc:sldMkLst>
          <pc:docMk/>
          <pc:sldMk cId="2517499986" sldId="266"/>
        </pc:sldMkLst>
        <pc:spChg chg="mod">
          <ac:chgData name="Fabio Di Troia" userId="7de80edd88c2c9de" providerId="LiveId" clId="{F484468F-2448-4096-8288-110FEF6E800F}" dt="2019-02-14T16:13:54.719" v="98" actId="1036"/>
          <ac:spMkLst>
            <pc:docMk/>
            <pc:sldMk cId="2517499986" sldId="266"/>
            <ac:spMk id="2" creationId="{1F26FD2D-C30B-4B27-BF99-414B276EF75E}"/>
          </ac:spMkLst>
        </pc:spChg>
        <pc:spChg chg="mod">
          <ac:chgData name="Fabio Di Troia" userId="7de80edd88c2c9de" providerId="LiveId" clId="{F484468F-2448-4096-8288-110FEF6E800F}" dt="2019-02-14T16:01:39.638" v="2" actId="1582"/>
          <ac:spMkLst>
            <pc:docMk/>
            <pc:sldMk cId="2517499986" sldId="266"/>
            <ac:spMk id="6" creationId="{983A18F0-77E8-425E-BF2D-3DFA9A10FEE6}"/>
          </ac:spMkLst>
        </pc:spChg>
        <pc:spChg chg="mod">
          <ac:chgData name="Fabio Di Troia" userId="7de80edd88c2c9de" providerId="LiveId" clId="{F484468F-2448-4096-8288-110FEF6E800F}" dt="2019-02-14T16:13:57.474" v="101" actId="1036"/>
          <ac:spMkLst>
            <pc:docMk/>
            <pc:sldMk cId="2517499986" sldId="266"/>
            <ac:spMk id="7" creationId="{715FF056-97AF-4056-A262-E9B5D2FF1BEA}"/>
          </ac:spMkLst>
        </pc:spChg>
        <pc:spChg chg="mod">
          <ac:chgData name="Fabio Di Troia" userId="7de80edd88c2c9de" providerId="LiveId" clId="{F484468F-2448-4096-8288-110FEF6E800F}" dt="2019-02-14T16:14:02.165" v="109" actId="1035"/>
          <ac:spMkLst>
            <pc:docMk/>
            <pc:sldMk cId="2517499986" sldId="266"/>
            <ac:spMk id="8" creationId="{54A760F4-9C1F-4622-AE61-5643ED02C71B}"/>
          </ac:spMkLst>
        </pc:spChg>
        <pc:picChg chg="del">
          <ac:chgData name="Fabio Di Troia" userId="7de80edd88c2c9de" providerId="LiveId" clId="{F484468F-2448-4096-8288-110FEF6E800F}" dt="2019-02-14T16:13:38.037" v="63" actId="478"/>
          <ac:picMkLst>
            <pc:docMk/>
            <pc:sldMk cId="2517499986" sldId="266"/>
            <ac:picMk id="5" creationId="{00000000-0000-0000-0000-000000000000}"/>
          </ac:picMkLst>
        </pc:picChg>
        <pc:picChg chg="add mod ord">
          <ac:chgData name="Fabio Di Troia" userId="7de80edd88c2c9de" providerId="LiveId" clId="{F484468F-2448-4096-8288-110FEF6E800F}" dt="2019-02-14T16:13:48.581" v="95" actId="1036"/>
          <ac:picMkLst>
            <pc:docMk/>
            <pc:sldMk cId="2517499986" sldId="266"/>
            <ac:picMk id="9" creationId="{3A1DF77E-DAC5-43C9-8BF1-C65C7AE1AA70}"/>
          </ac:picMkLst>
        </pc:picChg>
      </pc:sldChg>
      <pc:sldChg chg="addSp delSp modSp">
        <pc:chgData name="Fabio Di Troia" userId="7de80edd88c2c9de" providerId="LiveId" clId="{F484468F-2448-4096-8288-110FEF6E800F}" dt="2019-02-14T16:12:32.825" v="62" actId="1036"/>
        <pc:sldMkLst>
          <pc:docMk/>
          <pc:sldMk cId="254173903" sldId="268"/>
        </pc:sldMkLst>
        <pc:spChg chg="mod">
          <ac:chgData name="Fabio Di Troia" userId="7de80edd88c2c9de" providerId="LiveId" clId="{F484468F-2448-4096-8288-110FEF6E800F}" dt="2019-02-14T16:12:32.825" v="62" actId="1036"/>
          <ac:spMkLst>
            <pc:docMk/>
            <pc:sldMk cId="254173903" sldId="268"/>
            <ac:spMk id="10" creationId="{00000000-0000-0000-0000-000000000000}"/>
          </ac:spMkLst>
        </pc:spChg>
        <pc:spChg chg="mod">
          <ac:chgData name="Fabio Di Troia" userId="7de80edd88c2c9de" providerId="LiveId" clId="{F484468F-2448-4096-8288-110FEF6E800F}" dt="2019-02-14T16:12:27.597" v="56" actId="1038"/>
          <ac:spMkLst>
            <pc:docMk/>
            <pc:sldMk cId="254173903" sldId="268"/>
            <ac:spMk id="13" creationId="{00000000-0000-0000-0000-000000000000}"/>
          </ac:spMkLst>
        </pc:spChg>
        <pc:picChg chg="add mod ord">
          <ac:chgData name="Fabio Di Troia" userId="7de80edd88c2c9de" providerId="LiveId" clId="{F484468F-2448-4096-8288-110FEF6E800F}" dt="2019-02-14T16:12:23.175" v="52" actId="1035"/>
          <ac:picMkLst>
            <pc:docMk/>
            <pc:sldMk cId="254173903" sldId="268"/>
            <ac:picMk id="2" creationId="{A63EEE36-6AA1-4BAC-B157-931654F2912B}"/>
          </ac:picMkLst>
        </pc:picChg>
        <pc:picChg chg="del">
          <ac:chgData name="Fabio Di Troia" userId="7de80edd88c2c9de" providerId="LiveId" clId="{F484468F-2448-4096-8288-110FEF6E800F}" dt="2019-02-14T16:12:10.428" v="29" actId="478"/>
          <ac:picMkLst>
            <pc:docMk/>
            <pc:sldMk cId="254173903" sldId="268"/>
            <ac:picMk id="5" creationId="{00000000-0000-0000-0000-000000000000}"/>
          </ac:picMkLst>
        </pc:picChg>
      </pc:sldChg>
      <pc:sldChg chg="modSp">
        <pc:chgData name="Fabio Di Troia" userId="7de80edd88c2c9de" providerId="LiveId" clId="{F484468F-2448-4096-8288-110FEF6E800F}" dt="2019-02-14T16:05:14.384" v="3" actId="6549"/>
        <pc:sldMkLst>
          <pc:docMk/>
          <pc:sldMk cId="2736246810" sldId="272"/>
        </pc:sldMkLst>
        <pc:spChg chg="mod">
          <ac:chgData name="Fabio Di Troia" userId="7de80edd88c2c9de" providerId="LiveId" clId="{F484468F-2448-4096-8288-110FEF6E800F}" dt="2019-02-14T16:05:14.384" v="3" actId="6549"/>
          <ac:spMkLst>
            <pc:docMk/>
            <pc:sldMk cId="2736246810" sldId="272"/>
            <ac:spMk id="3" creationId="{00000000-0000-0000-0000-000000000000}"/>
          </ac:spMkLst>
        </pc:spChg>
      </pc:sldChg>
      <pc:sldChg chg="addSp delSp modSp">
        <pc:chgData name="Fabio Di Troia" userId="7de80edd88c2c9de" providerId="LiveId" clId="{F484468F-2448-4096-8288-110FEF6E800F}" dt="2019-02-14T16:11:44.610" v="28" actId="1035"/>
        <pc:sldMkLst>
          <pc:docMk/>
          <pc:sldMk cId="759653886" sldId="273"/>
        </pc:sldMkLst>
        <pc:picChg chg="add mod ord">
          <ac:chgData name="Fabio Di Troia" userId="7de80edd88c2c9de" providerId="LiveId" clId="{F484468F-2448-4096-8288-110FEF6E800F}" dt="2019-02-14T16:11:44.610" v="28" actId="1035"/>
          <ac:picMkLst>
            <pc:docMk/>
            <pc:sldMk cId="759653886" sldId="273"/>
            <ac:picMk id="2" creationId="{A1D48FB9-9B52-424E-ABFB-44A9A373591B}"/>
          </ac:picMkLst>
        </pc:picChg>
        <pc:picChg chg="del">
          <ac:chgData name="Fabio Di Troia" userId="7de80edd88c2c9de" providerId="LiveId" clId="{F484468F-2448-4096-8288-110FEF6E800F}" dt="2019-02-14T16:11:35.166" v="10" actId="478"/>
          <ac:picMkLst>
            <pc:docMk/>
            <pc:sldMk cId="759653886" sldId="273"/>
            <ac:picMk id="5" creationId="{00000000-0000-0000-0000-000000000000}"/>
          </ac:picMkLst>
        </pc:picChg>
      </pc:sldChg>
      <pc:sldChg chg="addSp delSp modSp">
        <pc:chgData name="Fabio Di Troia" userId="7de80edd88c2c9de" providerId="LiveId" clId="{F484468F-2448-4096-8288-110FEF6E800F}" dt="2019-02-14T16:08:35.195" v="7"/>
        <pc:sldMkLst>
          <pc:docMk/>
          <pc:sldMk cId="4055394054" sldId="275"/>
        </pc:sldMkLst>
        <pc:picChg chg="add">
          <ac:chgData name="Fabio Di Troia" userId="7de80edd88c2c9de" providerId="LiveId" clId="{F484468F-2448-4096-8288-110FEF6E800F}" dt="2019-02-14T16:08:35.195" v="7"/>
          <ac:picMkLst>
            <pc:docMk/>
            <pc:sldMk cId="4055394054" sldId="275"/>
            <ac:picMk id="2" creationId="{53C0207B-56D3-4F36-9F6C-F03811EE4984}"/>
          </ac:picMkLst>
        </pc:picChg>
        <pc:picChg chg="del mod">
          <ac:chgData name="Fabio Di Troia" userId="7de80edd88c2c9de" providerId="LiveId" clId="{F484468F-2448-4096-8288-110FEF6E800F}" dt="2019-02-14T16:08:34.777" v="6" actId="478"/>
          <ac:picMkLst>
            <pc:docMk/>
            <pc:sldMk cId="4055394054" sldId="275"/>
            <ac:picMk id="5" creationId="{00000000-0000-0000-0000-000000000000}"/>
          </ac:picMkLst>
        </pc:picChg>
      </pc:sldChg>
      <pc:sldChg chg="addSp delSp">
        <pc:chgData name="Fabio Di Troia" userId="7de80edd88c2c9de" providerId="LiveId" clId="{F484468F-2448-4096-8288-110FEF6E800F}" dt="2019-02-14T16:11:08.937" v="9"/>
        <pc:sldMkLst>
          <pc:docMk/>
          <pc:sldMk cId="2819340784" sldId="278"/>
        </pc:sldMkLst>
        <pc:picChg chg="add">
          <ac:chgData name="Fabio Di Troia" userId="7de80edd88c2c9de" providerId="LiveId" clId="{F484468F-2448-4096-8288-110FEF6E800F}" dt="2019-02-14T16:11:08.937" v="9"/>
          <ac:picMkLst>
            <pc:docMk/>
            <pc:sldMk cId="2819340784" sldId="278"/>
            <ac:picMk id="2" creationId="{4F492DFE-8302-4643-B513-8BBBDAAB27D4}"/>
          </ac:picMkLst>
        </pc:picChg>
        <pc:picChg chg="del">
          <ac:chgData name="Fabio Di Troia" userId="7de80edd88c2c9de" providerId="LiveId" clId="{F484468F-2448-4096-8288-110FEF6E800F}" dt="2019-02-14T16:11:07.973" v="8" actId="478"/>
          <ac:picMkLst>
            <pc:docMk/>
            <pc:sldMk cId="2819340784" sldId="278"/>
            <ac:picMk id="5" creationId="{00000000-0000-0000-0000-000000000000}"/>
          </ac:picMkLst>
        </pc:picChg>
      </pc:sldChg>
    </pc:docChg>
  </pc:docChgLst>
  <pc:docChgLst>
    <pc:chgData name="Fabio Di Troia" userId="7de80edd88c2c9de" providerId="LiveId" clId="{01BFFA96-ED98-4110-BD43-B8A84342D2D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E327-7D8E-4638-8E4E-0FC538489610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D3E8-3FD8-4389-B2CB-D7BE1E0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Just one extra bit because 32b</a:t>
            </a:r>
            <a:r>
              <a:rPr lang="it-IT" baseline="0" dirty="0"/>
              <a:t> + 32b = 33bits</a:t>
            </a:r>
          </a:p>
          <a:p>
            <a:endParaRPr lang="en-US" dirty="0"/>
          </a:p>
          <a:p>
            <a:r>
              <a:rPr lang="en-US" dirty="0"/>
              <a:t>Since we need just one extra bit, only the sign bit can be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9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The Multiplicand register, ALU, and Multiplier register are all 32 bits wide, with only the Product register left at 64 bits.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The Product register should really be 65 bits to hold the carry out of the adder.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8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6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86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Mult has two</a:t>
            </a:r>
            <a:r>
              <a:rPr lang="it-IT" baseline="0" dirty="0"/>
              <a:t> registers operands</a:t>
            </a:r>
          </a:p>
          <a:p>
            <a:r>
              <a:rPr lang="it-IT" baseline="0" dirty="0"/>
              <a:t>The result will be in $lo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C ignores overflows, the MIPS C compilers will always generate the unsigned versions of the arithmetic instructions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 matter what the type of the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0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case 1 in multiplier:  Just place a copy of the multiplicand (1  multiplicand) in the proper place.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case 0 in multiplier:  Place 0 (0  multiplicand) in the proper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1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ALU is just doing addition</a:t>
            </a:r>
          </a:p>
          <a:p>
            <a:r>
              <a:rPr lang="it-IT" dirty="0"/>
              <a:t>If 1, add multiplicant to product and place the result in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1C91-67D1-44DE-A117-8F100DF4D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43B13-3770-4145-B465-2109435B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AB5C-6732-41AC-87AA-037BBB59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EE3-5F76-43C5-9DC7-91902823CB3C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177C-348C-4083-8DCF-F39D0F2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C34E4-0717-405B-A68E-7C46F9AA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234F-012E-4760-8BF6-F1EA6FE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79948-846E-4556-9026-402A9FE12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C6F4-1DDE-4F64-AEFE-98A4485B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A4F8-AE77-46C5-B2A3-031CF0D05C6B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0122-79CC-4DA3-BED0-7602FF6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BCD8-1C8E-4CE1-9047-A63C7656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7AAE5-A06B-49A4-8AA3-FF133FECA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4A714-4F46-41DD-B63B-5B25419A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B78B-6C32-4958-A082-23DD3030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0B1-A896-486C-AB48-4D909ECCA8B3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395A-9B05-40B7-8422-F71314F9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A23-BF5B-4973-9B37-A00F7453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39EF-EB71-4863-AEFA-19D497A4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090F-31EA-4BB9-9795-1FADF514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58FD-2CCB-4B20-9DA0-4EE00DFC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ED97-97C1-47D9-AB24-C0DBB7A543BE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79B3-7EC3-49F7-B530-9A11CDED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3002-B208-4EE0-ABC5-06B74EC1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0F2F-0D58-45A9-A236-1CA8EEDB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2B5E-D88B-44CD-B314-D51FE2B0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02CE-71F7-4A9B-8F11-D8A05A5D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3CE2-5258-4AA3-9499-25EC5AFACB66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AAFA-9BF6-48C2-B2AB-4D0142D6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ED33-22B2-4C8C-9D51-084668B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2678-B790-40AE-99F1-BD6B8444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D218-D364-497E-9BF9-D8F166A73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F3C9-51A2-4DD7-89E8-1036F1064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9F94C-6007-499C-9FA4-ABD4AAA3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7841-20E3-4513-9957-B4B4C32BF64B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C0D4C-245B-4520-A0E2-4203E25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1FE1-101F-4617-A36A-7F343BEC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2A69-4044-486E-85E5-F8F8F357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7C68-4443-45B6-A1A1-A104FD07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BF2A9-FD56-4F93-B7B4-987DB32B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E90D3-A425-4EB6-ABF6-01FAB724B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A8E51-B3F2-40C5-BC99-9259A6CBA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3D875-8131-486E-A85D-3A34FB28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9C26-9999-4B65-93F9-FB4CF1BE27E3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77C22-B28E-4E32-AA4D-FC70A242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7CDA5-A9ED-4B27-A50F-E104051A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97C-1653-4BF2-A69F-BAFCB9CE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55C9D-1EC3-44D5-8E78-E76FD531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025-98B1-4820-8015-97AF8C464BDF}" type="datetime1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6B488-4947-448C-9A2F-99287FF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FC31B-DBC3-4F75-9F12-197C535D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5D1B6-A325-4052-B9DC-CF080F9C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A2E9-CF08-4561-9B51-AD605ED06006}" type="datetime1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82164-AC60-427E-B849-D56C19BF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6BBAC-B49F-40E3-9D06-530C4A54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10D8-A497-4CB6-A14D-313106F0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11E6-EE4B-46FE-A608-B19A6AE1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052AC-163C-4806-9110-2098625B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D6247-A902-4CD7-AD08-62C52EB5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AD60-E1E1-438D-B0C9-66598DEEC22B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123D8-DE57-47DF-9D19-DA8FE4D3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5D1BB-8E73-44F1-B4C3-A5434077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B87-F93C-470C-B1A0-480673B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9702-DEC0-4BF0-A910-DBDE923D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F641-174A-4E88-8C91-D64E8A47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D168-73D6-4B20-BA9A-3A772DFF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41B-BBC3-4C26-8EDF-D66A44989631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A32B-5481-4D9A-9FF7-1FE846DB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E2EF-E333-4EEA-A004-AB610BB8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13BC9-169A-4E67-BBA4-91D3B44D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D8B0E-C3C3-4FD7-B4E5-51B0A60C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45E4-BECE-42E5-BC85-532FE88DE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AE17-E00D-4D74-BA02-349FA7753248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34D7-A2A8-4E18-9162-482710AF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61F7-7654-461F-982D-5D8732DF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Addition and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Addition</a:t>
            </a:r>
            <a:r>
              <a:rPr lang="en-US" dirty="0"/>
              <a:t> is just what you would expect in computers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Digits are added bit by bit from right to left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carries are passed to the next digit to the left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Subtraction</a:t>
            </a:r>
            <a:r>
              <a:rPr lang="en-US" dirty="0"/>
              <a:t> uses </a:t>
            </a:r>
            <a:r>
              <a:rPr lang="en-US" b="1" dirty="0"/>
              <a:t>addition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appropriate operand is simply negated before being added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1DF77E-DAC5-43C9-8BF1-C65C7AE1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23" y="1435245"/>
            <a:ext cx="6772275" cy="4257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10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26FD2D-C30B-4B27-BF99-414B276EF75E}"/>
              </a:ext>
            </a:extLst>
          </p:cNvPr>
          <p:cNvSpPr/>
          <p:nvPr/>
        </p:nvSpPr>
        <p:spPr>
          <a:xfrm>
            <a:off x="8162499" y="1973568"/>
            <a:ext cx="278970" cy="526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A18F0-77E8-425E-BF2D-3DFA9A10FEE6}"/>
              </a:ext>
            </a:extLst>
          </p:cNvPr>
          <p:cNvSpPr/>
          <p:nvPr/>
        </p:nvSpPr>
        <p:spPr>
          <a:xfrm>
            <a:off x="7237708" y="2663124"/>
            <a:ext cx="1372891" cy="5269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5FF056-97AF-4056-A262-E9B5D2FF1BEA}"/>
              </a:ext>
            </a:extLst>
          </p:cNvPr>
          <p:cNvSpPr/>
          <p:nvPr/>
        </p:nvSpPr>
        <p:spPr>
          <a:xfrm>
            <a:off x="7883472" y="1983959"/>
            <a:ext cx="278970" cy="52694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A760F4-9C1F-4622-AE61-5643ED02C71B}"/>
              </a:ext>
            </a:extLst>
          </p:cNvPr>
          <p:cNvSpPr/>
          <p:nvPr/>
        </p:nvSpPr>
        <p:spPr>
          <a:xfrm>
            <a:off x="6939661" y="3200679"/>
            <a:ext cx="1372891" cy="52694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3128DA6A-9800-4ACE-BE0F-CEB0560AC36B}"/>
              </a:ext>
            </a:extLst>
          </p:cNvPr>
          <p:cNvSpPr/>
          <p:nvPr/>
        </p:nvSpPr>
        <p:spPr>
          <a:xfrm rot="5953994">
            <a:off x="8821537" y="2064786"/>
            <a:ext cx="1462087" cy="767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Multiplication in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Let’s assume that the multiplier is in the 32-bit </a:t>
            </a:r>
            <a:r>
              <a:rPr lang="en-US" b="1" dirty="0"/>
              <a:t>Multiplier register </a:t>
            </a:r>
            <a:r>
              <a:rPr lang="en-US" dirty="0"/>
              <a:t>and that the 64-bit </a:t>
            </a:r>
            <a:r>
              <a:rPr lang="en-US" b="1" dirty="0"/>
              <a:t>Product register </a:t>
            </a:r>
            <a:r>
              <a:rPr lang="en-US" dirty="0"/>
              <a:t>is initialized to 0 </a:t>
            </a:r>
          </a:p>
          <a:p>
            <a:endParaRPr lang="en-US" dirty="0"/>
          </a:p>
          <a:p>
            <a:r>
              <a:rPr lang="en-US" dirty="0"/>
              <a:t>It’s clear that we will need to </a:t>
            </a:r>
            <a:r>
              <a:rPr lang="en-US" b="1" dirty="0"/>
              <a:t>move the multiplicand left one digit each step</a:t>
            </a:r>
            <a:r>
              <a:rPr lang="en-US" dirty="0"/>
              <a:t>, as it may be added to the intermediate products.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Over 32 steps, a 32-bit multiplicand would move 32 bits to the left . 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b="1" dirty="0"/>
              <a:t>we need a 64-bit Multiplicand register, initialized with the 32-bit multiplicand in the right half and zero in the left half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539" y="204470"/>
            <a:ext cx="5157061" cy="66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3EEE36-6AA1-4BAC-B157-931654F2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0" y="567603"/>
            <a:ext cx="9944100" cy="5743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8234" y="1216026"/>
            <a:ext cx="3919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least significant bit of the multiplier (Multiplier0) determines whether the multiplicand is added to the Product register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028122" y="2906390"/>
            <a:ext cx="2141995" cy="106938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09288" y="4556854"/>
            <a:ext cx="2101312" cy="1069384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28950" y="3554380"/>
            <a:ext cx="17306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shift right gives us the next bit of the multiplier to examine in the following iteration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9303" y="160690"/>
            <a:ext cx="3967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left shift has the effect of moving the intermediate operands to the left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52164" y="3441082"/>
            <a:ext cx="1447800" cy="37150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70902" y="1410346"/>
            <a:ext cx="1146874" cy="43395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89452" y="5615583"/>
            <a:ext cx="348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Add Multiplicand to Product If 1 in least significant bit of the 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Multiplication in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These three steps are repeated 32 times to obtain the product</a:t>
            </a:r>
          </a:p>
          <a:p>
            <a:endParaRPr lang="en-US" dirty="0"/>
          </a:p>
          <a:p>
            <a:r>
              <a:rPr lang="en-US" dirty="0"/>
              <a:t> If each step took a clock cycle, this algorithm would require almost 100 clock cycles to multiply two 32-bit numbers</a:t>
            </a:r>
          </a:p>
          <a:p>
            <a:endParaRPr lang="en-US" dirty="0"/>
          </a:p>
          <a:p>
            <a:r>
              <a:rPr lang="en-US" dirty="0"/>
              <a:t>Addition and subtraction may be anywhere from 5 to 100 times more popular than multiply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Multiplication in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This algorithm and hardware are easily refined to take 1 clock cycle per step.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speed-up comes from </a:t>
            </a:r>
            <a:r>
              <a:rPr lang="en-US" u="sng" dirty="0"/>
              <a:t>performing the operations in parallel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multiplier and multiplicand are shifted while the multiplicand is added to the product if the multiplier bit is a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hardware just has to ensure that it tests the right bit of the multiplier and gets the pre-shifted version of the multiplicand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48FB9-9B52-424E-ABFB-44A9A3735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613494"/>
            <a:ext cx="9963150" cy="5153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8818" y="3399317"/>
            <a:ext cx="3165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the product is shifted right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6731" y="57979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multiplier is placed in the right half of the Product register. </a:t>
            </a:r>
          </a:p>
        </p:txBody>
      </p:sp>
    </p:spTree>
    <p:extLst>
      <p:ext uri="{BB962C8B-B14F-4D97-AF65-F5344CB8AC3E}">
        <p14:creationId xmlns:p14="http://schemas.microsoft.com/office/powerpoint/2010/main" val="7596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C0207B-56D3-4F36-9F6C-F03811EE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78"/>
            <a:ext cx="12192000" cy="576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Signed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First convert the multiplier and multiplicand to positive numbers and then remember the original signs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algorithms should then be run for 31 iterations,</a:t>
            </a:r>
            <a:r>
              <a:rPr lang="en-US" b="1" dirty="0"/>
              <a:t> leaving the signs out of the calculation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need negate the product only if the original signs disagree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shifting steps would need to extend the sign of the product </a:t>
            </a:r>
            <a:r>
              <a:rPr lang="en-US" dirty="0"/>
              <a:t>for signed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the algorithm completes, the lower word would have the 32-bit product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Faster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Faster multiplications are possible by essentially </a:t>
            </a:r>
            <a:r>
              <a:rPr lang="en-US" b="1" dirty="0"/>
              <a:t>providing one 32-bit adder for each bit of the multiplier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input is the multiplicand </a:t>
            </a:r>
            <a:r>
              <a:rPr lang="en-US" dirty="0" err="1"/>
              <a:t>ANDed</a:t>
            </a:r>
            <a:r>
              <a:rPr lang="en-US" dirty="0"/>
              <a:t> with a multiplier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other is the output of a prior adder </a:t>
            </a:r>
          </a:p>
          <a:p>
            <a:endParaRPr lang="en-US" dirty="0"/>
          </a:p>
          <a:p>
            <a:r>
              <a:rPr lang="en-US" dirty="0"/>
              <a:t>An alternative way to organize these </a:t>
            </a:r>
            <a:r>
              <a:rPr lang="en-US" b="1" dirty="0"/>
              <a:t>32 additions is in a parallel tree</a:t>
            </a:r>
          </a:p>
          <a:p>
            <a:pPr marL="457200" lvl="1" indent="0">
              <a:buNone/>
            </a:pPr>
            <a:r>
              <a:rPr lang="en-US" dirty="0"/>
              <a:t>Instead of waiting for 32 add times, we wait just the log2 (32) or five 32-bit add times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Addition and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/>
              <a:lstStyle/>
              <a:p>
                <a:r>
                  <a:rPr lang="en-US" dirty="0"/>
                  <a:t>Let’s try 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𝑡𝑒𝑛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𝑡𝑒𝑛</m:t>
                        </m:r>
                      </m:sub>
                    </m:sSub>
                  </m:oMath>
                </a14:m>
                <a:r>
                  <a:rPr lang="en-US" dirty="0"/>
                  <a:t> in binary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2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1" y="2557760"/>
            <a:ext cx="10915537" cy="1742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019" y="4382235"/>
            <a:ext cx="7772400" cy="20737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3B72C5-D6A2-4630-B3CC-9D671F90ED5C}"/>
              </a:ext>
            </a:extLst>
          </p:cNvPr>
          <p:cNvSpPr/>
          <p:nvPr/>
        </p:nvSpPr>
        <p:spPr>
          <a:xfrm>
            <a:off x="8180614" y="2590419"/>
            <a:ext cx="1306286" cy="9855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AE0C7-95E6-4DFC-9878-5AD1835C76FF}"/>
              </a:ext>
            </a:extLst>
          </p:cNvPr>
          <p:cNvCxnSpPr>
            <a:stCxn id="7" idx="2"/>
          </p:cNvCxnSpPr>
          <p:nvPr/>
        </p:nvCxnSpPr>
        <p:spPr>
          <a:xfrm flipH="1">
            <a:off x="8610600" y="3575959"/>
            <a:ext cx="223157" cy="8062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492DFE-8302-4643-B513-8BBBDAAB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642"/>
            <a:ext cx="12192000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4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MIPS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MIPS provides a separate pair of 32-bit registers to contain the 64-bit product, called </a:t>
            </a:r>
            <a:r>
              <a:rPr lang="en-US" b="1" i="1" dirty="0"/>
              <a:t>Hi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Lo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produce a properly signed or unsigned product, MIPS has two instructions: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multiply (</a:t>
            </a:r>
            <a:r>
              <a:rPr lang="en-US" b="1" dirty="0" err="1">
                <a:solidFill>
                  <a:srgbClr val="0070C0"/>
                </a:solidFill>
              </a:rPr>
              <a:t>mult</a:t>
            </a:r>
            <a:r>
              <a:rPr lang="en-US" dirty="0"/>
              <a:t>) and multiply unsigned (</a:t>
            </a:r>
            <a:r>
              <a:rPr lang="en-US" b="1" dirty="0" err="1">
                <a:solidFill>
                  <a:srgbClr val="0070C0"/>
                </a:solidFill>
              </a:rPr>
              <a:t>multu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 fetch the integer 32-bit product, the programmer uses </a:t>
            </a:r>
            <a:r>
              <a:rPr lang="en-US" i="1" dirty="0"/>
              <a:t>move from lo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mflo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Addition and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/>
              <a:lstStyle/>
              <a:p>
                <a:r>
                  <a:rPr lang="en-US" dirty="0"/>
                  <a:t>Let’s try 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𝑡𝑒𝑛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𝑡𝑒𝑛</m:t>
                        </m:r>
                      </m:sub>
                    </m:sSub>
                  </m:oMath>
                </a14:m>
                <a:r>
                  <a:rPr lang="en-US" dirty="0"/>
                  <a:t> in binary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2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98" y="2466387"/>
            <a:ext cx="9878242" cy="1784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098" y="4455812"/>
            <a:ext cx="9878242" cy="16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Recall that </a:t>
            </a:r>
            <a:r>
              <a:rPr lang="en-US" b="1" dirty="0"/>
              <a:t>overflow</a:t>
            </a:r>
            <a:r>
              <a:rPr lang="en-US" dirty="0"/>
              <a:t> occurs when the result from an operation </a:t>
            </a:r>
            <a:r>
              <a:rPr lang="en-US" u="sng" dirty="0"/>
              <a:t>cannot be represented</a:t>
            </a:r>
            <a:r>
              <a:rPr lang="en-US" dirty="0"/>
              <a:t> with the available hardware, in this case a 32-bit word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When can overflow occur in </a:t>
            </a:r>
            <a:r>
              <a:rPr lang="en-US" b="1" dirty="0"/>
              <a:t>addition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adding operands with different signs, overflow cannot occur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457200" lvl="1" indent="0">
              <a:buNone/>
            </a:pPr>
            <a:r>
              <a:rPr lang="en-US" dirty="0"/>
              <a:t> The reason is the sum must be no larger than one of the operands </a:t>
            </a:r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dirty="0"/>
              <a:t>	For example: -10 + 4 = -6</a:t>
            </a:r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dirty="0"/>
              <a:t>Since the operands fit in 32 bits and the sum is no larger than an operand, the sum must fit in 32 bits as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subtract </a:t>
            </a:r>
            <a:r>
              <a:rPr lang="en-US" dirty="0"/>
              <a:t>it’s just the opposite principle.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the signs of the operands are the same, overflow cannot occur</a:t>
            </a:r>
          </a:p>
          <a:p>
            <a:endParaRPr lang="en-US" u="sng" dirty="0"/>
          </a:p>
          <a:p>
            <a:pPr marL="457200" lvl="1" indent="0">
              <a:buNone/>
            </a:pPr>
            <a:r>
              <a:rPr lang="en-US" dirty="0"/>
              <a:t> To see this, remember that:</a:t>
            </a:r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dirty="0"/>
              <a:t> 	c – a =  c + ( - a ) </a:t>
            </a:r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dirty="0"/>
              <a:t>Therefore, when we subtract operands of the same sign we end up by adding operands of different signs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detect overflow when it does occur? </a:t>
            </a:r>
          </a:p>
          <a:p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Clearly, adding or subtracting two 32-bit numbers can yield a result that needs </a:t>
            </a:r>
            <a:r>
              <a:rPr lang="en-US" b="1" dirty="0"/>
              <a:t>33 bits </a:t>
            </a:r>
            <a:r>
              <a:rPr lang="en-US" dirty="0"/>
              <a:t>to be fully expressed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lack of a 33rd bit means that </a:t>
            </a:r>
            <a:r>
              <a:rPr lang="en-US" b="1" dirty="0"/>
              <a:t>when overflow occurs, the sign bit is set with the value of the result </a:t>
            </a:r>
            <a:r>
              <a:rPr lang="en-US" dirty="0"/>
              <a:t>instead of the proper sign of the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Hence, overflow occurs when adding two positive numbers and the sum is negative, or vice versa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EF102-5AF0-4E95-B807-3FEBF99E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900237"/>
            <a:ext cx="10791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overflow with </a:t>
            </a:r>
            <a:r>
              <a:rPr lang="en-US" b="1" dirty="0"/>
              <a:t>unsigned integers</a:t>
            </a:r>
            <a:r>
              <a:rPr lang="en-US" dirty="0"/>
              <a:t>? </a:t>
            </a:r>
          </a:p>
          <a:p>
            <a:r>
              <a:rPr lang="en-US" dirty="0"/>
              <a:t>Unsigned integers are </a:t>
            </a:r>
            <a:r>
              <a:rPr lang="en-US" b="1" dirty="0"/>
              <a:t>commonly used for memory addresses </a:t>
            </a:r>
            <a:r>
              <a:rPr lang="en-US" dirty="0"/>
              <a:t>where </a:t>
            </a:r>
            <a:r>
              <a:rPr lang="en-US" u="sng" dirty="0"/>
              <a:t>overflows are ignored</a:t>
            </a:r>
            <a:r>
              <a:rPr lang="en-US" dirty="0"/>
              <a:t>.</a:t>
            </a:r>
          </a:p>
          <a:p>
            <a:r>
              <a:rPr lang="en-US" dirty="0"/>
              <a:t>The computer designer must therefore provide </a:t>
            </a:r>
            <a:r>
              <a:rPr lang="en-US" b="1" dirty="0"/>
              <a:t>a way to ignore overflow in some cases </a:t>
            </a:r>
            <a:r>
              <a:rPr lang="en-US" dirty="0"/>
              <a:t>and to recognize it in others.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■ Add (</a:t>
            </a: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), add immediate (</a:t>
            </a:r>
            <a:r>
              <a:rPr lang="en-US" dirty="0" err="1">
                <a:solidFill>
                  <a:srgbClr val="0070C0"/>
                </a:solidFill>
              </a:rPr>
              <a:t>addi</a:t>
            </a:r>
            <a:r>
              <a:rPr lang="en-US" dirty="0"/>
              <a:t>), and subtract (</a:t>
            </a:r>
            <a:r>
              <a:rPr lang="en-US" dirty="0">
                <a:solidFill>
                  <a:srgbClr val="0070C0"/>
                </a:solidFill>
              </a:rPr>
              <a:t>sub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</a:rPr>
              <a:t>cause 	exceptions on overflow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■ Add unsigned (</a:t>
            </a:r>
            <a:r>
              <a:rPr lang="en-US" dirty="0" err="1">
                <a:solidFill>
                  <a:srgbClr val="0070C0"/>
                </a:solidFill>
              </a:rPr>
              <a:t>addu</a:t>
            </a:r>
            <a:r>
              <a:rPr lang="en-US" dirty="0"/>
              <a:t>), add immediate unsigned (</a:t>
            </a:r>
            <a:r>
              <a:rPr lang="en-US" dirty="0" err="1">
                <a:solidFill>
                  <a:srgbClr val="0070C0"/>
                </a:solidFill>
              </a:rPr>
              <a:t>addiu</a:t>
            </a:r>
            <a:r>
              <a:rPr lang="en-US" dirty="0"/>
              <a:t>), and 	subtract unsigned (</a:t>
            </a:r>
            <a:r>
              <a:rPr lang="en-US" dirty="0" err="1">
                <a:solidFill>
                  <a:srgbClr val="0070C0"/>
                </a:solidFill>
              </a:rPr>
              <a:t>subu</a:t>
            </a:r>
            <a:r>
              <a:rPr lang="en-US" dirty="0"/>
              <a:t>) </a:t>
            </a:r>
            <a:r>
              <a:rPr lang="en-US" b="1" dirty="0">
                <a:solidFill>
                  <a:srgbClr val="00B050"/>
                </a:solidFill>
              </a:rPr>
              <a:t>do </a:t>
            </a:r>
            <a:r>
              <a:rPr lang="en-US" b="1" i="1" dirty="0">
                <a:solidFill>
                  <a:srgbClr val="00B050"/>
                </a:solidFill>
              </a:rPr>
              <a:t>not </a:t>
            </a:r>
            <a:r>
              <a:rPr lang="en-US" b="1" dirty="0">
                <a:solidFill>
                  <a:srgbClr val="00B050"/>
                </a:solidFill>
              </a:rPr>
              <a:t>cause exceptions on overflow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The number of digits in the </a:t>
            </a:r>
            <a:r>
              <a:rPr lang="en-US" i="1" dirty="0"/>
              <a:t>product</a:t>
            </a:r>
            <a:r>
              <a:rPr lang="en-US" dirty="0"/>
              <a:t> is </a:t>
            </a:r>
            <a:r>
              <a:rPr lang="en-US" b="1" dirty="0"/>
              <a:t>considerably larger </a:t>
            </a:r>
            <a:r>
              <a:rPr lang="en-US" dirty="0"/>
              <a:t>than the number in either the </a:t>
            </a:r>
            <a:r>
              <a:rPr lang="en-US" i="1" dirty="0"/>
              <a:t>multiplicand</a:t>
            </a:r>
            <a:r>
              <a:rPr lang="en-US" dirty="0"/>
              <a:t> or the </a:t>
            </a:r>
            <a:r>
              <a:rPr lang="en-US" i="1" dirty="0"/>
              <a:t>multiplier</a:t>
            </a:r>
          </a:p>
          <a:p>
            <a:endParaRPr lang="en-US" i="1" dirty="0"/>
          </a:p>
          <a:p>
            <a:r>
              <a:rPr lang="en-US" dirty="0"/>
              <a:t>In fact, if we ignore the sign bits, the length of the multiplication of an n-bit multiplicand and an m-bit multiplier is a product that is</a:t>
            </a:r>
          </a:p>
          <a:p>
            <a:pPr marL="0" indent="0" algn="ctr">
              <a:buNone/>
            </a:pPr>
            <a:r>
              <a:rPr lang="en-US" b="1" dirty="0"/>
              <a:t>n + m bits long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Hence, like add, multiply must cope with </a:t>
            </a:r>
            <a:r>
              <a:rPr lang="en-US" b="1" dirty="0"/>
              <a:t>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25332</TotalTime>
  <Words>1026</Words>
  <Application>Microsoft Office PowerPoint</Application>
  <PresentationFormat>Widescreen</PresentationFormat>
  <Paragraphs>148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Addition and Subtraction</vt:lpstr>
      <vt:lpstr>Addition and Subtraction</vt:lpstr>
      <vt:lpstr>Addition and Subtraction</vt:lpstr>
      <vt:lpstr>Overflow</vt:lpstr>
      <vt:lpstr>Overflow</vt:lpstr>
      <vt:lpstr>Overflow</vt:lpstr>
      <vt:lpstr>PowerPoint Presentation</vt:lpstr>
      <vt:lpstr>Overflow</vt:lpstr>
      <vt:lpstr>Multiplication</vt:lpstr>
      <vt:lpstr>PowerPoint Presentation</vt:lpstr>
      <vt:lpstr>Multiplication in hardware</vt:lpstr>
      <vt:lpstr>PowerPoint Presentation</vt:lpstr>
      <vt:lpstr>PowerPoint Presentation</vt:lpstr>
      <vt:lpstr>Multiplication in hardware</vt:lpstr>
      <vt:lpstr>Multiplication in hardware</vt:lpstr>
      <vt:lpstr>PowerPoint Presentation</vt:lpstr>
      <vt:lpstr>PowerPoint Presentation</vt:lpstr>
      <vt:lpstr>Signed Multiplication</vt:lpstr>
      <vt:lpstr>Faster Multiplication</vt:lpstr>
      <vt:lpstr>PowerPoint Presentation</vt:lpstr>
      <vt:lpstr>MIPS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Everywhere!</dc:title>
  <dc:creator>Fabio Di Troia</dc:creator>
  <cp:lastModifiedBy>Fabio Di Troia</cp:lastModifiedBy>
  <cp:revision>111</cp:revision>
  <dcterms:created xsi:type="dcterms:W3CDTF">2016-08-23T22:17:44Z</dcterms:created>
  <dcterms:modified xsi:type="dcterms:W3CDTF">2019-02-14T16:14:47Z</dcterms:modified>
</cp:coreProperties>
</file>