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257" r:id="rId3"/>
    <p:sldId id="261" r:id="rId4"/>
    <p:sldId id="262" r:id="rId5"/>
    <p:sldId id="258" r:id="rId6"/>
    <p:sldId id="263" r:id="rId7"/>
    <p:sldId id="264" r:id="rId8"/>
    <p:sldId id="265" r:id="rId9"/>
    <p:sldId id="276" r:id="rId10"/>
    <p:sldId id="281" r:id="rId11"/>
    <p:sldId id="286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807" autoAdjust="0"/>
  </p:normalViewPr>
  <p:slideViewPr>
    <p:cSldViewPr snapToGrid="0">
      <p:cViewPr varScale="1">
        <p:scale>
          <a:sx n="70" d="100"/>
          <a:sy n="70" d="100"/>
        </p:scale>
        <p:origin x="11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o Di Troia" userId="7de80edd88c2c9de" providerId="LiveId" clId="{6436371F-7C67-47F1-B8A6-AE8C5FE8363C}"/>
  </pc:docChgLst>
  <pc:docChgLst>
    <pc:chgData name="Fabio Di Troia" userId="7de80edd88c2c9de" providerId="LiveId" clId="{444CF686-1C0A-4C78-8D19-024E92135ABF}"/>
    <pc:docChg chg="custSel modSld">
      <pc:chgData name="Fabio Di Troia" userId="7de80edd88c2c9de" providerId="LiveId" clId="{444CF686-1C0A-4C78-8D19-024E92135ABF}" dt="2019-08-27T20:32:56.918" v="59" actId="5793"/>
      <pc:docMkLst>
        <pc:docMk/>
      </pc:docMkLst>
      <pc:sldChg chg="modNotesTx">
        <pc:chgData name="Fabio Di Troia" userId="7de80edd88c2c9de" providerId="LiveId" clId="{444CF686-1C0A-4C78-8D19-024E92135ABF}" dt="2019-08-27T20:32:56.918" v="59" actId="5793"/>
        <pc:sldMkLst>
          <pc:docMk/>
          <pc:sldMk cId="2811788434" sldId="276"/>
        </pc:sldMkLst>
      </pc:sldChg>
      <pc:sldChg chg="modSp">
        <pc:chgData name="Fabio Di Troia" userId="7de80edd88c2c9de" providerId="LiveId" clId="{444CF686-1C0A-4C78-8D19-024E92135ABF}" dt="2019-08-27T20:18:56.312" v="43" actId="313"/>
        <pc:sldMkLst>
          <pc:docMk/>
          <pc:sldMk cId="761260108" sldId="281"/>
        </pc:sldMkLst>
        <pc:spChg chg="mod">
          <ac:chgData name="Fabio Di Troia" userId="7de80edd88c2c9de" providerId="LiveId" clId="{444CF686-1C0A-4C78-8D19-024E92135ABF}" dt="2019-08-27T20:18:56.312" v="43" actId="313"/>
          <ac:spMkLst>
            <pc:docMk/>
            <pc:sldMk cId="761260108" sldId="281"/>
            <ac:spMk id="3" creationId="{4B8166A5-9C9A-41C6-A42B-1AF5E746E2F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0CDCF-7B2F-4817-BC31-5ECCAA44C03C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BB66-957B-4C4B-BB23-500B3C40FA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194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BB66-957B-4C4B-BB23-500B3C40FA8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345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Debian windows:</a:t>
            </a:r>
          </a:p>
          <a:p>
            <a:r>
              <a:rPr lang="en-US" dirty="0" err="1"/>
              <a:t>Ctrl+L</a:t>
            </a:r>
            <a:r>
              <a:rPr lang="en-US" dirty="0"/>
              <a:t> in a window to see the actual path</a:t>
            </a:r>
          </a:p>
          <a:p>
            <a:r>
              <a:rPr lang="en-US" dirty="0" err="1"/>
              <a:t>Ctrl+Up</a:t>
            </a:r>
            <a:r>
              <a:rPr lang="en-US" dirty="0"/>
              <a:t> or Down, changes the desktop (workspace)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BB66-957B-4C4B-BB23-500B3C40FA8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543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a zero…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BB66-957B-4C4B-BB23-500B3C40FA8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635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</a:t>
            </a:r>
            <a:r>
              <a:rPr lang="en-US" dirty="0" err="1"/>
              <a:t>poweroff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poweroff</a:t>
            </a:r>
            <a:r>
              <a:rPr lang="en-US" dirty="0"/>
              <a:t>'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BB66-957B-4C4B-BB23-500B3C40FA8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406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CB01-2CF8-4C73-8DA8-94B56CB54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AB50F-08B9-45CB-AD79-3945FB441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D97AE-806E-42F9-975D-7944B55C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7437-CD26-435B-88D3-636E804EB603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4A30F-62B7-46BD-BECB-82DF1C80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262F0-872C-428A-B5EF-A5CEF534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F376-0F61-40E3-9785-280CE4B417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03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CD37-C223-490C-8D93-C80BEF0F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3C4FB5-DCE1-4524-92DD-753943DFD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3F636-ED75-4444-B247-DDB3F84A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7437-CD26-435B-88D3-636E804EB603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BC2CA-7645-4D5B-A5F0-93FE7A56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1A8B8-69FA-4BE0-BE56-BBE3B2BE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F376-0F61-40E3-9785-280CE4B417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84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8DF410-1E47-4E3D-B6B0-B22E169F2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A6CFB-33A8-4FD5-841C-D627E5B49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10727-3867-4F0C-B683-37A071A0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7437-CD26-435B-88D3-636E804EB603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0A3BC-0040-4FDE-8843-B3E77BBBB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F8920-F3CA-4329-BBAA-56DC2AD9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F376-0F61-40E3-9785-280CE4B417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53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8F20-69F4-4370-91D5-0E977CAC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B7711-9CCA-407B-91F7-F40112E1E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E8CE1-8AC8-45F3-96AE-4B7340902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7437-CD26-435B-88D3-636E804EB603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14EB5-62FB-4143-A26B-C60CE2C5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E9926-2D14-4F21-A23C-2B2458404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F376-0F61-40E3-9785-280CE4B417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813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121B-747E-45A4-AA7E-76D55D2FF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192BA-E29D-455E-9618-2425A2348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8F5C-85D4-49E4-94B2-5E038359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7437-CD26-435B-88D3-636E804EB603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549A-C694-41E7-92A5-EE93F457D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703CD-F0E0-497F-B51D-A7F50D72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F376-0F61-40E3-9785-280CE4B417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18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6BCC3-7F2C-43D3-BB2A-3D3D560F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BDAA8-07C9-474A-A868-FAC644A5B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058D4-6D8B-4B43-AE66-8DC526E7D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EC77A-6BD5-4E54-B1FC-FAAC2347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7437-CD26-435B-88D3-636E804EB603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AC153-98D5-45E1-A1AC-786F7685D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4C44E-3CBE-46D4-8980-CE6B2B0A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F376-0F61-40E3-9785-280CE4B417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15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C5F0-FD6A-47A5-8FBA-D6B46E6C2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0578E-CE68-48C0-AF21-1C6916EFF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DA90D-DAD1-4E17-9077-FA995932B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3BCF70-B855-490F-8F16-F76C1798F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AA6EEB-A0D0-4C66-934F-5A24F58D7F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3EFA4-A69C-49C8-B3A1-913A72857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7437-CD26-435B-88D3-636E804EB603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15C3CA-A17E-4F43-800A-277B792F7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F3BF6-1FFC-4786-84C0-2787D2D0C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F376-0F61-40E3-9785-280CE4B417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88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B269-AD07-4495-8804-FE4E9D16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A07BD4-16DA-4233-B222-9308D0C2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7437-CD26-435B-88D3-636E804EB603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3A4ADC-24B4-4E01-AAE7-F264BA8B3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1A4C52-8E18-4E74-8EF3-3983B85C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F376-0F61-40E3-9785-280CE4B417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14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3E5335-A4B3-4CD9-A1D7-96DE60034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7437-CD26-435B-88D3-636E804EB603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F2FF8-6B75-44DE-97BB-720DEC8F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536F2-130A-4708-BFFA-3344A125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F376-0F61-40E3-9785-280CE4B417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06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8BA1F-7CA1-4FE2-81AD-D29BF941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2E161-9363-4DA2-9DA6-299CBB48B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21CC8-CFCF-4931-848F-20E3FBF60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4A645-1B13-429D-9169-4A4657357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7437-CD26-435B-88D3-636E804EB603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FCCBB-65F8-40C1-82B4-6E19E7CF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72247-3577-4776-93E6-302CAAD3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F376-0F61-40E3-9785-280CE4B417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40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5E2D4-DC5F-4A1F-869C-B50AF32D3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C8B31F-AE9A-42FC-A01F-23A749DC3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CCA91-F206-4143-ACBE-0D7656B8C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5B78C-ED1A-4D98-8D71-B739ED8D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7437-CD26-435B-88D3-636E804EB603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9E21A-5090-42D7-A57F-19B92E73F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2FA58-B9A2-4726-8D0A-3275CB01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F376-0F61-40E3-9785-280CE4B417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22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82BE3D-B05B-4895-84C7-28761B18E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C4094-38F4-4C96-A8EF-5F5F4C1AE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D44AE-1F60-4FF1-9780-E87C2989DA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67437-CD26-435B-88D3-636E804EB603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9BFCB-868F-411F-BD45-D06DBD168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4DE89-36CB-4F49-826D-2CC08B979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BF376-0F61-40E3-9785-280CE4B417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262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information.rapid7.com/download-metasploitable-2017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offensive-security.com/kali-linux-vmware-virtualbox-image-downloa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microsoft.com/en-us/microsoft-edge/tools/vm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2580-56E1-4137-A6BA-1408A515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D6F37-796C-4F40-97F1-F5D64D9B5F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Installing a Virtual Network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753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166A5-9C9A-41C6-A42B-1AF5E746E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4" y="293914"/>
            <a:ext cx="7467600" cy="58830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testing you may want to install a “broken server” VM. </a:t>
            </a:r>
          </a:p>
          <a:p>
            <a:pPr marL="0" indent="0">
              <a:buNone/>
            </a:pPr>
            <a:r>
              <a:rPr lang="en-US" dirty="0"/>
              <a:t>You can download </a:t>
            </a:r>
            <a:r>
              <a:rPr lang="en-US" b="1" dirty="0" err="1"/>
              <a:t>Metasploitable</a:t>
            </a:r>
            <a:r>
              <a:rPr lang="en-US" dirty="0"/>
              <a:t> VM from here:	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https://information.rapid7.com/download-metasploitable-2017.html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You need company information, so fake email must be name@whatever.com, where whatever is the name of the company.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6898B9-0B0A-4D1B-B14F-944727502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573" y="0"/>
            <a:ext cx="3873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60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166A5-9C9A-41C6-A42B-1AF5E746E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3" y="522514"/>
            <a:ext cx="11451771" cy="60306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Then, create a VM in VirtualBox, Linux based, called </a:t>
            </a:r>
            <a:r>
              <a:rPr lang="en-US" dirty="0" err="1"/>
              <a:t>Metaspoitable</a:t>
            </a:r>
            <a:r>
              <a:rPr lang="en-US" dirty="0"/>
              <a:t> (1GB Ram)  </a:t>
            </a:r>
          </a:p>
          <a:p>
            <a:pPr marL="0" indent="0">
              <a:buNone/>
            </a:pPr>
            <a:r>
              <a:rPr lang="en-US" dirty="0"/>
              <a:t>	Also, connect it to the virtual NAT Network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Use existing Drive, using the </a:t>
            </a:r>
            <a:r>
              <a:rPr lang="en-US" dirty="0" err="1"/>
              <a:t>Metasploitable</a:t>
            </a:r>
            <a:r>
              <a:rPr lang="en-US" dirty="0"/>
              <a:t> file downloaded (.</a:t>
            </a:r>
            <a:r>
              <a:rPr lang="en-US" dirty="0" err="1"/>
              <a:t>vmdk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User: </a:t>
            </a:r>
            <a:r>
              <a:rPr lang="en-US" dirty="0" err="1"/>
              <a:t>msfadmin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Pass: </a:t>
            </a:r>
            <a:r>
              <a:rPr lang="en-US" dirty="0" err="1"/>
              <a:t>msfadmin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It only has a terminal interface.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NOTE: never expose this machine to actual internet! Because is made to be hackable!!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6351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166A5-9C9A-41C6-A42B-1AF5E746E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14"/>
            <a:ext cx="10515600" cy="58830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We can attack machines with a real IP, so servers.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Your machine has the IP changed by the router </a:t>
            </a:r>
          </a:p>
          <a:p>
            <a:pPr marL="457200" lvl="1" indent="0">
              <a:buNone/>
            </a:pPr>
            <a:r>
              <a:rPr lang="en-US" dirty="0"/>
              <a:t>Basically, an internal IP, while on the internet you use the IP of the router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 general, though, if you can PING a device, you can attack it…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43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0B100F-C282-4308-92FC-E752C8CE0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380" y="1140671"/>
            <a:ext cx="9093240" cy="419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5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6EFA92-87E7-4E48-826C-7463E521B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209550"/>
            <a:ext cx="7248525" cy="64389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99AECD7-97B5-43C2-ACD5-FA8ED4569C57}"/>
              </a:ext>
            </a:extLst>
          </p:cNvPr>
          <p:cNvSpPr/>
          <p:nvPr/>
        </p:nvSpPr>
        <p:spPr>
          <a:xfrm>
            <a:off x="697082" y="2831976"/>
            <a:ext cx="1912953" cy="8968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3A2830-5260-4DFF-987B-2831F2CA4CAD}"/>
              </a:ext>
            </a:extLst>
          </p:cNvPr>
          <p:cNvSpPr/>
          <p:nvPr/>
        </p:nvSpPr>
        <p:spPr>
          <a:xfrm>
            <a:off x="343315" y="5397623"/>
            <a:ext cx="5681663" cy="76514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0E9D53-1B0E-4336-B150-FC1B41D9BFC9}"/>
              </a:ext>
            </a:extLst>
          </p:cNvPr>
          <p:cNvCxnSpPr/>
          <p:nvPr/>
        </p:nvCxnSpPr>
        <p:spPr>
          <a:xfrm>
            <a:off x="561605" y="5762440"/>
            <a:ext cx="15358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3A1DF3-6139-4BD1-A160-5B11480B364E}"/>
              </a:ext>
            </a:extLst>
          </p:cNvPr>
          <p:cNvSpPr txBox="1"/>
          <p:nvPr/>
        </p:nvSpPr>
        <p:spPr>
          <a:xfrm>
            <a:off x="8753382" y="4749553"/>
            <a:ext cx="2645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extension pack must be for the exact same VirtualBox version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4B84ED-6DBF-4771-B496-09FE789734D2}"/>
              </a:ext>
            </a:extLst>
          </p:cNvPr>
          <p:cNvCxnSpPr>
            <a:stCxn id="9" idx="1"/>
          </p:cNvCxnSpPr>
          <p:nvPr/>
        </p:nvCxnSpPr>
        <p:spPr>
          <a:xfrm flipH="1">
            <a:off x="6024978" y="5211218"/>
            <a:ext cx="2728404" cy="5512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5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4E6846-E40F-4A68-B04A-830F14B55F4A}"/>
              </a:ext>
            </a:extLst>
          </p:cNvPr>
          <p:cNvSpPr/>
          <p:nvPr/>
        </p:nvSpPr>
        <p:spPr>
          <a:xfrm>
            <a:off x="739806" y="4840166"/>
            <a:ext cx="76231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Download Kali from its official website, or the complete VM image from: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www.offensive-security.com/kali-linux-vmware-virtualbox-image-download/</a:t>
            </a:r>
            <a:endParaRPr lang="en-US" dirty="0"/>
          </a:p>
          <a:p>
            <a:r>
              <a:rPr lang="en-US" dirty="0"/>
              <a:t>	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23B96E-AD07-4971-9C74-A37CB43BF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795337"/>
            <a:ext cx="104775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5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C30D-65BE-43C3-B6AF-4160851D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NAT Network in VirtualBox preferences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FFBDF-C06E-485F-8D35-93B202A77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Select “NAT Network” in Network option of the VM </a:t>
            </a:r>
          </a:p>
          <a:p>
            <a:pPr marL="457200" lvl="1" indent="0">
              <a:buNone/>
            </a:pPr>
            <a:r>
              <a:rPr lang="en-US" u="sng" dirty="0"/>
              <a:t>NOTE</a:t>
            </a:r>
            <a:r>
              <a:rPr lang="en-US" dirty="0"/>
              <a:t>: NAT is not the same as NAT Network</a:t>
            </a:r>
          </a:p>
          <a:p>
            <a:endParaRPr lang="en-US" dirty="0"/>
          </a:p>
          <a:p>
            <a:r>
              <a:rPr lang="en-US" dirty="0"/>
              <a:t>The router will be the Host machine, and the VMs will connect to it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050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0B8B92-A5B7-449D-8186-4203143F1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76" y="1239044"/>
            <a:ext cx="2343150" cy="2343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EAD244-9A10-4527-93D0-D92B66FF8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99" y="553244"/>
            <a:ext cx="1857375" cy="18573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EB1A0F-94D8-41A5-A4FB-A8A970B87C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65" y="4838699"/>
            <a:ext cx="1537891" cy="147637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9CB7AF-0536-42F8-B8C2-3E237894878A}"/>
              </a:ext>
            </a:extLst>
          </p:cNvPr>
          <p:cNvCxnSpPr/>
          <p:nvPr/>
        </p:nvCxnSpPr>
        <p:spPr>
          <a:xfrm>
            <a:off x="2155702" y="3752850"/>
            <a:ext cx="7810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A3232B-AA78-4109-8514-5FDDBC8302C2}"/>
              </a:ext>
            </a:extLst>
          </p:cNvPr>
          <p:cNvCxnSpPr>
            <a:cxnSpLocks/>
          </p:cNvCxnSpPr>
          <p:nvPr/>
        </p:nvCxnSpPr>
        <p:spPr>
          <a:xfrm flipH="1">
            <a:off x="2840854" y="3752850"/>
            <a:ext cx="932156" cy="10858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EEA55F-987A-423A-AB43-CBC4E89F29C7}"/>
              </a:ext>
            </a:extLst>
          </p:cNvPr>
          <p:cNvCxnSpPr>
            <a:cxnSpLocks/>
          </p:cNvCxnSpPr>
          <p:nvPr/>
        </p:nvCxnSpPr>
        <p:spPr>
          <a:xfrm flipH="1">
            <a:off x="4634144" y="3750685"/>
            <a:ext cx="536284" cy="11852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957529-854B-4BEB-BE15-C932B8086F29}"/>
              </a:ext>
            </a:extLst>
          </p:cNvPr>
          <p:cNvCxnSpPr>
            <a:cxnSpLocks/>
          </p:cNvCxnSpPr>
          <p:nvPr/>
        </p:nvCxnSpPr>
        <p:spPr>
          <a:xfrm>
            <a:off x="6663810" y="3750685"/>
            <a:ext cx="578759" cy="10880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12D569-B462-4A91-A816-05226B3BF360}"/>
              </a:ext>
            </a:extLst>
          </p:cNvPr>
          <p:cNvCxnSpPr>
            <a:cxnSpLocks/>
          </p:cNvCxnSpPr>
          <p:nvPr/>
        </p:nvCxnSpPr>
        <p:spPr>
          <a:xfrm>
            <a:off x="8617702" y="3752850"/>
            <a:ext cx="854772" cy="10233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4DF1C53-7359-4DAA-A5A9-F135B20BA50E}"/>
              </a:ext>
            </a:extLst>
          </p:cNvPr>
          <p:cNvSpPr txBox="1"/>
          <p:nvPr/>
        </p:nvSpPr>
        <p:spPr>
          <a:xfrm>
            <a:off x="4118597" y="5055236"/>
            <a:ext cx="949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…</a:t>
            </a:r>
            <a:endParaRPr lang="en-GB" sz="45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508C9E-879A-47FE-86F5-AC1A999FD783}"/>
              </a:ext>
            </a:extLst>
          </p:cNvPr>
          <p:cNvSpPr txBox="1"/>
          <p:nvPr/>
        </p:nvSpPr>
        <p:spPr>
          <a:xfrm>
            <a:off x="7364692" y="5055236"/>
            <a:ext cx="949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…</a:t>
            </a:r>
            <a:endParaRPr lang="en-GB" sz="45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F44F94-D3B5-4010-89D6-BD354BDE554B}"/>
              </a:ext>
            </a:extLst>
          </p:cNvPr>
          <p:cNvSpPr txBox="1"/>
          <p:nvPr/>
        </p:nvSpPr>
        <p:spPr>
          <a:xfrm>
            <a:off x="9789525" y="5003294"/>
            <a:ext cx="949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…</a:t>
            </a:r>
            <a:endParaRPr lang="en-GB" sz="45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683B96-B645-432E-8B99-61A7458D4F47}"/>
              </a:ext>
            </a:extLst>
          </p:cNvPr>
          <p:cNvSpPr txBox="1"/>
          <p:nvPr/>
        </p:nvSpPr>
        <p:spPr>
          <a:xfrm>
            <a:off x="634753" y="1703830"/>
            <a:ext cx="122955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HOST</a:t>
            </a:r>
            <a:endParaRPr lang="en-GB" sz="35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FE3858-93B3-4ACE-9088-8B8B3D3DC919}"/>
              </a:ext>
            </a:extLst>
          </p:cNvPr>
          <p:cNvSpPr txBox="1"/>
          <p:nvPr/>
        </p:nvSpPr>
        <p:spPr>
          <a:xfrm>
            <a:off x="726776" y="3949047"/>
            <a:ext cx="122955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VMs</a:t>
            </a:r>
            <a:endParaRPr lang="en-GB" sz="3500" dirty="0"/>
          </a:p>
        </p:txBody>
      </p:sp>
    </p:spTree>
    <p:extLst>
      <p:ext uri="{BB962C8B-B14F-4D97-AF65-F5344CB8AC3E}">
        <p14:creationId xmlns:p14="http://schemas.microsoft.com/office/powerpoint/2010/main" val="639782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E1287-098D-486E-8570-15FB22CD8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65E8F-469C-4265-91F7-C51A90AC8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Linux Commands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1442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92E3B-B585-4759-84F9-DE4AAF60B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429"/>
            <a:ext cx="10515600" cy="61504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Parameter example: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	-a </a:t>
            </a:r>
            <a:r>
              <a:rPr lang="en-US" dirty="0"/>
              <a:t>or </a:t>
            </a:r>
            <a:r>
              <a:rPr lang="en-US" b="1" dirty="0">
                <a:solidFill>
                  <a:srgbClr val="C00000"/>
                </a:solidFill>
              </a:rPr>
              <a:t>--all 	</a:t>
            </a:r>
            <a:r>
              <a:rPr lang="en-US" dirty="0"/>
              <a:t>one dash for letter, two for full word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Few Terminal commands:</a:t>
            </a:r>
          </a:p>
          <a:p>
            <a:endParaRPr lang="en-US" sz="500" dirty="0"/>
          </a:p>
          <a:p>
            <a:pPr marL="457200" lvl="1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pwd</a:t>
            </a:r>
            <a:r>
              <a:rPr lang="en-US" dirty="0"/>
              <a:t> 		shows current directory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cd</a:t>
            </a:r>
            <a:r>
              <a:rPr lang="en-US" dirty="0"/>
              <a:t> 			changes directory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man ls </a:t>
            </a:r>
            <a:r>
              <a:rPr lang="en-US" dirty="0"/>
              <a:t>		shows manual for ls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clear</a:t>
            </a:r>
            <a:r>
              <a:rPr lang="en-US" dirty="0"/>
              <a:t> 		clears the terminal screen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ifconfig</a:t>
            </a:r>
            <a:r>
              <a:rPr lang="en-US" dirty="0"/>
              <a:t> 		checks all the devices connected to the machine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Apt-get is the “program to install other programs”</a:t>
            </a:r>
          </a:p>
          <a:p>
            <a:pPr marL="0" indent="0">
              <a:buNone/>
            </a:pPr>
            <a:endParaRPr lang="en-US" sz="500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apt-get update </a:t>
            </a:r>
            <a:r>
              <a:rPr lang="en-US" dirty="0"/>
              <a:t>			update all the programs in the OS, Debian like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apt-get install </a:t>
            </a:r>
            <a:r>
              <a:rPr lang="en-US" b="1" dirty="0" err="1">
                <a:solidFill>
                  <a:srgbClr val="C00000"/>
                </a:solidFill>
              </a:rPr>
              <a:t>program_name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	install </a:t>
            </a:r>
            <a:r>
              <a:rPr lang="en-US" dirty="0" err="1"/>
              <a:t>program_name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41321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9F87A-65D4-41E2-BEF6-4F631BEB7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143"/>
            <a:ext cx="10515600" cy="5904820"/>
          </a:xfrm>
        </p:spPr>
        <p:txBody>
          <a:bodyPr>
            <a:normAutofit/>
          </a:bodyPr>
          <a:lstStyle/>
          <a:p>
            <a:r>
              <a:rPr lang="en-US" dirty="0"/>
              <a:t>We'll assume that a Windows10 VM is installed in VirtualBox </a:t>
            </a:r>
          </a:p>
          <a:p>
            <a:pPr marL="457200" lvl="1" indent="0">
              <a:buNone/>
            </a:pPr>
            <a:r>
              <a:rPr lang="en-US" dirty="0"/>
              <a:t>This will be the target</a:t>
            </a:r>
          </a:p>
          <a:p>
            <a:pPr marL="457200" lvl="1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dirty="0"/>
              <a:t>Free VM can be downloaded from: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http://developer.microsoft.com/en-us/microsoft-edge/tools/vms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Password to access the OS: 	</a:t>
            </a:r>
            <a:r>
              <a:rPr lang="en-US" dirty="0" err="1"/>
              <a:t>PasswOrd</a:t>
            </a:r>
            <a:r>
              <a:rPr lang="en-US" dirty="0"/>
              <a:t>!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F0B5C-22BB-41AA-B027-6305AFF85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2162" y="3341912"/>
            <a:ext cx="8067675" cy="33432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11788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247</Words>
  <Application>Microsoft Office PowerPoint</Application>
  <PresentationFormat>Widescreen</PresentationFormat>
  <Paragraphs>88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Introduction</vt:lpstr>
      <vt:lpstr>PowerPoint Presentation</vt:lpstr>
      <vt:lpstr>PowerPoint Presentation</vt:lpstr>
      <vt:lpstr>PowerPoint Presentation</vt:lpstr>
      <vt:lpstr>Create a NAT Network in VirtualBox preferences 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Hacking</dc:title>
  <dc:creator>Fabio Di Troia</dc:creator>
  <cp:lastModifiedBy>Fabio Di Troia</cp:lastModifiedBy>
  <cp:revision>4</cp:revision>
  <dcterms:created xsi:type="dcterms:W3CDTF">2019-04-07T18:03:02Z</dcterms:created>
  <dcterms:modified xsi:type="dcterms:W3CDTF">2019-08-27T20:33:51Z</dcterms:modified>
</cp:coreProperties>
</file>