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07340"/>
            <a:ext cx="9144000" cy="1005840"/>
          </a:xfrm>
        </p:spPr>
        <p:txBody>
          <a:bodyPr>
            <a:normAutofit fontScale="90000"/>
          </a:bodyPr>
          <a:p>
            <a:r>
              <a:rPr lang="en-US" altLang="zh-CN"/>
              <a:t>Qt</a:t>
            </a:r>
            <a:r>
              <a:rPr lang="zh-CN" altLang="en-US"/>
              <a:t>答辩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46555"/>
            <a:ext cx="9144000" cy="3611245"/>
          </a:xfrm>
        </p:spPr>
        <p:txBody>
          <a:bodyPr/>
          <a:p>
            <a:r>
              <a:rPr lang="zh-CN" altLang="en-US" sz="4800"/>
              <a:t>小游戏之消灭水果</a:t>
            </a:r>
            <a:endParaRPr lang="zh-CN" altLang="en-US" sz="4800"/>
          </a:p>
          <a:p>
            <a:r>
              <a:rPr lang="zh-CN" altLang="en-US" sz="4800"/>
              <a:t>姓名：梁浪</a:t>
            </a:r>
            <a:endParaRPr lang="zh-CN" altLang="en-US" sz="480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游戏大概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创建随机对象并将其放置在网格布局中。</a:t>
            </a:r>
            <a:endParaRPr lang="zh-CN" altLang="en-US"/>
          </a:p>
          <a:p>
            <a:r>
              <a:rPr lang="zh-CN" altLang="en-US"/>
              <a:t>     在网格中查找相同类型的元素组。</a:t>
            </a:r>
            <a:endParaRPr lang="zh-CN" altLang="en-US"/>
          </a:p>
          <a:p>
            <a:r>
              <a:rPr lang="zh-CN" altLang="en-US"/>
              <a:t>     从网格中删除对象。</a:t>
            </a:r>
            <a:endParaRPr lang="zh-CN" altLang="en-US"/>
          </a:p>
          <a:p>
            <a:r>
              <a:rPr lang="zh-CN" altLang="en-US"/>
              <a:t>     使用信号沟通事件。</a:t>
            </a:r>
            <a:endParaRPr lang="zh-CN" altLang="en-US"/>
          </a:p>
          <a:p>
            <a:r>
              <a:rPr lang="zh-CN" altLang="en-US"/>
              <a:t>     加载和使用自定义字体。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flipV="1">
            <a:off x="647700" y="113665"/>
            <a:ext cx="10515600" cy="144780"/>
          </a:xfrm>
        </p:spPr>
        <p:txBody>
          <a:bodyPr>
            <a:normAutofit fontScale="90000"/>
          </a:bodyPr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966470"/>
            <a:ext cx="10515600" cy="5623560"/>
          </a:xfrm>
        </p:spPr>
        <p:txBody>
          <a:bodyPr>
            <a:noAutofit/>
          </a:bodyPr>
          <a:p>
            <a:r>
              <a:rPr lang="en-US" altLang="zh-CN" sz="2400"/>
              <a:t>index</a:t>
            </a:r>
            <a:r>
              <a:rPr lang="zh-CN" altLang="en-US" sz="2400"/>
              <a:t>（</a:t>
            </a:r>
            <a:r>
              <a:rPr lang="en-US" altLang="zh-CN" sz="2400"/>
              <a:t>row</a:t>
            </a:r>
            <a:r>
              <a:rPr lang="zh-CN" altLang="en-US" sz="2400"/>
              <a:t>，</a:t>
            </a:r>
            <a:r>
              <a:rPr lang="en-US" altLang="zh-CN" sz="2400"/>
              <a:t>column</a:t>
            </a:r>
            <a:r>
              <a:rPr lang="zh-CN" altLang="en-US" sz="2400"/>
              <a:t>）</a:t>
            </a:r>
            <a:endParaRPr lang="zh-CN" altLang="en-US" sz="2400"/>
          </a:p>
          <a:p>
            <a:r>
              <a:rPr lang="zh-CN" altLang="en-US" sz="2400"/>
              <a:t>返回特定网格位置的数组索引。 我们可以使用此函数方便地访问字段数组中给定网格位置（行和列）的块。</a:t>
            </a:r>
            <a:endParaRPr lang="zh-CN" altLang="en-US" sz="2400"/>
          </a:p>
          <a:p>
            <a:r>
              <a:rPr lang="zh-CN" altLang="en-US" sz="2400"/>
              <a:t>initializeField（）</a:t>
            </a:r>
            <a:endParaRPr lang="zh-CN" altLang="en-US" sz="2400"/>
          </a:p>
          <a:p>
            <a:r>
              <a:rPr lang="zh-CN" altLang="en-US" sz="2400"/>
              <a:t>清空网格并用新块填充它。</a:t>
            </a:r>
            <a:endParaRPr lang="zh-CN" altLang="en-US" sz="2400"/>
          </a:p>
          <a:p>
            <a:r>
              <a:rPr lang="en-US" altLang="zh-CN" sz="2400"/>
              <a:t>clear</a:t>
            </a:r>
            <a:r>
              <a:rPr lang="zh-CN" altLang="en-US" sz="2400"/>
              <a:t>（）</a:t>
            </a:r>
            <a:endParaRPr lang="zh-CN" altLang="en-US" sz="2400"/>
          </a:p>
          <a:p>
            <a:r>
              <a:rPr lang="zh-CN" altLang="en-US" sz="2400"/>
              <a:t>正确删除游戏区域中的所有块实体并清除字段数组。</a:t>
            </a:r>
            <a:endParaRPr lang="zh-CN" altLang="en-US" sz="2400"/>
          </a:p>
          <a:p>
            <a:r>
              <a:rPr lang="zh-CN" altLang="en-US" sz="2400"/>
              <a:t>createBlock（行，列）</a:t>
            </a:r>
            <a:endParaRPr lang="zh-CN" altLang="en-US" sz="2400"/>
          </a:p>
          <a:p>
            <a:r>
              <a:rPr lang="zh-CN" altLang="en-US" sz="2400"/>
              <a:t>在特定网格位置向游戏添加新的随机块。</a:t>
            </a:r>
            <a:endParaRPr lang="zh-CN" altLang="en-US" sz="2400"/>
          </a:p>
          <a:p>
            <a:r>
              <a:rPr lang="zh-CN" altLang="en-US" sz="2400"/>
              <a:t>handleClick（行，列，类型）</a:t>
            </a:r>
            <a:endParaRPr lang="zh-CN" altLang="en-US" sz="2400"/>
          </a:p>
          <a:p>
            <a:r>
              <a:rPr lang="zh-CN" altLang="en-US" sz="2400"/>
              <a:t>将处理我们创建的块中的所有点击信号。 参数告诉我们已单击的块的位置和类型。 我们通过entity.clicked.connect（handleClick）命令将动态创建的块的信号与此函数连接起</a:t>
            </a:r>
            <a:endParaRPr lang="zh-CN" altLang="en-US" sz="240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flipV="1">
            <a:off x="647700" y="113665"/>
            <a:ext cx="10515600" cy="144780"/>
          </a:xfrm>
        </p:spPr>
        <p:txBody>
          <a:bodyPr>
            <a:normAutofit fontScale="90000"/>
          </a:bodyPr>
          <a:p>
            <a:endParaRPr lang="zh-CN" altLang="en-US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647700" y="388620"/>
            <a:ext cx="10515600" cy="5788660"/>
          </a:xfrm>
        </p:spPr>
        <p:txBody>
          <a:bodyPr>
            <a:normAutofit/>
          </a:bodyPr>
          <a:p>
            <a:r>
              <a:rPr lang="zh-CN" altLang="en-US" sz="2800"/>
              <a:t>fieldCopy</a:t>
            </a:r>
            <a:endParaRPr lang="zh-CN" altLang="en-US" sz="2800"/>
          </a:p>
          <a:p>
            <a:r>
              <a:rPr lang="zh-CN" altLang="en-US" sz="2800"/>
              <a:t>     必须是当前游戏领域的副本。 该函数将更改给定字段以标记已计数的块。 每当在邻域中找到所需类型的块时，它将从场中移除以避免再次检查它。</a:t>
            </a:r>
            <a:endParaRPr lang="zh-CN" altLang="en-US" sz="2800"/>
          </a:p>
          <a:p>
            <a:r>
              <a:rPr lang="zh-CN" altLang="en-US" sz="2800"/>
              <a:t>  </a:t>
            </a:r>
            <a:r>
              <a:rPr lang="en-US" altLang="zh-CN" sz="2800"/>
              <a:t>type</a:t>
            </a:r>
            <a:endParaRPr lang="zh-CN" altLang="en-US" sz="2800"/>
          </a:p>
          <a:p>
            <a:r>
              <a:rPr lang="zh-CN" altLang="en-US" sz="2800"/>
              <a:t>  设置搜索所需的块类型。</a:t>
            </a:r>
            <a:endParaRPr lang="zh-CN" altLang="en-US" sz="2800"/>
          </a:p>
          <a:p>
            <a:r>
              <a:rPr lang="zh-CN" altLang="en-US" sz="2800"/>
              <a:t>如果出现以下情况，每次调用getNumberOfConnectedBlocks都将返回零：</a:t>
            </a:r>
            <a:endParaRPr lang="zh-CN" altLang="en-US" sz="2800"/>
          </a:p>
          <a:p>
            <a:r>
              <a:rPr lang="zh-CN" altLang="en-US" sz="2800"/>
              <a:t>     行或列参数超出了我们游戏领域的范围。</a:t>
            </a:r>
            <a:endParaRPr lang="zh-CN" altLang="en-US" sz="2800"/>
          </a:p>
          <a:p>
            <a:r>
              <a:rPr lang="zh-CN" altLang="en-US" sz="2800"/>
              <a:t>     给定位置没有阻挡。 当计数块并从字段副本中删除时会发生这种情况。</a:t>
            </a:r>
            <a:endParaRPr lang="zh-CN" altLang="en-US" sz="2800"/>
          </a:p>
          <a:p>
            <a:r>
              <a:rPr lang="zh-CN" altLang="en-US" sz="2800"/>
              <a:t>     给定位置的块与所需类型不匹配。</a:t>
            </a:r>
            <a:endParaRPr lang="zh-CN" altLang="en-US" sz="280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012190"/>
          </a:xfrm>
        </p:spPr>
        <p:txBody>
          <a:bodyPr/>
          <a:p>
            <a:r>
              <a:rPr lang="zh-CN" altLang="en-US" sz="4400"/>
              <a:t>但前不足</a:t>
            </a:r>
            <a:endParaRPr lang="zh-CN" altLang="en-US" sz="4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270635"/>
            <a:ext cx="10515600" cy="4906645"/>
          </a:xfrm>
        </p:spPr>
        <p:txBody>
          <a:bodyPr/>
          <a:p>
            <a:r>
              <a:rPr lang="en-US" altLang="zh-CN" sz="3200"/>
              <a:t>1 </a:t>
            </a:r>
            <a:r>
              <a:rPr lang="zh-CN" altLang="en-US" sz="3200"/>
              <a:t>游戏中退出不能保存</a:t>
            </a:r>
            <a:endParaRPr lang="zh-CN" altLang="en-US" sz="3200"/>
          </a:p>
          <a:p>
            <a:r>
              <a:rPr lang="en-US" altLang="zh-CN" sz="3200"/>
              <a:t>2  </a:t>
            </a:r>
            <a:r>
              <a:rPr lang="zh-CN" altLang="en-US" sz="3200"/>
              <a:t>块的左移没能完成</a:t>
            </a:r>
            <a:endParaRPr lang="zh-CN" altLang="en-US" sz="3200"/>
          </a:p>
          <a:p>
            <a:r>
              <a:rPr lang="en-US" altLang="zh-CN" sz="3200"/>
              <a:t>3 json</a:t>
            </a:r>
            <a:r>
              <a:rPr lang="zh-CN" altLang="en-US" sz="3200"/>
              <a:t>用发没添加</a:t>
            </a:r>
            <a:endParaRPr lang="zh-CN" altLang="en-US" sz="320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637</Words>
  <Application>WPS 演示</Application>
  <PresentationFormat>宽屏</PresentationFormat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宋体</vt:lpstr>
      <vt:lpstr>Arial Unicode MS</vt:lpstr>
      <vt:lpstr>Arial Black</vt:lpstr>
      <vt:lpstr>微软雅黑</vt:lpstr>
      <vt:lpstr>方正黑体_GBK</vt:lpstr>
      <vt:lpstr>微软雅黑</vt:lpstr>
      <vt:lpstr>方正书宋_GBK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root</dc:creator>
  <cp:lastModifiedBy>root</cp:lastModifiedBy>
  <cp:revision>2</cp:revision>
  <dcterms:created xsi:type="dcterms:W3CDTF">2019-06-24T13:06:18Z</dcterms:created>
  <dcterms:modified xsi:type="dcterms:W3CDTF">2019-06-24T13:06:18Z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