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6"/>
  </p:notesMasterIdLst>
  <p:handoutMasterIdLst>
    <p:handoutMasterId r:id="rId27"/>
  </p:handoutMasterIdLst>
  <p:sldIdLst>
    <p:sldId id="288" r:id="rId5"/>
    <p:sldId id="325" r:id="rId6"/>
    <p:sldId id="326" r:id="rId7"/>
    <p:sldId id="319" r:id="rId8"/>
    <p:sldId id="322" r:id="rId9"/>
    <p:sldId id="320" r:id="rId10"/>
    <p:sldId id="318" r:id="rId11"/>
    <p:sldId id="327" r:id="rId12"/>
    <p:sldId id="313" r:id="rId13"/>
    <p:sldId id="312" r:id="rId14"/>
    <p:sldId id="317" r:id="rId15"/>
    <p:sldId id="321" r:id="rId16"/>
    <p:sldId id="328" r:id="rId17"/>
    <p:sldId id="324" r:id="rId18"/>
    <p:sldId id="330" r:id="rId19"/>
    <p:sldId id="323" r:id="rId20"/>
    <p:sldId id="331" r:id="rId21"/>
    <p:sldId id="332" r:id="rId22"/>
    <p:sldId id="333" r:id="rId23"/>
    <p:sldId id="334" r:id="rId24"/>
    <p:sldId id="31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5D9C"/>
    <a:srgbClr val="2173DC"/>
    <a:srgbClr val="0C5ADC"/>
    <a:srgbClr val="2705F5"/>
    <a:srgbClr val="FF66FF"/>
    <a:srgbClr val="FF5050"/>
    <a:srgbClr val="297DD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84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 by using </a:t>
            </a:r>
            <a:r>
              <a:rPr lang="en-US" altLang="zh-TW" dirty="0" err="1">
                <a:solidFill>
                  <a:schemeClr val="tx1"/>
                </a:solidFill>
                <a:latin typeface="+mj-lt"/>
              </a:rPr>
              <a:t>A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214" name="方程式" r:id="rId3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p:oleObj spid="_x0000_s2215" name="方程式" r:id="rId4" imgW="180324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216" name="方程式" r:id="rId5" imgW="126725" imgH="126725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198" name="方程式" r:id="rId3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199" name="方程式" r:id="rId4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200" name="方程式" r:id="rId6" imgW="1803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p:oleObj spid="_x0000_s25602" name="方程式" r:id="rId3" imgW="368280" imgH="215640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p:oleObj spid="_x0000_s25603" name="方程式" r:id="rId4" imgW="380880" imgH="215640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p:oleObj spid="_x0000_s25604" name="方程式" r:id="rId5" imgW="38088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p:oleObj spid="_x0000_s25605" name="方程式" r:id="rId6" imgW="41904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1930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7675" y="1494371"/>
          <a:ext cx="7769225" cy="555625"/>
        </p:xfrm>
        <a:graphic>
          <a:graphicData uri="http://schemas.openxmlformats.org/presentationml/2006/ole">
            <p:oleObj spid="_x0000_s26626" name="方程式" r:id="rId3" imgW="326376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p:oleObj spid="_x0000_s26627" name="方程式" r:id="rId4" imgW="1282680" imgH="43164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p:oleObj spid="_x0000_s26628" name="方程式" r:id="rId5" imgW="40608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p:oleObj spid="_x0000_s26629" name="方程式" r:id="rId6" imgW="19044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p:oleObj spid="_x0000_s26630" name="方程式" r:id="rId7" imgW="672840" imgH="39348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p:oleObj spid="_x0000_s26631" name="方程式" r:id="rId8" imgW="431640" imgH="22860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8835" y="1502407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= (Type X Position X Size)</a:t>
            </a:r>
          </a:p>
        </p:txBody>
      </p:sp>
      <p:sp>
        <p:nvSpPr>
          <p:cNvPr id="10" name="矩形 9"/>
          <p:cNvSpPr/>
          <p:nvPr/>
        </p:nvSpPr>
        <p:spPr>
          <a:xfrm>
            <a:off x="4156787" y="1684443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18282" y="1684443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16200000">
            <a:off x="6033927" y="1678910"/>
            <a:ext cx="464634" cy="1169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6040278" y="1216395"/>
            <a:ext cx="451933" cy="1169961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156592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156592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2619399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2619399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2619399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2619401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2619400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2864933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2864933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3708403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3708403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387851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4622803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4030123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4030122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275655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275655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442195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do computers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Remove false cases </a:t>
            </a:r>
            <a:r>
              <a:rPr lang="en-US" altLang="zh-TW" sz="2400" dirty="0" smtClean="0">
                <a:ea typeface="新細明體" pitchFamily="18" charset="-120"/>
              </a:rPr>
              <a:t>fast</a:t>
            </a:r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6194085"/>
              </p:ext>
            </p:extLst>
          </p:nvPr>
        </p:nvGraphicFramePr>
        <p:xfrm>
          <a:off x="2530284" y="2515923"/>
          <a:ext cx="3379787" cy="568325"/>
        </p:xfrm>
        <a:graphic>
          <a:graphicData uri="http://schemas.openxmlformats.org/presentationml/2006/ole">
            <p:oleObj spid="_x0000_s4135" name="方程式" r:id="rId3" imgW="1256755" imgH="203112" progId="Equation.3">
              <p:embed/>
            </p:oleObj>
          </a:graphicData>
        </a:graphic>
      </p:graphicFrame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4730" y="3377817"/>
            <a:ext cx="4276040" cy="3187554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3412068" y="3488267"/>
            <a:ext cx="1896532" cy="2895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543300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897696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062780" y="35353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15646" y="38584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914918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A based learner in </a:t>
            </a:r>
            <a:r>
              <a:rPr lang="en-US" altLang="zh-TW" sz="2400" dirty="0" err="1" smtClean="0">
                <a:latin typeface="Arial"/>
              </a:rPr>
              <a:t>adaboost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>
                <a:latin typeface="Arial"/>
              </a:rPr>
              <a:t>D</a:t>
            </a:r>
            <a:r>
              <a:rPr lang="en-US" altLang="zh-TW" sz="2400" dirty="0" smtClean="0">
                <a:latin typeface="Arial"/>
              </a:rPr>
              <a:t>ecision stump is a weak classifier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225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g(x)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96745" y="957129"/>
            <a:ext cx="42728" cy="55376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92254" y="171770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600000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60000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786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Can weak classifier combine to do better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V="1">
            <a:off x="5012267" y="2912533"/>
            <a:ext cx="42333" cy="3564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5054600" y="894491"/>
            <a:ext cx="8468" cy="20180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39802" y="2912533"/>
            <a:ext cx="7411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63068" y="2912533"/>
            <a:ext cx="2192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5933" y="937220"/>
            <a:ext cx="0" cy="20180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255933" y="2912533"/>
            <a:ext cx="0" cy="35644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265</Words>
  <Application>Microsoft Office PowerPoint</Application>
  <PresentationFormat>如螢幕大小 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3" baseType="lpstr">
      <vt:lpstr>CorpTemplate</vt:lpstr>
      <vt:lpstr>方程式</vt:lpstr>
      <vt:lpstr>投影片 1</vt:lpstr>
      <vt:lpstr>How do computers see a car?</vt:lpstr>
      <vt:lpstr>Learn from label data(supervised)</vt:lpstr>
      <vt:lpstr>Binary classifier</vt:lpstr>
      <vt:lpstr>Weak classifier</vt:lpstr>
      <vt:lpstr>Weak classifier learner</vt:lpstr>
      <vt:lpstr>Decision stump</vt:lpstr>
      <vt:lpstr>Can weak classifier combine to do better</vt:lpstr>
      <vt:lpstr>投影片 9</vt:lpstr>
      <vt:lpstr>投影片 10</vt:lpstr>
      <vt:lpstr>投影片 11</vt:lpstr>
      <vt:lpstr>How to pick the diverse classifiers</vt:lpstr>
      <vt:lpstr>Weight of data</vt:lpstr>
      <vt:lpstr>Reweight data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投影片 21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373</cp:revision>
  <cp:lastPrinted>2013-06-05T19:38:58Z</cp:lastPrinted>
  <dcterms:created xsi:type="dcterms:W3CDTF">2013-04-23T13:39:24Z</dcterms:created>
  <dcterms:modified xsi:type="dcterms:W3CDTF">2015-06-17T07:31:00Z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