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0"/>
  </p:notesMasterIdLst>
  <p:handoutMasterIdLst>
    <p:handoutMasterId r:id="rId21"/>
  </p:handoutMasterIdLst>
  <p:sldIdLst>
    <p:sldId id="288" r:id="rId5"/>
    <p:sldId id="325" r:id="rId6"/>
    <p:sldId id="326" r:id="rId7"/>
    <p:sldId id="319" r:id="rId8"/>
    <p:sldId id="322" r:id="rId9"/>
    <p:sldId id="320" r:id="rId10"/>
    <p:sldId id="318" r:id="rId11"/>
    <p:sldId id="327" r:id="rId12"/>
    <p:sldId id="313" r:id="rId13"/>
    <p:sldId id="312" r:id="rId14"/>
    <p:sldId id="317" r:id="rId15"/>
    <p:sldId id="321" r:id="rId16"/>
    <p:sldId id="324" r:id="rId17"/>
    <p:sldId id="323" r:id="rId18"/>
    <p:sldId id="31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584" y="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 by using </a:t>
            </a: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</a:t>
            </a: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方程式" r:id="rId3" imgW="342751" imgH="203112" progId="Equation.3">
                  <p:embed/>
                </p:oleObj>
              </mc:Choice>
              <mc:Fallback>
                <p:oleObj name="方程式" r:id="rId3" imgW="342751" imgH="203112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方程式" r:id="rId5" imgW="1803240" imgH="228600" progId="Equation.3">
                  <p:embed/>
                </p:oleObj>
              </mc:Choice>
              <mc:Fallback>
                <p:oleObj name="方程式" r:id="rId5" imgW="180324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方程式" r:id="rId7" imgW="126725" imgH="126725" progId="Equation.3">
                  <p:embed/>
                </p:oleObj>
              </mc:Choice>
              <mc:Fallback>
                <p:oleObj name="方程式" r:id="rId7" imgW="126725" imgH="126725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方程式" r:id="rId3" imgW="342751" imgH="203112" progId="Equation.3">
                  <p:embed/>
                </p:oleObj>
              </mc:Choice>
              <mc:Fallback>
                <p:oleObj name="方程式" r:id="rId3" imgW="342751" imgH="203112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方程式" r:id="rId5" imgW="126725" imgH="126725" progId="Equation.3">
                  <p:embed/>
                </p:oleObj>
              </mc:Choice>
              <mc:Fallback>
                <p:oleObj name="方程式" r:id="rId5" imgW="126725" imgH="126725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方程式" r:id="rId8" imgW="1803240" imgH="228600" progId="Equation.3">
                  <p:embed/>
                </p:oleObj>
              </mc:Choice>
              <mc:Fallback>
                <p:oleObj name="方程式" r:id="rId8" imgW="180324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35443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teach machine to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94085"/>
              </p:ext>
            </p:extLst>
          </p:nvPr>
        </p:nvGraphicFramePr>
        <p:xfrm>
          <a:off x="2530284" y="2515923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方程式" r:id="rId3" imgW="1256755" imgH="203112" progId="Equation.3">
                  <p:embed/>
                </p:oleObj>
              </mc:Choice>
              <mc:Fallback>
                <p:oleObj name="方程式" r:id="rId3" imgW="1256755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284" y="2515923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543300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3897696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062780" y="3535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15646" y="385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</a:t>
            </a:r>
            <a:r>
              <a:rPr lang="en-US" altLang="zh-TW" sz="2400" dirty="0" smtClean="0">
                <a:latin typeface="Arial"/>
              </a:rPr>
              <a:t>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1491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</a:t>
            </a:r>
            <a:r>
              <a:rPr lang="en-US" altLang="zh-TW" sz="2400" dirty="0" smtClean="0">
                <a:latin typeface="Arial"/>
              </a:rPr>
              <a:t>error</a:t>
            </a: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A based learner in </a:t>
            </a:r>
            <a:r>
              <a:rPr lang="en-US" altLang="zh-TW" sz="2400" dirty="0" err="1" smtClean="0">
                <a:latin typeface="Arial"/>
              </a:rPr>
              <a:t>adaboost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>
                <a:latin typeface="Arial"/>
              </a:rPr>
              <a:t>D</a:t>
            </a:r>
            <a:r>
              <a:rPr lang="en-US" altLang="zh-TW" sz="2400" dirty="0" smtClean="0">
                <a:latin typeface="Arial"/>
              </a:rPr>
              <a:t>ecision stump is a weak classifier example</a:t>
            </a: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</a:t>
            </a:r>
            <a:r>
              <a:rPr lang="en-US" altLang="zh-TW" dirty="0" smtClean="0"/>
              <a:t>classifier g(x)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600000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60000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786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Can weak classifier combine to do better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012267" y="2912533"/>
            <a:ext cx="42333" cy="3564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054600" y="894491"/>
            <a:ext cx="8468" cy="2018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39802" y="2912533"/>
            <a:ext cx="7411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63068" y="2912533"/>
            <a:ext cx="2192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5933" y="937220"/>
            <a:ext cx="0" cy="20180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255933" y="2912533"/>
            <a:ext cx="0" cy="356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170</Words>
  <Application>Microsoft Office PowerPoint</Application>
  <PresentationFormat>如螢幕大小 (4:3)</PresentationFormat>
  <Paragraphs>56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Wingdings</vt:lpstr>
      <vt:lpstr>CorpTemplate</vt:lpstr>
      <vt:lpstr>方程式</vt:lpstr>
      <vt:lpstr>Microsoft 方程式編輯器 3.0</vt:lpstr>
      <vt:lpstr>PowerPoint 簡報</vt:lpstr>
      <vt:lpstr>How to teach machine to see a car?</vt:lpstr>
      <vt:lpstr>Learn from label data(supervised)</vt:lpstr>
      <vt:lpstr>Binary classifier</vt:lpstr>
      <vt:lpstr>Weak classifier</vt:lpstr>
      <vt:lpstr>Weak classifier learner</vt:lpstr>
      <vt:lpstr>Decision stump</vt:lpstr>
      <vt:lpstr>Can weak classifier combine to do better</vt:lpstr>
      <vt:lpstr>PowerPoint 簡報</vt:lpstr>
      <vt:lpstr>PowerPoint 簡報</vt:lpstr>
      <vt:lpstr>PowerPoint 簡報</vt:lpstr>
      <vt:lpstr>Weight of data</vt:lpstr>
      <vt:lpstr>Reweight data</vt:lpstr>
      <vt:lpstr>Strong classifier</vt:lpstr>
      <vt:lpstr>PowerPoint 簡報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353</cp:revision>
  <cp:lastPrinted>2013-06-05T19:38:58Z</cp:lastPrinted>
  <dcterms:created xsi:type="dcterms:W3CDTF">2013-04-23T13:39:24Z</dcterms:created>
  <dcterms:modified xsi:type="dcterms:W3CDTF">2015-06-16T16:49:38Z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