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8"/>
  </p:notesMasterIdLst>
  <p:handoutMasterIdLst>
    <p:handoutMasterId r:id="rId39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3" r:id="rId19"/>
    <p:sldId id="312" r:id="rId20"/>
    <p:sldId id="317" r:id="rId21"/>
    <p:sldId id="321" r:id="rId22"/>
    <p:sldId id="328" r:id="rId23"/>
    <p:sldId id="324" r:id="rId24"/>
    <p:sldId id="330" r:id="rId25"/>
    <p:sldId id="323" r:id="rId26"/>
    <p:sldId id="331" r:id="rId27"/>
    <p:sldId id="354" r:id="rId28"/>
    <p:sldId id="332" r:id="rId29"/>
    <p:sldId id="333" r:id="rId30"/>
    <p:sldId id="337" r:id="rId31"/>
    <p:sldId id="334" r:id="rId32"/>
    <p:sldId id="316" r:id="rId33"/>
    <p:sldId id="343" r:id="rId34"/>
    <p:sldId id="344" r:id="rId35"/>
    <p:sldId id="341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F37278"/>
    <a:srgbClr val="2173DC"/>
    <a:srgbClr val="FF5050"/>
    <a:srgbClr val="0C5ADC"/>
    <a:srgbClr val="297DD3"/>
    <a:srgbClr val="2705F5"/>
    <a:srgbClr val="FF66FF"/>
    <a:srgbClr val="1C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799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214" y="96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do better?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這個例子是這樣子的，想像今天是一對父母想要教會，他們的小孩子 怎麼分辨出一根香蕉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於是就從網路上找了很多水果的圖片，圖片裡面有是香蕉的圖片，也有不是香蕉的圖片，然後請小朋友看一看這些圖片，然後告訴小孩說上面的是香蕉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請小朋友找出香蕉是長什麼樣子呢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都可以用這條規則分辨出來，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所以這條簡單的規則，其實並不完整，但是沒有關係，這時候父母就做了一個動作，就是把那些作對的圖片拿遠一些，把做錯的圖片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那這樣的完整的概念就會比只有單一條規則來的好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925" y="3503462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十字形 32"/>
          <p:cNvSpPr/>
          <p:nvPr/>
        </p:nvSpPr>
        <p:spPr>
          <a:xfrm rot="2514475">
            <a:off x="767161" y="403592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十字形 34"/>
          <p:cNvSpPr/>
          <p:nvPr/>
        </p:nvSpPr>
        <p:spPr>
          <a:xfrm rot="2514475">
            <a:off x="1477073" y="427038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十字形 35"/>
          <p:cNvSpPr/>
          <p:nvPr/>
        </p:nvSpPr>
        <p:spPr>
          <a:xfrm rot="2514475">
            <a:off x="894256" y="511226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92655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十字形 43"/>
          <p:cNvSpPr/>
          <p:nvPr/>
        </p:nvSpPr>
        <p:spPr>
          <a:xfrm rot="2514475">
            <a:off x="4627719" y="430486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十字形 45"/>
          <p:cNvSpPr/>
          <p:nvPr/>
        </p:nvSpPr>
        <p:spPr>
          <a:xfrm rot="2514475">
            <a:off x="3595332" y="464471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十字形 46"/>
          <p:cNvSpPr/>
          <p:nvPr/>
        </p:nvSpPr>
        <p:spPr>
          <a:xfrm rot="2514475">
            <a:off x="3595332" y="540618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十字形 47"/>
          <p:cNvSpPr/>
          <p:nvPr/>
        </p:nvSpPr>
        <p:spPr>
          <a:xfrm rot="2514475">
            <a:off x="4485876" y="555858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十字形 59"/>
          <p:cNvSpPr/>
          <p:nvPr/>
        </p:nvSpPr>
        <p:spPr>
          <a:xfrm rot="2514475">
            <a:off x="6456770" y="529363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十字形 60"/>
          <p:cNvSpPr/>
          <p:nvPr/>
        </p:nvSpPr>
        <p:spPr>
          <a:xfrm rot="2514475">
            <a:off x="6456771" y="403991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十字形 61"/>
          <p:cNvSpPr/>
          <p:nvPr/>
        </p:nvSpPr>
        <p:spPr>
          <a:xfrm rot="2514475">
            <a:off x="7265660" y="378572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十字形 62"/>
          <p:cNvSpPr/>
          <p:nvPr/>
        </p:nvSpPr>
        <p:spPr>
          <a:xfrm rot="2514475">
            <a:off x="6828359" y="552251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十字形 63"/>
          <p:cNvSpPr/>
          <p:nvPr/>
        </p:nvSpPr>
        <p:spPr>
          <a:xfrm rot="2514475">
            <a:off x="7470860" y="554782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十字形 64"/>
          <p:cNvSpPr/>
          <p:nvPr/>
        </p:nvSpPr>
        <p:spPr>
          <a:xfrm rot="2514475">
            <a:off x="8326270" y="522860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十字形 65"/>
          <p:cNvSpPr/>
          <p:nvPr/>
        </p:nvSpPr>
        <p:spPr>
          <a:xfrm rot="2514475">
            <a:off x="8580458" y="439916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十字形 66"/>
          <p:cNvSpPr/>
          <p:nvPr/>
        </p:nvSpPr>
        <p:spPr>
          <a:xfrm rot="2514475">
            <a:off x="8199177" y="4025170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十字形 67"/>
          <p:cNvSpPr/>
          <p:nvPr/>
        </p:nvSpPr>
        <p:spPr>
          <a:xfrm rot="2514475">
            <a:off x="8453365" y="564961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2" grpId="0"/>
      <p:bldP spid="23" grpId="0"/>
      <p:bldP spid="24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good, bad)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93618" y="4199861"/>
            <a:ext cx="1203017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十字形 38"/>
          <p:cNvSpPr/>
          <p:nvPr/>
        </p:nvSpPr>
        <p:spPr>
          <a:xfrm rot="2514475">
            <a:off x="1390106" y="485781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十字形 39"/>
          <p:cNvSpPr/>
          <p:nvPr/>
        </p:nvSpPr>
        <p:spPr>
          <a:xfrm rot="2514475">
            <a:off x="1796694" y="453623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十字形 40"/>
          <p:cNvSpPr/>
          <p:nvPr/>
        </p:nvSpPr>
        <p:spPr>
          <a:xfrm rot="2514475">
            <a:off x="3221947" y="443861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十字形 41"/>
          <p:cNvSpPr/>
          <p:nvPr/>
        </p:nvSpPr>
        <p:spPr>
          <a:xfrm rot="2514475">
            <a:off x="3319994" y="572312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十字形 52"/>
          <p:cNvSpPr/>
          <p:nvPr/>
        </p:nvSpPr>
        <p:spPr>
          <a:xfrm rot="2514475">
            <a:off x="5636041" y="485393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十字形 53"/>
          <p:cNvSpPr/>
          <p:nvPr/>
        </p:nvSpPr>
        <p:spPr>
          <a:xfrm rot="2514475">
            <a:off x="6042629" y="4532351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十字形 54"/>
          <p:cNvSpPr/>
          <p:nvPr/>
        </p:nvSpPr>
        <p:spPr>
          <a:xfrm rot="2514475">
            <a:off x="7467882" y="443473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十字形 55"/>
          <p:cNvSpPr/>
          <p:nvPr/>
        </p:nvSpPr>
        <p:spPr>
          <a:xfrm rot="2514475">
            <a:off x="7565929" y="571924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040808" y="2499323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0" name="方程式" r:id="rId3" imgW="3644900" imgH="228600" progId="Equation.3">
                  <p:embed/>
                </p:oleObj>
              </mc:Choice>
              <mc:Fallback>
                <p:oleObj name="方程式" r:id="rId3" imgW="3644900" imgH="2286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1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2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3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5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7989</TotalTime>
  <Words>1634</Words>
  <Application>Microsoft Office PowerPoint</Application>
  <PresentationFormat>如螢幕大小 (4:3)</PresentationFormat>
  <Paragraphs>489</Paragraphs>
  <Slides>33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Agenda</vt:lpstr>
      <vt:lpstr>Weak classifier of vehicle detection</vt:lpstr>
      <vt:lpstr>Cascade classifier</vt:lpstr>
      <vt:lpstr>Cascade classifier</vt:lpstr>
      <vt:lpstr>Conclusion</vt:lpstr>
      <vt:lpstr>PowerPoint 簡報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536</cp:revision>
  <cp:lastPrinted>2013-06-05T19:38:58Z</cp:lastPrinted>
  <dcterms:created xsi:type="dcterms:W3CDTF">2013-04-23T13:39:24Z</dcterms:created>
  <dcterms:modified xsi:type="dcterms:W3CDTF">2015-07-12T16:10:09Z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