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9"/>
  </p:notesMasterIdLst>
  <p:handoutMasterIdLst>
    <p:handoutMasterId r:id="rId30"/>
  </p:handoutMasterIdLst>
  <p:sldIdLst>
    <p:sldId id="288" r:id="rId5"/>
    <p:sldId id="338" r:id="rId6"/>
    <p:sldId id="339" r:id="rId7"/>
    <p:sldId id="320" r:id="rId8"/>
    <p:sldId id="325" r:id="rId9"/>
    <p:sldId id="326" r:id="rId10"/>
    <p:sldId id="322" r:id="rId11"/>
    <p:sldId id="336" r:id="rId12"/>
    <p:sldId id="318" r:id="rId13"/>
    <p:sldId id="327" r:id="rId14"/>
    <p:sldId id="313" r:id="rId15"/>
    <p:sldId id="312" r:id="rId16"/>
    <p:sldId id="317" r:id="rId17"/>
    <p:sldId id="321" r:id="rId18"/>
    <p:sldId id="328" r:id="rId19"/>
    <p:sldId id="324" r:id="rId20"/>
    <p:sldId id="330" r:id="rId21"/>
    <p:sldId id="323" r:id="rId22"/>
    <p:sldId id="331" r:id="rId23"/>
    <p:sldId id="340" r:id="rId24"/>
    <p:sldId id="332" r:id="rId25"/>
    <p:sldId id="337" r:id="rId26"/>
    <p:sldId id="334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40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5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024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28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29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6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09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94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97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23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9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8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Vehicle Detection and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235" name="方程式" r:id="rId4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236" name="方程式" r:id="rId5" imgW="18034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237" name="方程式" r:id="rId6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219" name="方程式" r:id="rId4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220" name="方程式" r:id="rId5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221" name="方程式" r:id="rId7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630" name="方程式" r:id="rId4" imgW="368140" imgH="215806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631" name="方程式" r:id="rId5" imgW="380835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632" name="方程式" r:id="rId6" imgW="3810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633" name="方程式" r:id="rId7" imgW="419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p:oleObj spid="_x0000_s26668" name="方程式" r:id="rId3" imgW="364464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669" name="方程式" r:id="rId4" imgW="1282700" imgH="431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670" name="方程式" r:id="rId5" imgW="406224" imgH="228501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671" name="方程式" r:id="rId6" imgW="19050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672" name="方程式" r:id="rId7" imgW="672808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673" name="方程式" r:id="rId8" imgW="431613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89295242"/>
              </p:ext>
            </p:extLst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p:oleObj spid="_x0000_s48130" name="方程式" r:id="rId4" imgW="1256755" imgH="203112" progId="Equation.3">
              <p:embed/>
            </p:oleObj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="" xmlns:p14="http://schemas.microsoft.com/office/powerpoint/2010/main" val="699112820"/>
              </p:ext>
            </p:extLst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="" xmlns:p14="http://schemas.microsoft.com/office/powerpoint/2010/main" val="699112820"/>
              </p:ext>
            </p:extLst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JONES, 2001 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Scale)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20"/>
            <a:ext cx="8689622" cy="3914918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</a:t>
            </a:r>
            <a:r>
              <a:rPr lang="en-US" altLang="zh-TW" sz="2400" dirty="0" smtClean="0"/>
              <a:t>hypothesis with best performance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77247" y="2404545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24681" y="2540017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Learning algorithm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937958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146825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40390" y="2704880"/>
            <a:ext cx="420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16618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does an object look like to computers?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24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Computer </a:t>
            </a:r>
            <a:r>
              <a:rPr lang="en-US" altLang="zh-TW" dirty="0" smtClean="0"/>
              <a:t>sees…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46389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lassifier Accuracy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="" xmlns:p14="http://schemas.microsoft.com/office/powerpoint/2010/main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5669</TotalTime>
  <Words>358</Words>
  <Application>Microsoft Office PowerPoint</Application>
  <PresentationFormat>如螢幕大小 (4:3)</PresentationFormat>
  <Paragraphs>158</Paragraphs>
  <Slides>24</Slides>
  <Notes>17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CorpTemplate</vt:lpstr>
      <vt:lpstr>方程式</vt:lpstr>
      <vt:lpstr>投影片 1</vt:lpstr>
      <vt:lpstr>Binary classifier</vt:lpstr>
      <vt:lpstr>Binary classifier example</vt:lpstr>
      <vt:lpstr>Learning Flow</vt:lpstr>
      <vt:lpstr>How does an object look like to computers?</vt:lpstr>
      <vt:lpstr>Learn from label data(supervised)</vt:lpstr>
      <vt:lpstr>Classifier Accuracy</vt:lpstr>
      <vt:lpstr>Decision stump</vt:lpstr>
      <vt:lpstr>Decision stump are vertical/horizontal lines</vt:lpstr>
      <vt:lpstr>Can we do better?</vt:lpstr>
      <vt:lpstr>投影片 11</vt:lpstr>
      <vt:lpstr>投影片 12</vt:lpstr>
      <vt:lpstr>投影片 13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Cascade classifier</vt:lpstr>
      <vt:lpstr>Weak classifier of vehicle detection</vt:lpstr>
      <vt:lpstr>Cascade classifier</vt:lpstr>
      <vt:lpstr>Conclusion</vt:lpstr>
      <vt:lpstr>投影片 24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418</cp:revision>
  <cp:lastPrinted>2013-06-05T19:38:58Z</cp:lastPrinted>
  <dcterms:created xsi:type="dcterms:W3CDTF">2013-04-23T13:39:24Z</dcterms:created>
  <dcterms:modified xsi:type="dcterms:W3CDTF">2015-06-25T02:23:43Z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