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7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4300-D2F2-AA45-B567-6567E214C763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09D17-5C54-0945-814D-2F02A78A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063712-6FCF-1946-A7C5-090F7BDFBC72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0F048B-9C87-3842-9758-FAC0E596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2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MOCK INTERNET TRADER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4477512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15637 Sprint 1 Presentation</a:t>
            </a:r>
          </a:p>
          <a:p>
            <a:r>
              <a:rPr lang="en-US" sz="280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Mengran</a:t>
            </a:r>
            <a:r>
              <a:rPr 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Wang, Liang Rao</a:t>
            </a:r>
            <a:endParaRPr lang="en-US" sz="28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84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Mock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Internet Trader (MIT) is a mock trading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game for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novices to practice stock investments. 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It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simulates real-world trading by allowing users to perform stock transactions with virtual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currency.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COMPLETED FEATURE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Registration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Sign in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Find a Game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Create a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Game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Overview of a Game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Join and Leave a Game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Show Stock Index Info</a:t>
            </a:r>
          </a:p>
        </p:txBody>
      </p:sp>
    </p:spTree>
    <p:extLst>
      <p:ext uri="{BB962C8B-B14F-4D97-AF65-F5344CB8AC3E}">
        <p14:creationId xmlns:p14="http://schemas.microsoft.com/office/powerpoint/2010/main" val="13924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978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b="1" dirty="0" smtClean="0"/>
              <a:t>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Get Real-Time Data From Google Finance API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Performance Efficiency 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SPRINT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Support Search for a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pecific Stock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Show the Real Time Stock Quotes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Support Player to Trade Stock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Show the Portfolio of a Player</a:t>
            </a:r>
          </a:p>
          <a:p>
            <a:pPr>
              <a:buFont typeface="Wingdings" charset="2"/>
              <a:buChar char="Ø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Show the Ranking of a Game among players</a:t>
            </a:r>
          </a:p>
          <a:p>
            <a:pPr>
              <a:buFont typeface="Wingdings" charset="2"/>
              <a:buChar char="Ø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115</Words>
  <Application>Microsoft Macintosh PowerPoint</Application>
  <PresentationFormat>Widescreen</PresentationFormat>
  <Paragraphs>24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宋体</vt:lpstr>
      <vt:lpstr>Retrospect</vt:lpstr>
      <vt:lpstr>MOCK INTERNET TRADER</vt:lpstr>
      <vt:lpstr>BACKGROUND</vt:lpstr>
      <vt:lpstr>COMPLETED FEATURE</vt:lpstr>
      <vt:lpstr>DEMO</vt:lpstr>
      <vt:lpstr>PROBLEMS</vt:lpstr>
      <vt:lpstr>NEXT SPRINT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INTERNET TRADER</dc:title>
  <dc:creator>lrao</dc:creator>
  <cp:lastModifiedBy>lrao</cp:lastModifiedBy>
  <cp:revision>9</cp:revision>
  <dcterms:created xsi:type="dcterms:W3CDTF">2017-11-06T01:47:26Z</dcterms:created>
  <dcterms:modified xsi:type="dcterms:W3CDTF">2017-11-06T04:30:11Z</dcterms:modified>
</cp:coreProperties>
</file>