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2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087"/>
  </p:normalViewPr>
  <p:slideViewPr>
    <p:cSldViewPr snapToGrid="0" snapToObjects="1">
      <p:cViewPr varScale="1">
        <p:scale>
          <a:sx n="82" d="100"/>
          <a:sy n="82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-2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4300-D2F2-AA45-B567-6567E214C763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09D17-5C54-0945-814D-2F02A78A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Newly add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09D17-5C54-0945-814D-2F02A78A65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1, set up the framework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Worth mentioning </a:t>
            </a:r>
          </a:p>
          <a:p>
            <a:r>
              <a:rPr lang="en-US" baseline="0" dirty="0" smtClean="0"/>
              <a:t>My teammate Demo section </a:t>
            </a:r>
          </a:p>
          <a:p>
            <a:endParaRPr lang="en-US" baseline="0" dirty="0" smtClean="0"/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portfolio including statistics(remaining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balance,, net worth) and stock performance </a:t>
            </a:r>
            <a:endParaRPr lang="en-US" baseline="0" dirty="0" smtClean="0"/>
          </a:p>
          <a:p>
            <a:r>
              <a:rPr lang="en-US" baseline="0" dirty="0" smtClean="0"/>
              <a:t>Using its symbol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09D17-5C54-0945-814D-2F02A78A65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most import model in our system </a:t>
            </a:r>
            <a:endParaRPr lang="en-US" dirty="0" smtClean="0"/>
          </a:p>
          <a:p>
            <a:r>
              <a:rPr lang="en-US" dirty="0" smtClean="0"/>
              <a:t>In order to support, separate</a:t>
            </a:r>
            <a:r>
              <a:rPr lang="en-US" baseline="0" dirty="0" smtClean="0"/>
              <a:t> model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0" dirty="0" smtClean="0"/>
              <a:t> foreign keys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09D17-5C54-0945-814D-2F02A78A65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other two</a:t>
            </a:r>
            <a:r>
              <a:rPr lang="en-US" baseline="0" dirty="0" smtClean="0"/>
              <a:t> is </a:t>
            </a:r>
            <a:endParaRPr lang="en-US" dirty="0" smtClean="0"/>
          </a:p>
          <a:p>
            <a:r>
              <a:rPr lang="en-US" dirty="0" smtClean="0"/>
              <a:t>Several Fields</a:t>
            </a:r>
            <a:r>
              <a:rPr lang="en-US" baseline="0" dirty="0" smtClean="0"/>
              <a:t> in common  </a:t>
            </a:r>
          </a:p>
          <a:p>
            <a:r>
              <a:rPr lang="en-US" baseline="0" dirty="0" smtClean="0"/>
              <a:t>The main reason is to decrease the amount of calculation </a:t>
            </a:r>
          </a:p>
          <a:p>
            <a:r>
              <a:rPr lang="en-US" baseline="0" dirty="0" smtClean="0"/>
              <a:t>(buy stock A, buy stock A again)</a:t>
            </a:r>
          </a:p>
          <a:p>
            <a:r>
              <a:rPr lang="en-US" baseline="0" dirty="0" smtClean="0"/>
              <a:t>You are suppose to have 2 different transaction records, but only one record in </a:t>
            </a:r>
            <a:r>
              <a:rPr lang="en-US" baseline="0" smtClean="0"/>
              <a:t>stock table(exactly </a:t>
            </a:r>
            <a:r>
              <a:rPr lang="en-US" baseline="0" dirty="0" smtClean="0"/>
              <a:t>same name/type/game/</a:t>
            </a:r>
            <a:r>
              <a:rPr lang="en-US" baseline="0" dirty="0" err="1" smtClean="0"/>
              <a:t>pkayer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09D17-5C54-0945-814D-2F02A78A65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10 </a:t>
            </a:r>
            <a:r>
              <a:rPr lang="en-US" dirty="0" err="1" smtClean="0"/>
              <a:t>minites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09D17-5C54-0945-814D-2F02A78A65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063712-6FCF-1946-A7C5-090F7BDFBC7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2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MOCK INTERNET TRADER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97280" y="4477512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15637 Sprint 2 Presentation</a:t>
            </a:r>
          </a:p>
          <a:p>
            <a:r>
              <a:rPr lang="en-US" sz="280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Mengran</a:t>
            </a:r>
            <a:r>
              <a:rPr 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Wang, Liang Rao</a:t>
            </a:r>
            <a:endParaRPr lang="en-US" sz="28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Mock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Internet Trader (MIT) is a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game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novices to practice stock investments. 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simulates real-world trading by allowing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player to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perform stock transactions with virtual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currency.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COMPLETED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163" y="2622173"/>
            <a:ext cx="5003483" cy="366924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Registration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Sign in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Find a Game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Create a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Game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Overview of a Game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Join and Leave a Game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Show Stock Index Info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7305" y="1882881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Sprint 1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038" y="2622173"/>
            <a:ext cx="5003483" cy="36692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Support player create multiple games and join different games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Search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for a specific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Display real-time stock quotes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Buy stock / Sell short functionality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Display player’s portfolio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List player’s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transaction histories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5038" y="188288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Sprint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2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EXPLAINATION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628" y="1932621"/>
            <a:ext cx="5076852" cy="3110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018472"/>
            <a:ext cx="6457724" cy="31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EXPLAINATION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40561"/>
            <a:ext cx="5354444" cy="260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400" y="3108961"/>
            <a:ext cx="5570600" cy="26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97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b="1" dirty="0" smtClean="0"/>
              <a:t>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Performance Efficiency </a:t>
            </a:r>
          </a:p>
          <a:p>
            <a:pPr lvl="1"/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Instead of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getting Real-Time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Data From Google Finance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API every time you refresh/reload page, store player’s statistics within database and automatically update every X minutes. 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SPRINT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Support Sell stock/ cover functionality 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Support  stop-loss order &amp; limit order 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Show the Ranking of a Game among current players (based on net worth)</a:t>
            </a:r>
          </a:p>
          <a:p>
            <a:pPr>
              <a:buFont typeface="Wingdings" charset="2"/>
              <a:buChar char="Ø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2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273</Words>
  <Application>Microsoft Macintosh PowerPoint</Application>
  <PresentationFormat>Widescreen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宋体</vt:lpstr>
      <vt:lpstr>Retrospect</vt:lpstr>
      <vt:lpstr>MOCK INTERNET TRADER</vt:lpstr>
      <vt:lpstr>BACKGROUND</vt:lpstr>
      <vt:lpstr>COMPLETED FEATURES</vt:lpstr>
      <vt:lpstr>MODEL EXPLAINATION</vt:lpstr>
      <vt:lpstr>MODEL EXPLAINATION</vt:lpstr>
      <vt:lpstr>DEMO</vt:lpstr>
      <vt:lpstr>PROBLEMS</vt:lpstr>
      <vt:lpstr>NEXT SPRINT</vt:lpstr>
      <vt:lpstr>Questions?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INTERNET TRADER</dc:title>
  <dc:creator>lrao</dc:creator>
  <cp:lastModifiedBy>mengranw</cp:lastModifiedBy>
  <cp:revision>47</cp:revision>
  <dcterms:created xsi:type="dcterms:W3CDTF">2017-11-06T01:47:26Z</dcterms:created>
  <dcterms:modified xsi:type="dcterms:W3CDTF">2017-11-20T02:22:39Z</dcterms:modified>
</cp:coreProperties>
</file>