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7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BC9F77"/>
    <a:srgbClr val="DAC9A6"/>
    <a:srgbClr val="24936E"/>
    <a:srgbClr val="0F4C3A"/>
    <a:srgbClr val="91B493"/>
    <a:srgbClr val="64363C"/>
    <a:srgbClr val="212121"/>
    <a:srgbClr val="B6B6B6"/>
    <a:srgbClr val="CF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4F471-30A2-4FEA-BA25-72E271B2FC98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00FE-D7F0-4623-8CD7-4F73D751A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3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0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9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2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4B39-2CF4-4826-BF12-2AAA46A6D3EF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67D2-0294-44D2-BA2F-97F4A5A74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6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0385" y="2230698"/>
            <a:ext cx="3950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Optimization</a:t>
            </a:r>
            <a:endParaRPr lang="en-US" altLang="zh-CN" sz="4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zh-CN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0385" y="3625503"/>
            <a:ext cx="3463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4</a:t>
            </a:r>
          </a:p>
          <a:p>
            <a:r>
              <a:rPr lang="en-US" altLang="zh-CN" sz="2400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altLang="zh-CN" sz="2400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Liang </a:t>
            </a:r>
            <a:r>
              <a:rPr lang="en-US" altLang="zh-CN" sz="2400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Shuang</a:t>
            </a:r>
            <a:endParaRPr lang="en-US" altLang="zh-CN" sz="2400" dirty="0" smtClean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Simulated Annealing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trade-off between exploiting and exploring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3596" y="1713058"/>
            <a:ext cx="7009116" cy="4308872"/>
            <a:chOff x="973596" y="1758779"/>
            <a:chExt cx="7009116" cy="1838931"/>
          </a:xfrm>
        </p:grpSpPr>
        <p:sp>
          <p:nvSpPr>
            <p:cNvPr id="11" name="文本框 10"/>
            <p:cNvSpPr txBox="1"/>
            <p:nvPr/>
          </p:nvSpPr>
          <p:spPr>
            <a:xfrm>
              <a:off x="973596" y="1758779"/>
              <a:ext cx="7009116" cy="1838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Temperature</a:t>
              </a:r>
              <a:endParaRPr lang="en-US" altLang="zh-CN" sz="2400" dirty="0" smtClean="0">
                <a:solidFill>
                  <a:srgbClr val="607D8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higher the eager to explore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Decays exponentially</a:t>
              </a:r>
            </a:p>
            <a:p>
              <a:endParaRPr lang="en-US" altLang="zh-CN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Cost Function</a:t>
              </a:r>
              <a:endParaRPr lang="en-US" altLang="zh-CN" sz="2400" dirty="0" smtClean="0">
                <a:solidFill>
                  <a:srgbClr val="607D8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Defines how good the layout is</a:t>
              </a:r>
            </a:p>
            <a:p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Update</a:t>
              </a:r>
              <a:endParaRPr lang="en-US" altLang="zh-CN" sz="2400" dirty="0">
                <a:solidFill>
                  <a:srgbClr val="607D8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Translation and rotation. Magnitude depends on T</a:t>
              </a:r>
            </a:p>
            <a:p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Accept </a:t>
              </a:r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Distribution</a:t>
              </a:r>
            </a:p>
            <a:p>
              <a:r>
                <a:rPr lang="en-US" altLang="zh-CN" sz="2000" dirty="0" err="1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Bolzmann</a:t>
              </a:r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Distribution</a:t>
              </a:r>
            </a:p>
            <a:p>
              <a:r>
                <a:rPr lang="en-US" altLang="zh-CN" sz="2000" dirty="0" err="1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Bolzmann</a:t>
              </a:r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constant: how much SA prefers radical results</a:t>
              </a:r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97280" y="2251721"/>
              <a:ext cx="6885432" cy="0"/>
            </a:xfrm>
            <a:prstGeom prst="line">
              <a:avLst/>
            </a:prstGeom>
            <a:ln>
              <a:solidFill>
                <a:srgbClr val="B6B6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1101612" y="4035473"/>
            <a:ext cx="6885432" cy="0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83324" y="4992545"/>
            <a:ext cx="6885432" cy="0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Cost Function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Decides the layout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3596" y="1877650"/>
            <a:ext cx="7009116" cy="3016211"/>
            <a:chOff x="973596" y="1758779"/>
            <a:chExt cx="7009116" cy="1287252"/>
          </a:xfrm>
        </p:grpSpPr>
        <p:sp>
          <p:nvSpPr>
            <p:cNvPr id="11" name="文本框 10"/>
            <p:cNvSpPr txBox="1"/>
            <p:nvPr/>
          </p:nvSpPr>
          <p:spPr>
            <a:xfrm>
              <a:off x="973596" y="1758779"/>
              <a:ext cx="7009116" cy="128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Accessibility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Avoids collision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Makes a gap for passing</a:t>
              </a:r>
            </a:p>
            <a:p>
              <a:endParaRPr lang="en-US" altLang="zh-CN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Prior Knowledge</a:t>
              </a: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“Bookshelf should be close to one wall”</a:t>
              </a:r>
            </a:p>
            <a:p>
              <a:endParaRPr lang="en-US" altLang="zh-CN" sz="2000" dirty="0">
                <a:solidFill>
                  <a:srgbClr val="21212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zh-CN" sz="2400" dirty="0" smtClean="0">
                  <a:solidFill>
                    <a:srgbClr val="607D8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Pairwise Relationship</a:t>
              </a:r>
              <a:endParaRPr lang="en-US" altLang="zh-CN" sz="2400" dirty="0">
                <a:solidFill>
                  <a:srgbClr val="607D8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altLang="zh-CN" sz="2000" dirty="0" smtClean="0">
                  <a:solidFill>
                    <a:srgbClr val="21212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“A chair should stay with a desk”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97280" y="2251721"/>
              <a:ext cx="6885432" cy="0"/>
            </a:xfrm>
            <a:prstGeom prst="line">
              <a:avLst/>
            </a:prstGeom>
            <a:ln>
              <a:solidFill>
                <a:srgbClr val="B6B6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1083324" y="3843449"/>
            <a:ext cx="6885432" cy="0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Results-1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going on there?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56" y="1496485"/>
            <a:ext cx="3217225" cy="24129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8" y="1496485"/>
            <a:ext cx="3217226" cy="24129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93153" y="25182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200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56" y="4129301"/>
            <a:ext cx="3299521" cy="24746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500" y="25182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2500" y="5181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300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8" y="4129301"/>
            <a:ext cx="3299521" cy="24746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393152" y="5181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400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4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7" y="4112987"/>
            <a:ext cx="3236907" cy="24276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4" y="1513184"/>
            <a:ext cx="3182503" cy="23868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Results-2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going on there?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93153" y="25182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600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2500" y="25182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500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2500" y="5181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700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93152" y="518195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FINAL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42" y="1513184"/>
            <a:ext cx="3199710" cy="23997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01" y="4112987"/>
            <a:ext cx="3244251" cy="24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1404604"/>
          </a:xfrm>
          <a:prstGeom prst="rect">
            <a:avLst/>
          </a:prstGeom>
          <a:solidFill>
            <a:srgbClr val="607D8B"/>
          </a:solidFill>
          <a:ln>
            <a:solidFill>
              <a:srgbClr val="BC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3596" y="219897"/>
            <a:ext cx="456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Track Costs</a:t>
            </a:r>
            <a:endParaRPr lang="zh-CN" alt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96" y="804672"/>
            <a:ext cx="392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FD8D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risks to get better future! Or not</a:t>
            </a:r>
            <a:endParaRPr lang="zh-CN" altLang="en-US" dirty="0">
              <a:solidFill>
                <a:srgbClr val="CFD8D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r="18607"/>
          <a:stretch/>
        </p:blipFill>
        <p:spPr>
          <a:xfrm>
            <a:off x="402335" y="1487342"/>
            <a:ext cx="8174737" cy="49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7712" y="2808062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Any Questions?</a:t>
            </a:r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0472" y="2972654"/>
            <a:ext cx="5510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 for your attention</a:t>
            </a:r>
            <a:endParaRPr lang="en-US" altLang="zh-CN" sz="3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143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Segoe UI</vt:lpstr>
      <vt:lpstr>Segoe UI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awdadasd</dc:title>
  <dc:creator>Shuang Liang</dc:creator>
  <cp:lastModifiedBy>Shuang Liang</cp:lastModifiedBy>
  <cp:revision>183</cp:revision>
  <dcterms:created xsi:type="dcterms:W3CDTF">2016-07-18T08:13:36Z</dcterms:created>
  <dcterms:modified xsi:type="dcterms:W3CDTF">2017-03-16T20:45:23Z</dcterms:modified>
</cp:coreProperties>
</file>