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79" r:id="rId4"/>
    <p:sldId id="280" r:id="rId5"/>
    <p:sldId id="281" r:id="rId6"/>
    <p:sldId id="282" r:id="rId7"/>
    <p:sldId id="283" r:id="rId8"/>
    <p:sldId id="27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D8B"/>
    <a:srgbClr val="BC9F77"/>
    <a:srgbClr val="DAC9A6"/>
    <a:srgbClr val="24936E"/>
    <a:srgbClr val="0F4C3A"/>
    <a:srgbClr val="91B493"/>
    <a:srgbClr val="64363C"/>
    <a:srgbClr val="212121"/>
    <a:srgbClr val="B6B6B6"/>
    <a:srgbClr val="CFD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4F471-30A2-4FEA-BA25-72E271B2FC98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B00FE-D7F0-4623-8CD7-4F73D751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49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3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0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0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9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0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2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0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8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4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2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4B39-2CF4-4826-BF12-2AAA46A6D3EF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36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60385" y="2230698"/>
            <a:ext cx="39501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Optimization</a:t>
            </a:r>
            <a:endParaRPr lang="en-US" altLang="zh-CN" sz="48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zh-CN" alt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60385" y="3625503"/>
            <a:ext cx="3463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FD8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4</a:t>
            </a:r>
          </a:p>
          <a:p>
            <a:r>
              <a:rPr lang="en-US" altLang="zh-CN" sz="2400" dirty="0" smtClean="0">
                <a:solidFill>
                  <a:srgbClr val="CFD8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Presenter: Liang Shuang</a:t>
            </a:r>
          </a:p>
        </p:txBody>
      </p:sp>
    </p:spTree>
    <p:extLst>
      <p:ext uri="{BB962C8B-B14F-4D97-AF65-F5344CB8AC3E}">
        <p14:creationId xmlns:p14="http://schemas.microsoft.com/office/powerpoint/2010/main" val="32445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1404604"/>
          </a:xfrm>
          <a:prstGeom prst="rect">
            <a:avLst/>
          </a:prstGeom>
          <a:solidFill>
            <a:srgbClr val="607D8B"/>
          </a:solidFill>
          <a:ln>
            <a:solidFill>
              <a:srgbClr val="BC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3596" y="219897"/>
            <a:ext cx="456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Simulated Annealing</a:t>
            </a:r>
            <a:endParaRPr lang="zh-CN" altLang="en-US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3596" y="804672"/>
            <a:ext cx="476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FD8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trade-off between exploiting and exploring</a:t>
            </a:r>
            <a:endParaRPr lang="zh-CN" altLang="en-US" dirty="0">
              <a:solidFill>
                <a:srgbClr val="CFD8D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3596" y="1713058"/>
            <a:ext cx="7009116" cy="4308872"/>
            <a:chOff x="973596" y="1758779"/>
            <a:chExt cx="7009116" cy="1838931"/>
          </a:xfrm>
        </p:grpSpPr>
        <p:sp>
          <p:nvSpPr>
            <p:cNvPr id="11" name="文本框 10"/>
            <p:cNvSpPr txBox="1"/>
            <p:nvPr/>
          </p:nvSpPr>
          <p:spPr>
            <a:xfrm>
              <a:off x="973596" y="1758779"/>
              <a:ext cx="7009116" cy="1838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607D8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Temperature</a:t>
              </a:r>
            </a:p>
            <a:p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higher the eager to explore</a:t>
              </a:r>
            </a:p>
            <a:p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Decays exponentially</a:t>
              </a:r>
            </a:p>
            <a:p>
              <a:endParaRPr lang="en-US" altLang="zh-CN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zh-CN" sz="2400" dirty="0" smtClean="0">
                  <a:solidFill>
                    <a:srgbClr val="607D8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Cost Function</a:t>
              </a:r>
            </a:p>
            <a:p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Defines how good the layout is</a:t>
              </a:r>
            </a:p>
            <a:p>
              <a:endParaRPr lang="en-US" altLang="zh-CN" sz="2000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zh-CN" sz="2400" dirty="0" smtClean="0">
                  <a:solidFill>
                    <a:srgbClr val="607D8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Update</a:t>
              </a:r>
              <a:endParaRPr lang="en-US" altLang="zh-CN" sz="2400" dirty="0">
                <a:solidFill>
                  <a:srgbClr val="607D8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Translation and rotation. Magnitude depends on T</a:t>
              </a:r>
            </a:p>
            <a:p>
              <a:endParaRPr lang="en-US" altLang="zh-CN" sz="2000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zh-CN" sz="2400" dirty="0">
                  <a:solidFill>
                    <a:srgbClr val="607D8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Accept </a:t>
              </a:r>
              <a:r>
                <a:rPr lang="en-US" altLang="zh-CN" sz="2400" dirty="0" smtClean="0">
                  <a:solidFill>
                    <a:srgbClr val="607D8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Distribution</a:t>
              </a:r>
            </a:p>
            <a:p>
              <a:r>
                <a:rPr lang="en-US" altLang="zh-CN" sz="2000" dirty="0" err="1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Bolzmann</a:t>
              </a:r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Distribution</a:t>
              </a:r>
            </a:p>
            <a:p>
              <a:r>
                <a:rPr lang="en-US" altLang="zh-CN" sz="2000" dirty="0" err="1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Bolzmann</a:t>
              </a:r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constant: how much SA prefers radical results</a:t>
              </a:r>
              <a:endParaRPr lang="en-US" altLang="zh-CN" sz="2000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97280" y="2251721"/>
              <a:ext cx="6885432" cy="0"/>
            </a:xfrm>
            <a:prstGeom prst="line">
              <a:avLst/>
            </a:prstGeom>
            <a:ln>
              <a:solidFill>
                <a:srgbClr val="B6B6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1101612" y="3839531"/>
            <a:ext cx="6885432" cy="0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83324" y="4815259"/>
            <a:ext cx="6885432" cy="0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1404604"/>
          </a:xfrm>
          <a:prstGeom prst="rect">
            <a:avLst/>
          </a:prstGeom>
          <a:solidFill>
            <a:srgbClr val="607D8B"/>
          </a:solidFill>
          <a:ln>
            <a:solidFill>
              <a:srgbClr val="BC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3596" y="219897"/>
            <a:ext cx="456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Cost Function</a:t>
            </a:r>
            <a:endParaRPr lang="zh-CN" altLang="en-US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3596" y="804672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FD8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Decides the layout</a:t>
            </a:r>
            <a:endParaRPr lang="zh-CN" altLang="en-US" dirty="0">
              <a:solidFill>
                <a:srgbClr val="CFD8D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3596" y="1877650"/>
            <a:ext cx="7009116" cy="3016211"/>
            <a:chOff x="973596" y="1758779"/>
            <a:chExt cx="7009116" cy="1287252"/>
          </a:xfrm>
        </p:grpSpPr>
        <p:sp>
          <p:nvSpPr>
            <p:cNvPr id="11" name="文本框 10"/>
            <p:cNvSpPr txBox="1"/>
            <p:nvPr/>
          </p:nvSpPr>
          <p:spPr>
            <a:xfrm>
              <a:off x="973596" y="1758779"/>
              <a:ext cx="7009116" cy="1287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607D8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Accessibility</a:t>
              </a:r>
            </a:p>
            <a:p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Avoids collision</a:t>
              </a:r>
            </a:p>
            <a:p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Makes a gap for passing</a:t>
              </a:r>
            </a:p>
            <a:p>
              <a:endParaRPr lang="en-US" altLang="zh-CN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zh-CN" sz="2400" dirty="0" smtClean="0">
                  <a:solidFill>
                    <a:srgbClr val="607D8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Prior Knowledge</a:t>
              </a:r>
            </a:p>
            <a:p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“Bookshelf should be close to one wall”</a:t>
              </a:r>
            </a:p>
            <a:p>
              <a:endParaRPr lang="en-US" altLang="zh-CN" sz="2000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zh-CN" sz="2400" dirty="0" smtClean="0">
                  <a:solidFill>
                    <a:srgbClr val="607D8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Pairwise Relationship</a:t>
              </a:r>
              <a:endParaRPr lang="en-US" altLang="zh-CN" sz="2400" dirty="0">
                <a:solidFill>
                  <a:srgbClr val="607D8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“A chair should stay with a desk”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97280" y="2251721"/>
              <a:ext cx="6885432" cy="0"/>
            </a:xfrm>
            <a:prstGeom prst="line">
              <a:avLst/>
            </a:prstGeom>
            <a:ln>
              <a:solidFill>
                <a:srgbClr val="B6B6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1083324" y="3843449"/>
            <a:ext cx="6885432" cy="0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1404604"/>
          </a:xfrm>
          <a:prstGeom prst="rect">
            <a:avLst/>
          </a:prstGeom>
          <a:solidFill>
            <a:srgbClr val="607D8B"/>
          </a:solidFill>
          <a:ln>
            <a:solidFill>
              <a:srgbClr val="BC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3596" y="219897"/>
            <a:ext cx="456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Results-1</a:t>
            </a:r>
            <a:endParaRPr lang="zh-CN" altLang="en-US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3596" y="804672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FD8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What’s going on there?</a:t>
            </a:r>
            <a:endParaRPr lang="zh-CN" altLang="en-US" dirty="0">
              <a:solidFill>
                <a:srgbClr val="CFD8D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56" y="1496485"/>
            <a:ext cx="3217225" cy="24129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98" y="1496485"/>
            <a:ext cx="3217226" cy="24129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393153" y="251827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200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56" y="4129301"/>
            <a:ext cx="3299521" cy="24746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2500" y="25182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92500" y="51819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300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98" y="4129301"/>
            <a:ext cx="3299521" cy="247464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393152" y="51819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400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4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7" y="4112987"/>
            <a:ext cx="3236907" cy="24276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64" y="1513184"/>
            <a:ext cx="3182503" cy="238687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0"/>
            <a:ext cx="9144000" cy="1404604"/>
          </a:xfrm>
          <a:prstGeom prst="rect">
            <a:avLst/>
          </a:prstGeom>
          <a:solidFill>
            <a:srgbClr val="607D8B"/>
          </a:solidFill>
          <a:ln>
            <a:solidFill>
              <a:srgbClr val="BC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3596" y="219897"/>
            <a:ext cx="456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Results-2</a:t>
            </a:r>
            <a:endParaRPr lang="zh-CN" altLang="en-US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3596" y="804672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FD8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What’s going on there?</a:t>
            </a:r>
            <a:endParaRPr lang="zh-CN" altLang="en-US" dirty="0">
              <a:solidFill>
                <a:srgbClr val="CFD8D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93153" y="251827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600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2500" y="251827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500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92500" y="51819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700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393152" y="518195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FINAL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42" y="1513184"/>
            <a:ext cx="3199710" cy="239978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01" y="4112987"/>
            <a:ext cx="3244251" cy="243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1404604"/>
          </a:xfrm>
          <a:prstGeom prst="rect">
            <a:avLst/>
          </a:prstGeom>
          <a:solidFill>
            <a:srgbClr val="607D8B"/>
          </a:solidFill>
          <a:ln>
            <a:solidFill>
              <a:srgbClr val="BC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3596" y="219897"/>
            <a:ext cx="456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Track Costs</a:t>
            </a:r>
            <a:endParaRPr lang="zh-CN" altLang="en-US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3596" y="804672"/>
            <a:ext cx="392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FD8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 risks to get better future! Or not</a:t>
            </a:r>
            <a:endParaRPr lang="zh-CN" altLang="en-US" dirty="0">
              <a:solidFill>
                <a:srgbClr val="CFD8D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" r="18607"/>
          <a:stretch/>
        </p:blipFill>
        <p:spPr>
          <a:xfrm>
            <a:off x="402335" y="1487342"/>
            <a:ext cx="8174737" cy="49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17712" y="2808062"/>
            <a:ext cx="3422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Any Questions?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0472" y="2972654"/>
            <a:ext cx="5510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Thanks for your attention</a:t>
            </a:r>
            <a:endParaRPr lang="en-US" altLang="zh-CN" sz="3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</TotalTime>
  <Words>143</Words>
  <Application>Microsoft Office PowerPoint</Application>
  <PresentationFormat>全屏显示(4:3)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Segoe UI</vt:lpstr>
      <vt:lpstr>Segoe UI Semibold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awdadasd</dc:title>
  <dc:creator>Shuang Liang</dc:creator>
  <cp:lastModifiedBy>Shuang Liang</cp:lastModifiedBy>
  <cp:revision>184</cp:revision>
  <dcterms:created xsi:type="dcterms:W3CDTF">2016-07-18T08:13:36Z</dcterms:created>
  <dcterms:modified xsi:type="dcterms:W3CDTF">2017-03-17T15:13:34Z</dcterms:modified>
</cp:coreProperties>
</file>