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997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050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312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64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242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853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21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32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2684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0422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4BA4B-9F97-46FD-90CA-D6725AE5145B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80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BA4B-9F97-46FD-90CA-D6725AE5145B}" type="datetimeFigureOut">
              <a:rPr lang="zh-TW" altLang="en-US" smtClean="0"/>
              <a:t>2025/5/14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CF9E0-A060-4869-97A8-48C293C4E1B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513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B8C9D4-7582-4828-A1B3-654B71E3A1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Space </a:t>
            </a:r>
            <a:r>
              <a:rPr lang="en-US" altLang="zh-TW"/>
              <a:t>Incader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0E6CF0B-81C1-4718-8328-5A2424E507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4602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Space Incader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 Incader</dc:title>
  <dc:creator>Liang-Ying Wu</dc:creator>
  <cp:lastModifiedBy>Liang-Ying Wu</cp:lastModifiedBy>
  <cp:revision>1</cp:revision>
  <dcterms:created xsi:type="dcterms:W3CDTF">2025-05-14T07:02:50Z</dcterms:created>
  <dcterms:modified xsi:type="dcterms:W3CDTF">2025-05-14T07:03:15Z</dcterms:modified>
</cp:coreProperties>
</file>