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72" r:id="rId4"/>
    <p:sldId id="257" r:id="rId5"/>
    <p:sldId id="265" r:id="rId6"/>
    <p:sldId id="263" r:id="rId7"/>
    <p:sldId id="264" r:id="rId8"/>
    <p:sldId id="269" r:id="rId9"/>
    <p:sldId id="270" r:id="rId10"/>
    <p:sldId id="26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A4B-9F97-46FD-90CA-D6725AE5145B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99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A4B-9F97-46FD-90CA-D6725AE5145B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05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A4B-9F97-46FD-90CA-D6725AE5145B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12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A4B-9F97-46FD-90CA-D6725AE5145B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64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A4B-9F97-46FD-90CA-D6725AE5145B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4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A4B-9F97-46FD-90CA-D6725AE5145B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85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A4B-9F97-46FD-90CA-D6725AE5145B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21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A4B-9F97-46FD-90CA-D6725AE5145B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32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A4B-9F97-46FD-90CA-D6725AE5145B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68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A4B-9F97-46FD-90CA-D6725AE5145B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42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A4B-9F97-46FD-90CA-D6725AE5145B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80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4BA4B-9F97-46FD-90CA-D6725AE5145B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513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B8C9D4-7582-4828-A1B3-654B71E3A1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SPACE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INVADER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E6CF0B-81C1-4718-8328-5A2424E50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B11107110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吳亮穎</a:t>
            </a:r>
          </a:p>
        </p:txBody>
      </p:sp>
    </p:spTree>
    <p:extLst>
      <p:ext uri="{BB962C8B-B14F-4D97-AF65-F5344CB8AC3E}">
        <p14:creationId xmlns:p14="http://schemas.microsoft.com/office/powerpoint/2010/main" val="2314602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3E93B-E7B3-4186-966B-0F3847E6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程式介紹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1A4F8AB-C34D-4BB9-A119-A5DA7444C673}"/>
              </a:ext>
            </a:extLst>
          </p:cNvPr>
          <p:cNvSpPr txBox="1"/>
          <p:nvPr/>
        </p:nvSpPr>
        <p:spPr>
          <a:xfrm>
            <a:off x="1162974" y="1669000"/>
            <a:ext cx="1008503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Player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：處理玩家繪製、移動、翻滾、攻擊、受傷、獲取經驗的判斷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GB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Enemy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：處理敵人繪製、移動、翻滾、攻擊、受傷、獲取經驗的判斷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Tx/>
              <a:buChar char="-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Triangle</a:t>
            </a:r>
          </a:p>
          <a:p>
            <a:pPr marL="1257300" lvl="2" indent="-342900">
              <a:buFontTx/>
              <a:buChar char="-"/>
            </a:pP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BigTriangle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Tx/>
              <a:buChar char="-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Square</a:t>
            </a:r>
          </a:p>
          <a:p>
            <a:pPr marL="1257300" lvl="2" indent="-342900">
              <a:buFontTx/>
              <a:buChar char="-"/>
            </a:pP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BigSquare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Tx/>
              <a:buChar char="-"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Bullet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：處理玩家、敵人子彈的移動、碰撞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Explode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：處理玩家、敵人子彈爆炸的碰撞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Coin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：處理經驗值的移動、碰撞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endParaRPr lang="en-GB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GB" altLang="zh-TW" sz="2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041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D9C43A8-42FA-4F02-B98A-806F0F09124C}"/>
              </a:ext>
            </a:extLst>
          </p:cNvPr>
          <p:cNvSpPr txBox="1"/>
          <p:nvPr/>
        </p:nvSpPr>
        <p:spPr>
          <a:xfrm>
            <a:off x="4138957" y="2921168"/>
            <a:ext cx="3914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</a:t>
            </a: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840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3E93B-E7B3-4186-966B-0F3847E6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遊戲介紹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開始介面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29FBB4-ADA8-4A49-9D53-3E4EA21414B2}"/>
              </a:ext>
            </a:extLst>
          </p:cNvPr>
          <p:cNvSpPr/>
          <p:nvPr/>
        </p:nvSpPr>
        <p:spPr>
          <a:xfrm>
            <a:off x="2492502" y="2314066"/>
            <a:ext cx="7206996" cy="41788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CB243D-3641-42E5-9323-7485DA948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1"/>
          <a:stretch/>
        </p:blipFill>
        <p:spPr>
          <a:xfrm>
            <a:off x="2988461" y="2678552"/>
            <a:ext cx="6208735" cy="348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5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3E93B-E7B3-4186-966B-0F3847E6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遊戲介紹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設定介面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0144B48-7776-4D9F-A144-53BE0D7A8AFD}"/>
              </a:ext>
            </a:extLst>
          </p:cNvPr>
          <p:cNvGrpSpPr/>
          <p:nvPr/>
        </p:nvGrpSpPr>
        <p:grpSpPr>
          <a:xfrm>
            <a:off x="2492502" y="2314066"/>
            <a:ext cx="7206996" cy="4178809"/>
            <a:chOff x="2492502" y="2314066"/>
            <a:chExt cx="7206996" cy="417880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029FBB4-ADA8-4A49-9D53-3E4EA21414B2}"/>
                </a:ext>
              </a:extLst>
            </p:cNvPr>
            <p:cNvSpPr/>
            <p:nvPr/>
          </p:nvSpPr>
          <p:spPr>
            <a:xfrm>
              <a:off x="2492502" y="2314066"/>
              <a:ext cx="7206996" cy="417880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AF974016-12C4-4C4A-9496-7D5F805E6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6897" y="2678552"/>
              <a:ext cx="6198976" cy="3486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932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3E93B-E7B3-4186-966B-0F3847E6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遊戲介紹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</a:t>
            </a: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F23A8A9-C698-410F-9954-23EAA1F8361D}"/>
              </a:ext>
            </a:extLst>
          </p:cNvPr>
          <p:cNvGrpSpPr/>
          <p:nvPr/>
        </p:nvGrpSpPr>
        <p:grpSpPr>
          <a:xfrm>
            <a:off x="733044" y="3210179"/>
            <a:ext cx="10725912" cy="3227832"/>
            <a:chOff x="733044" y="3154681"/>
            <a:chExt cx="10725912" cy="322783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029FBB4-ADA8-4A49-9D53-3E4EA21414B2}"/>
                </a:ext>
              </a:extLst>
            </p:cNvPr>
            <p:cNvSpPr/>
            <p:nvPr/>
          </p:nvSpPr>
          <p:spPr>
            <a:xfrm>
              <a:off x="733044" y="3154681"/>
              <a:ext cx="10725912" cy="32278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BA8F73AD-ED10-431E-A4F5-71E0810C0A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693"/>
            <a:stretch/>
          </p:blipFill>
          <p:spPr>
            <a:xfrm>
              <a:off x="1208192" y="3507850"/>
              <a:ext cx="4539312" cy="2535164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C57298A2-ACE8-44D2-83C0-9BBC26DD8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407"/>
            <a:stretch/>
          </p:blipFill>
          <p:spPr>
            <a:xfrm>
              <a:off x="6435513" y="3507850"/>
              <a:ext cx="4548295" cy="2528329"/>
            </a:xfrm>
            <a:prstGeom prst="rect">
              <a:avLst/>
            </a:prstGeom>
          </p:spPr>
        </p:pic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EA81752-FF72-494C-855D-CD94A7936C62}"/>
              </a:ext>
            </a:extLst>
          </p:cNvPr>
          <p:cNvSpPr txBox="1"/>
          <p:nvPr/>
        </p:nvSpPr>
        <p:spPr>
          <a:xfrm>
            <a:off x="1263396" y="1655064"/>
            <a:ext cx="85664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WASD	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：移動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Tx/>
              <a:buChar char="-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滑鼠左鍵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：攻擊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Tx/>
              <a:buChar char="-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Space	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：翻滾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Tx/>
              <a:buChar char="-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			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：恢復血量</a:t>
            </a:r>
          </a:p>
        </p:txBody>
      </p:sp>
    </p:spTree>
    <p:extLst>
      <p:ext uri="{BB962C8B-B14F-4D97-AF65-F5344CB8AC3E}">
        <p14:creationId xmlns:p14="http://schemas.microsoft.com/office/powerpoint/2010/main" val="187788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3E93B-E7B3-4186-966B-0F3847E6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遊戲介紹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流程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42A84B3-C096-485D-9C25-4E9495374D63}"/>
              </a:ext>
            </a:extLst>
          </p:cNvPr>
          <p:cNvSpPr txBox="1"/>
          <p:nvPr/>
        </p:nvSpPr>
        <p:spPr>
          <a:xfrm>
            <a:off x="1263396" y="1655064"/>
            <a:ext cx="8566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打倒敵人獲取經驗值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Tx/>
              <a:buChar char="-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			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：使用篝火</a:t>
            </a:r>
            <a:endParaRPr lang="en-GB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Tx/>
              <a:buChar char="-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升級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DE888F0-901B-49CC-991B-1800D2FACBDE}"/>
              </a:ext>
            </a:extLst>
          </p:cNvPr>
          <p:cNvGrpSpPr/>
          <p:nvPr/>
        </p:nvGrpSpPr>
        <p:grpSpPr>
          <a:xfrm>
            <a:off x="733044" y="3210179"/>
            <a:ext cx="10725912" cy="3227832"/>
            <a:chOff x="733044" y="3210179"/>
            <a:chExt cx="10725912" cy="322783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029FBB4-ADA8-4A49-9D53-3E4EA21414B2}"/>
                </a:ext>
              </a:extLst>
            </p:cNvPr>
            <p:cNvSpPr/>
            <p:nvPr/>
          </p:nvSpPr>
          <p:spPr>
            <a:xfrm>
              <a:off x="733044" y="3210179"/>
              <a:ext cx="10725912" cy="32278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27DEAF38-144A-4073-BD19-02B63306F8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009"/>
            <a:stretch/>
          </p:blipFill>
          <p:spPr>
            <a:xfrm>
              <a:off x="1208191" y="3563349"/>
              <a:ext cx="4539311" cy="2554948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FD997185-92B0-4D37-8080-BEC00CEC79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992"/>
            <a:stretch/>
          </p:blipFill>
          <p:spPr>
            <a:xfrm>
              <a:off x="6444498" y="3563349"/>
              <a:ext cx="4520949" cy="2528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362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3E93B-E7B3-4186-966B-0F3847E6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遊戲介紹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Boss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29FBB4-ADA8-4A49-9D53-3E4EA21414B2}"/>
              </a:ext>
            </a:extLst>
          </p:cNvPr>
          <p:cNvSpPr/>
          <p:nvPr/>
        </p:nvSpPr>
        <p:spPr>
          <a:xfrm>
            <a:off x="838200" y="1526959"/>
            <a:ext cx="10515600" cy="49659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DD53947-2272-4CAB-8433-494EFBBC9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54"/>
          <a:stretch/>
        </p:blipFill>
        <p:spPr>
          <a:xfrm>
            <a:off x="6682894" y="4108591"/>
            <a:ext cx="4037212" cy="22599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5BD1483-56C7-412D-B0D0-94E7982E17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11"/>
          <a:stretch/>
        </p:blipFill>
        <p:spPr>
          <a:xfrm>
            <a:off x="1471894" y="4108591"/>
            <a:ext cx="4037213" cy="225621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008140E-F0AB-4BB7-99F7-3DB7BFC3AA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65"/>
          <a:stretch/>
        </p:blipFill>
        <p:spPr>
          <a:xfrm>
            <a:off x="1471895" y="1724519"/>
            <a:ext cx="4037213" cy="225600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95CCAA3-D8C9-4150-BEBA-A86678CE00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05"/>
          <a:stretch/>
        </p:blipFill>
        <p:spPr>
          <a:xfrm>
            <a:off x="6682894" y="1708997"/>
            <a:ext cx="4037213" cy="226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0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3E93B-E7B3-4186-966B-0F3847E6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遊戲介紹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死亡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286E107-B250-4823-AFEA-6194BD6BDADD}"/>
              </a:ext>
            </a:extLst>
          </p:cNvPr>
          <p:cNvGrpSpPr/>
          <p:nvPr/>
        </p:nvGrpSpPr>
        <p:grpSpPr>
          <a:xfrm>
            <a:off x="2492502" y="2314066"/>
            <a:ext cx="7206996" cy="4178809"/>
            <a:chOff x="2492502" y="2314066"/>
            <a:chExt cx="7206996" cy="417880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029FBB4-ADA8-4A49-9D53-3E4EA21414B2}"/>
                </a:ext>
              </a:extLst>
            </p:cNvPr>
            <p:cNvSpPr/>
            <p:nvPr/>
          </p:nvSpPr>
          <p:spPr>
            <a:xfrm>
              <a:off x="2492502" y="2314066"/>
              <a:ext cx="7206996" cy="417880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D392739-0FB7-4584-8287-3D89E288BA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324"/>
            <a:stretch/>
          </p:blipFill>
          <p:spPr>
            <a:xfrm>
              <a:off x="2988461" y="2678552"/>
              <a:ext cx="6205326" cy="3472216"/>
            </a:xfrm>
            <a:prstGeom prst="rect">
              <a:avLst/>
            </a:prstGeom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9F736B7-2577-43BA-9A92-8779B3D5CDE7}"/>
              </a:ext>
            </a:extLst>
          </p:cNvPr>
          <p:cNvSpPr txBox="1"/>
          <p:nvPr/>
        </p:nvSpPr>
        <p:spPr>
          <a:xfrm>
            <a:off x="1263396" y="1655064"/>
            <a:ext cx="856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玩家死亡</a:t>
            </a:r>
          </a:p>
        </p:txBody>
      </p:sp>
    </p:spTree>
    <p:extLst>
      <p:ext uri="{BB962C8B-B14F-4D97-AF65-F5344CB8AC3E}">
        <p14:creationId xmlns:p14="http://schemas.microsoft.com/office/powerpoint/2010/main" val="147428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3E93B-E7B3-4186-966B-0F3847E6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程式介紹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1A4F8AB-C34D-4BB9-A119-A5DA7444C673}"/>
              </a:ext>
            </a:extLst>
          </p:cNvPr>
          <p:cNvSpPr txBox="1"/>
          <p:nvPr/>
        </p:nvSpPr>
        <p:spPr>
          <a:xfrm>
            <a:off x="1162974" y="1660123"/>
            <a:ext cx="100850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altLang="zh-TW" sz="20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SpaceInvader</a:t>
            </a:r>
            <a:r>
              <a:rPr lang="zh-TW" altLang="en-US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：遊戲主程式</a:t>
            </a:r>
            <a:endParaRPr lang="en-US" altLang="zh-TW" sz="2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r>
              <a:rPr lang="en-GB" altLang="zh-TW" sz="20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SpaceInvaderPanel</a:t>
            </a:r>
            <a:r>
              <a:rPr lang="zh-TW" altLang="en-US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偵測玩家輸入、</a:t>
            </a:r>
            <a:r>
              <a:rPr lang="zh-TW" altLang="en-US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管理遊戲進行的各項邏輯</a:t>
            </a:r>
            <a:endParaRPr lang="en-US" altLang="zh-TW" sz="2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StartPanel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：顯示遊戲的開始畫面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SettingPanel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：顯示遊戲的設定畫面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LevelUpPanel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：顯示遊戲的升級畫面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GameOverPanel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：顯示遊戲失敗的畫面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endParaRPr lang="en-GB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r>
              <a:rPr lang="en-GB" altLang="zh-TW" sz="20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MusicPlayer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：管理背景音樂、音效的播放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endParaRPr lang="en-GB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088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3E93B-E7B3-4186-966B-0F3847E6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程式介紹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1A4F8AB-C34D-4BB9-A119-A5DA7444C673}"/>
              </a:ext>
            </a:extLst>
          </p:cNvPr>
          <p:cNvSpPr txBox="1"/>
          <p:nvPr/>
        </p:nvSpPr>
        <p:spPr>
          <a:xfrm>
            <a:off x="1162974" y="1660123"/>
            <a:ext cx="100850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altLang="zh-TW" sz="20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MusicPlayer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：管理背景音樂、音效的播放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Constants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：遊戲的各個參數、玩家和敵人的能力值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PlayerUI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：繪製有關玩家的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</a:p>
          <a:p>
            <a:pPr marL="342900" indent="-342900">
              <a:buFontTx/>
              <a:buChar char="-"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endParaRPr lang="en-GB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195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227</Words>
  <Application>Microsoft Office PowerPoint</Application>
  <PresentationFormat>寬螢幕</PresentationFormat>
  <Paragraphs>51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Calibri</vt:lpstr>
      <vt:lpstr>Calibri Light</vt:lpstr>
      <vt:lpstr>Office Theme</vt:lpstr>
      <vt:lpstr>SPACE INVADER</vt:lpstr>
      <vt:lpstr>遊戲介紹 – 開始介面</vt:lpstr>
      <vt:lpstr>遊戲介紹 - 設定介面</vt:lpstr>
      <vt:lpstr>遊戲介紹 - 操作</vt:lpstr>
      <vt:lpstr>遊戲介紹 - 流程</vt:lpstr>
      <vt:lpstr>遊戲介紹 - Boss</vt:lpstr>
      <vt:lpstr>遊戲介紹 - 死亡</vt:lpstr>
      <vt:lpstr>程式介紹</vt:lpstr>
      <vt:lpstr>程式介紹</vt:lpstr>
      <vt:lpstr>程式介紹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Incader</dc:title>
  <dc:creator>Liang-Ying Wu</dc:creator>
  <cp:lastModifiedBy>Liang-Ying Wu</cp:lastModifiedBy>
  <cp:revision>102</cp:revision>
  <dcterms:created xsi:type="dcterms:W3CDTF">2025-05-14T07:02:50Z</dcterms:created>
  <dcterms:modified xsi:type="dcterms:W3CDTF">2025-06-10T09:50:04Z</dcterms:modified>
</cp:coreProperties>
</file>