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7" r:id="rId2"/>
    <p:sldId id="260" r:id="rId3"/>
    <p:sldId id="282" r:id="rId4"/>
    <p:sldId id="287" r:id="rId5"/>
    <p:sldId id="283" r:id="rId6"/>
    <p:sldId id="285" r:id="rId7"/>
    <p:sldId id="284" r:id="rId8"/>
    <p:sldId id="286" r:id="rId9"/>
    <p:sldId id="278" r:id="rId10"/>
    <p:sldId id="288" r:id="rId11"/>
    <p:sldId id="289" r:id="rId12"/>
    <p:sldId id="290" r:id="rId13"/>
    <p:sldId id="291" r:id="rId14"/>
    <p:sldId id="268" r:id="rId15"/>
    <p:sldId id="262" r:id="rId16"/>
    <p:sldId id="292" r:id="rId17"/>
    <p:sldId id="293" r:id="rId18"/>
    <p:sldId id="294" r:id="rId19"/>
    <p:sldId id="274" r:id="rId20"/>
  </p:sldIdLst>
  <p:sldSz cx="12193588"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1" algn="l" defTabSz="914400" rtl="0" eaLnBrk="1" latinLnBrk="0" hangingPunct="1">
      <a:defRPr sz="1800" kern="1200">
        <a:solidFill>
          <a:schemeClr val="tx1"/>
        </a:solidFill>
        <a:latin typeface="+mn-lt"/>
        <a:ea typeface="+mn-ea"/>
        <a:cs typeface="+mn-cs"/>
      </a:defRPr>
    </a:lvl4pPr>
    <a:lvl5pPr marL="1828799"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401F"/>
    <a:srgbClr val="F74020"/>
    <a:srgbClr val="7B7B7B"/>
    <a:srgbClr val="3B3B3B"/>
    <a:srgbClr val="252525"/>
    <a:srgbClr val="AA1304"/>
    <a:srgbClr val="D12610"/>
    <a:srgbClr val="7B7A7B"/>
    <a:srgbClr val="F2F2F2"/>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42"/>
    <p:restoredTop sz="96766"/>
  </p:normalViewPr>
  <p:slideViewPr>
    <p:cSldViewPr snapToGrid="0" snapToObjects="1">
      <p:cViewPr>
        <p:scale>
          <a:sx n="100" d="100"/>
          <a:sy n="100" d="100"/>
        </p:scale>
        <p:origin x="-984" y="-64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4B5B32-F07A-4D5A-94C7-85A52CD239A2}" type="datetimeFigureOut">
              <a:rPr lang="zh-CN" altLang="en-US" smtClean="0"/>
              <a:t>2022/8/18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67996E-8FD5-4C86-8FF1-92A4FFC6FD7F}" type="slidenum">
              <a:rPr lang="zh-CN" altLang="en-US" smtClean="0"/>
              <a:t>‹#›</a:t>
            </a:fld>
            <a:endParaRPr lang="zh-CN" altLang="en-US"/>
          </a:p>
        </p:txBody>
      </p:sp>
    </p:spTree>
    <p:extLst>
      <p:ext uri="{BB962C8B-B14F-4D97-AF65-F5344CB8AC3E}">
        <p14:creationId xmlns:p14="http://schemas.microsoft.com/office/powerpoint/2010/main" val="1476285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5FA37EBC-F98A-C0E9-162C-AE5DB8E8EF41}"/>
              </a:ext>
            </a:extLst>
          </p:cNvPr>
          <p:cNvSpPr/>
          <p:nvPr userDrawn="1"/>
        </p:nvSpPr>
        <p:spPr>
          <a:xfrm>
            <a:off x="2" y="6455232"/>
            <a:ext cx="12193587" cy="402768"/>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600"/>
          </a:p>
        </p:txBody>
      </p:sp>
      <p:sp>
        <p:nvSpPr>
          <p:cNvPr id="14" name="平行四边形 13">
            <a:extLst>
              <a:ext uri="{FF2B5EF4-FFF2-40B4-BE49-F238E27FC236}">
                <a16:creationId xmlns:a16="http://schemas.microsoft.com/office/drawing/2014/main" id="{5A6B7A4A-49B5-86C9-D1A5-F5FC55F1A2B5}"/>
              </a:ext>
            </a:extLst>
          </p:cNvPr>
          <p:cNvSpPr/>
          <p:nvPr userDrawn="1"/>
        </p:nvSpPr>
        <p:spPr>
          <a:xfrm flipH="1">
            <a:off x="7635372" y="6455232"/>
            <a:ext cx="2432966" cy="403200"/>
          </a:xfrm>
          <a:prstGeom prst="parallelogram">
            <a:avLst>
              <a:gd name="adj" fmla="val 100000"/>
            </a:avLst>
          </a:prstGeom>
          <a:solidFill>
            <a:srgbClr val="AA13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600"/>
          </a:p>
        </p:txBody>
      </p:sp>
      <p:sp>
        <p:nvSpPr>
          <p:cNvPr id="12" name="矩形 11">
            <a:extLst>
              <a:ext uri="{FF2B5EF4-FFF2-40B4-BE49-F238E27FC236}">
                <a16:creationId xmlns:a16="http://schemas.microsoft.com/office/drawing/2014/main" id="{BD04F147-7D99-4048-94EE-496F33156A9B}"/>
              </a:ext>
            </a:extLst>
          </p:cNvPr>
          <p:cNvSpPr/>
          <p:nvPr userDrawn="1"/>
        </p:nvSpPr>
        <p:spPr>
          <a:xfrm>
            <a:off x="9952996" y="5826947"/>
            <a:ext cx="1708160" cy="231920"/>
          </a:xfrm>
          <a:prstGeom prst="rect">
            <a:avLst/>
          </a:prstGeom>
        </p:spPr>
        <p:txBody>
          <a:bodyPr wrap="none" tIns="46797" rIns="0">
            <a:spAutoFit/>
          </a:bodyPr>
          <a:lstStyle/>
          <a:p>
            <a:pPr algn="r"/>
            <a:r>
              <a:rPr lang="zh-CN" altLang="en-US" sz="900">
                <a:solidFill>
                  <a:srgbClr val="FFFFFF"/>
                </a:solidFill>
                <a:effectLst/>
                <a:latin typeface="PingFang SC" panose="020B0400000000000000" pitchFamily="34" charset="-122"/>
                <a:ea typeface="PingFang SC" panose="020B0400000000000000" pitchFamily="34" charset="-122"/>
              </a:rPr>
              <a:t>北京首都在线科技股份有限公司</a:t>
            </a:r>
          </a:p>
        </p:txBody>
      </p:sp>
      <p:sp>
        <p:nvSpPr>
          <p:cNvPr id="13" name="矩形 12">
            <a:extLst>
              <a:ext uri="{FF2B5EF4-FFF2-40B4-BE49-F238E27FC236}">
                <a16:creationId xmlns:a16="http://schemas.microsoft.com/office/drawing/2014/main" id="{6CACC3F6-961A-C644-8608-675CE5D62570}"/>
              </a:ext>
            </a:extLst>
          </p:cNvPr>
          <p:cNvSpPr/>
          <p:nvPr userDrawn="1"/>
        </p:nvSpPr>
        <p:spPr>
          <a:xfrm>
            <a:off x="9958788" y="5984764"/>
            <a:ext cx="1712969" cy="191909"/>
          </a:xfrm>
          <a:prstGeom prst="rect">
            <a:avLst/>
          </a:prstGeom>
        </p:spPr>
        <p:txBody>
          <a:bodyPr wrap="none" tIns="46797" rIns="0">
            <a:spAutoFit/>
          </a:bodyPr>
          <a:lstStyle/>
          <a:p>
            <a:pPr algn="r"/>
            <a:r>
              <a:rPr lang="it" altLang="zh-CN" sz="640" b="0" i="0">
                <a:solidFill>
                  <a:srgbClr val="FFFFFF"/>
                </a:solidFill>
                <a:effectLst/>
                <a:latin typeface="Microsoft YaHei" panose="020B0503020204020204" pitchFamily="34" charset="-122"/>
                <a:ea typeface="Microsoft YaHei" panose="020B0503020204020204" pitchFamily="34" charset="-122"/>
              </a:rPr>
              <a:t>CAPITALONLINE DATA SERVICE CO., LTD.</a:t>
            </a:r>
          </a:p>
        </p:txBody>
      </p:sp>
      <p:sp>
        <p:nvSpPr>
          <p:cNvPr id="9" name="平行四边形 8">
            <a:extLst>
              <a:ext uri="{FF2B5EF4-FFF2-40B4-BE49-F238E27FC236}">
                <a16:creationId xmlns:a16="http://schemas.microsoft.com/office/drawing/2014/main" id="{946F5A43-9747-89BD-5BF7-6777B5A4870E}"/>
              </a:ext>
            </a:extLst>
          </p:cNvPr>
          <p:cNvSpPr/>
          <p:nvPr userDrawn="1"/>
        </p:nvSpPr>
        <p:spPr>
          <a:xfrm flipH="1">
            <a:off x="6519012" y="6455232"/>
            <a:ext cx="2432966" cy="403200"/>
          </a:xfrm>
          <a:prstGeom prst="parallelogram">
            <a:avLst>
              <a:gd name="adj" fmla="val 100000"/>
            </a:avLst>
          </a:prstGeom>
          <a:solidFill>
            <a:srgbClr val="D12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600"/>
          </a:p>
        </p:txBody>
      </p:sp>
      <p:sp>
        <p:nvSpPr>
          <p:cNvPr id="11" name="图形 6">
            <a:extLst>
              <a:ext uri="{FF2B5EF4-FFF2-40B4-BE49-F238E27FC236}">
                <a16:creationId xmlns:a16="http://schemas.microsoft.com/office/drawing/2014/main" id="{058148D5-9BC2-225A-DB64-6E111EB7321B}"/>
              </a:ext>
            </a:extLst>
          </p:cNvPr>
          <p:cNvSpPr/>
          <p:nvPr/>
        </p:nvSpPr>
        <p:spPr>
          <a:xfrm>
            <a:off x="2" y="6230997"/>
            <a:ext cx="7488702" cy="627435"/>
          </a:xfrm>
          <a:custGeom>
            <a:avLst/>
            <a:gdLst>
              <a:gd name="connsiteX0" fmla="*/ 0 w 7487727"/>
              <a:gd name="connsiteY0" fmla="*/ 0 h 627434"/>
              <a:gd name="connsiteX1" fmla="*/ 6779600 w 7487727"/>
              <a:gd name="connsiteY1" fmla="*/ 0 h 627434"/>
              <a:gd name="connsiteX2" fmla="*/ 6914239 w 7487727"/>
              <a:gd name="connsiteY2" fmla="*/ 55716 h 627434"/>
              <a:gd name="connsiteX3" fmla="*/ 7487727 w 7487727"/>
              <a:gd name="connsiteY3" fmla="*/ 627434 h 627434"/>
              <a:gd name="connsiteX4" fmla="*/ 0 w 7487727"/>
              <a:gd name="connsiteY4" fmla="*/ 627434 h 627434"/>
              <a:gd name="connsiteX5" fmla="*/ 0 w 7487727"/>
              <a:gd name="connsiteY5" fmla="*/ 0 h 627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87727" h="627434">
                <a:moveTo>
                  <a:pt x="0" y="0"/>
                </a:moveTo>
                <a:lnTo>
                  <a:pt x="6779600" y="0"/>
                </a:lnTo>
                <a:cubicBezTo>
                  <a:pt x="6830408" y="0"/>
                  <a:pt x="6878674" y="20260"/>
                  <a:pt x="6914239" y="55716"/>
                </a:cubicBezTo>
                <a:lnTo>
                  <a:pt x="7487727" y="627434"/>
                </a:lnTo>
                <a:lnTo>
                  <a:pt x="0" y="627434"/>
                </a:lnTo>
                <a:lnTo>
                  <a:pt x="0" y="0"/>
                </a:lnTo>
                <a:close/>
              </a:path>
            </a:pathLst>
          </a:custGeom>
          <a:solidFill>
            <a:srgbClr val="F74020"/>
          </a:solidFill>
          <a:ln w="6350" cap="flat">
            <a:noFill/>
            <a:prstDash val="solid"/>
            <a:miter/>
          </a:ln>
        </p:spPr>
        <p:txBody>
          <a:bodyPr rot="0" spcFirstLastPara="0" vertOverflow="overflow" horzOverflow="overflow" vert="horz" wrap="square" lIns="91435" tIns="45717" rIns="91435" bIns="45717" numCol="1" spcCol="0" rtlCol="0" fromWordArt="0" anchor="ctr" anchorCtr="0" forceAA="0" compatLnSpc="1">
            <a:prstTxWarp prst="textNoShape">
              <a:avLst/>
            </a:prstTxWarp>
            <a:noAutofit/>
          </a:bodyPr>
          <a:lstStyle/>
          <a:p>
            <a:endParaRPr lang="zh-CN" altLang="en-US" sz="3600"/>
          </a:p>
        </p:txBody>
      </p:sp>
      <p:grpSp>
        <p:nvGrpSpPr>
          <p:cNvPr id="18" name="图形 16">
            <a:extLst>
              <a:ext uri="{FF2B5EF4-FFF2-40B4-BE49-F238E27FC236}">
                <a16:creationId xmlns:a16="http://schemas.microsoft.com/office/drawing/2014/main" id="{EB18F917-AC35-7D7F-DD3C-D1F034464B81}"/>
              </a:ext>
            </a:extLst>
          </p:cNvPr>
          <p:cNvGrpSpPr/>
          <p:nvPr/>
        </p:nvGrpSpPr>
        <p:grpSpPr>
          <a:xfrm>
            <a:off x="-634" y="914401"/>
            <a:ext cx="6174803" cy="5082859"/>
            <a:chOff x="-635" y="914400"/>
            <a:chExt cx="6173364" cy="5082859"/>
          </a:xfrm>
          <a:solidFill>
            <a:srgbClr val="F74020"/>
          </a:solidFill>
        </p:grpSpPr>
        <p:sp>
          <p:nvSpPr>
            <p:cNvPr id="19" name="任意形状 18">
              <a:extLst>
                <a:ext uri="{FF2B5EF4-FFF2-40B4-BE49-F238E27FC236}">
                  <a16:creationId xmlns:a16="http://schemas.microsoft.com/office/drawing/2014/main" id="{C29BA106-9DC3-773D-32DB-41759FFDC5AB}"/>
                </a:ext>
              </a:extLst>
            </p:cNvPr>
            <p:cNvSpPr/>
            <p:nvPr/>
          </p:nvSpPr>
          <p:spPr>
            <a:xfrm>
              <a:off x="1694834" y="914400"/>
              <a:ext cx="1850296" cy="1124277"/>
            </a:xfrm>
            <a:custGeom>
              <a:avLst/>
              <a:gdLst>
                <a:gd name="connsiteX0" fmla="*/ 918168 w 1850296"/>
                <a:gd name="connsiteY0" fmla="*/ 20961 h 1124277"/>
                <a:gd name="connsiteX1" fmla="*/ 932762 w 1850296"/>
                <a:gd name="connsiteY1" fmla="*/ 20961 h 1124277"/>
                <a:gd name="connsiteX2" fmla="*/ 925783 w 1850296"/>
                <a:gd name="connsiteY2" fmla="*/ 29854 h 1124277"/>
                <a:gd name="connsiteX3" fmla="*/ 1150407 w 1850296"/>
                <a:gd name="connsiteY3" fmla="*/ 297902 h 1124277"/>
                <a:gd name="connsiteX4" fmla="*/ 1850296 w 1850296"/>
                <a:gd name="connsiteY4" fmla="*/ 1124278 h 1124277"/>
                <a:gd name="connsiteX5" fmla="*/ 932762 w 1850296"/>
                <a:gd name="connsiteY5" fmla="*/ 8893 h 1124277"/>
                <a:gd name="connsiteX6" fmla="*/ 925148 w 1850296"/>
                <a:gd name="connsiteY6" fmla="*/ 0 h 1124277"/>
                <a:gd name="connsiteX7" fmla="*/ 917534 w 1850296"/>
                <a:gd name="connsiteY7" fmla="*/ 8893 h 1124277"/>
                <a:gd name="connsiteX8" fmla="*/ 0 w 1850296"/>
                <a:gd name="connsiteY8" fmla="*/ 1123643 h 1124277"/>
                <a:gd name="connsiteX9" fmla="*/ 924513 w 1850296"/>
                <a:gd name="connsiteY9" fmla="*/ 29854 h 1124277"/>
                <a:gd name="connsiteX10" fmla="*/ 916899 w 1850296"/>
                <a:gd name="connsiteY10" fmla="*/ 20961 h 1124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50296" h="1124277">
                  <a:moveTo>
                    <a:pt x="918168" y="20961"/>
                  </a:moveTo>
                  <a:lnTo>
                    <a:pt x="932762" y="20961"/>
                  </a:lnTo>
                  <a:cubicBezTo>
                    <a:pt x="930224" y="24137"/>
                    <a:pt x="927686" y="26678"/>
                    <a:pt x="925783" y="29854"/>
                  </a:cubicBezTo>
                  <a:cubicBezTo>
                    <a:pt x="965124" y="76857"/>
                    <a:pt x="1150407" y="297902"/>
                    <a:pt x="1150407" y="297902"/>
                  </a:cubicBezTo>
                  <a:cubicBezTo>
                    <a:pt x="1373128" y="564044"/>
                    <a:pt x="1624402" y="861311"/>
                    <a:pt x="1850296" y="1124278"/>
                  </a:cubicBezTo>
                  <a:cubicBezTo>
                    <a:pt x="1557142" y="760317"/>
                    <a:pt x="1230993" y="368407"/>
                    <a:pt x="932762" y="8893"/>
                  </a:cubicBezTo>
                  <a:lnTo>
                    <a:pt x="925148" y="0"/>
                  </a:lnTo>
                  <a:lnTo>
                    <a:pt x="917534" y="8893"/>
                  </a:lnTo>
                  <a:cubicBezTo>
                    <a:pt x="618669" y="368407"/>
                    <a:pt x="293154" y="760952"/>
                    <a:pt x="0" y="1123643"/>
                  </a:cubicBezTo>
                  <a:cubicBezTo>
                    <a:pt x="302037" y="773020"/>
                    <a:pt x="626918" y="385557"/>
                    <a:pt x="924513" y="29854"/>
                  </a:cubicBezTo>
                  <a:cubicBezTo>
                    <a:pt x="920072" y="24137"/>
                    <a:pt x="916899" y="20961"/>
                    <a:pt x="916899" y="20961"/>
                  </a:cubicBezTo>
                  <a:close/>
                </a:path>
              </a:pathLst>
            </a:custGeom>
            <a:solidFill>
              <a:srgbClr val="F74020"/>
            </a:solidFill>
            <a:ln w="6343" cap="flat">
              <a:noFill/>
              <a:prstDash val="solid"/>
              <a:miter/>
            </a:ln>
          </p:spPr>
          <p:txBody>
            <a:bodyPr rtlCol="0" anchor="ctr"/>
            <a:lstStyle/>
            <a:p>
              <a:endParaRPr lang="zh-CN" altLang="en-US" sz="3600"/>
            </a:p>
          </p:txBody>
        </p:sp>
        <p:sp>
          <p:nvSpPr>
            <p:cNvPr id="20" name="任意形状 19">
              <a:extLst>
                <a:ext uri="{FF2B5EF4-FFF2-40B4-BE49-F238E27FC236}">
                  <a16:creationId xmlns:a16="http://schemas.microsoft.com/office/drawing/2014/main" id="{7D886D4C-B62A-E856-F70E-578412F972A8}"/>
                </a:ext>
              </a:extLst>
            </p:cNvPr>
            <p:cNvSpPr/>
            <p:nvPr/>
          </p:nvSpPr>
          <p:spPr>
            <a:xfrm>
              <a:off x="2613002" y="935361"/>
              <a:ext cx="14594" cy="8892"/>
            </a:xfrm>
            <a:custGeom>
              <a:avLst/>
              <a:gdLst>
                <a:gd name="connsiteX0" fmla="*/ 0 w 14594"/>
                <a:gd name="connsiteY0" fmla="*/ 0 h 8892"/>
                <a:gd name="connsiteX1" fmla="*/ 7614 w 14594"/>
                <a:gd name="connsiteY1" fmla="*/ 8893 h 8892"/>
                <a:gd name="connsiteX2" fmla="*/ 14594 w 14594"/>
                <a:gd name="connsiteY2" fmla="*/ 0 h 8892"/>
                <a:gd name="connsiteX3" fmla="*/ 0 w 14594"/>
                <a:gd name="connsiteY3" fmla="*/ 0 h 8892"/>
              </a:gdLst>
              <a:ahLst/>
              <a:cxnLst>
                <a:cxn ang="0">
                  <a:pos x="connsiteX0" y="connsiteY0"/>
                </a:cxn>
                <a:cxn ang="0">
                  <a:pos x="connsiteX1" y="connsiteY1"/>
                </a:cxn>
                <a:cxn ang="0">
                  <a:pos x="connsiteX2" y="connsiteY2"/>
                </a:cxn>
                <a:cxn ang="0">
                  <a:pos x="connsiteX3" y="connsiteY3"/>
                </a:cxn>
              </a:cxnLst>
              <a:rect l="l" t="t" r="r" b="b"/>
              <a:pathLst>
                <a:path w="14594" h="8892">
                  <a:moveTo>
                    <a:pt x="0" y="0"/>
                  </a:moveTo>
                  <a:cubicBezTo>
                    <a:pt x="0" y="0"/>
                    <a:pt x="2538" y="3176"/>
                    <a:pt x="7614" y="8893"/>
                  </a:cubicBezTo>
                  <a:cubicBezTo>
                    <a:pt x="10153" y="5717"/>
                    <a:pt x="12691" y="3176"/>
                    <a:pt x="14594" y="0"/>
                  </a:cubicBezTo>
                  <a:lnTo>
                    <a:pt x="0" y="0"/>
                  </a:lnTo>
                  <a:close/>
                </a:path>
              </a:pathLst>
            </a:custGeom>
            <a:solidFill>
              <a:srgbClr val="F74020"/>
            </a:solidFill>
            <a:ln w="6343" cap="flat">
              <a:noFill/>
              <a:prstDash val="solid"/>
              <a:miter/>
            </a:ln>
          </p:spPr>
          <p:txBody>
            <a:bodyPr rtlCol="0" anchor="ctr"/>
            <a:lstStyle/>
            <a:p>
              <a:endParaRPr lang="zh-CN" altLang="en-US" sz="3600"/>
            </a:p>
          </p:txBody>
        </p:sp>
        <p:sp>
          <p:nvSpPr>
            <p:cNvPr id="21" name="任意形状 20">
              <a:extLst>
                <a:ext uri="{FF2B5EF4-FFF2-40B4-BE49-F238E27FC236}">
                  <a16:creationId xmlns:a16="http://schemas.microsoft.com/office/drawing/2014/main" id="{6C6C7D72-A8E9-B11B-8F5A-8AB4830328DF}"/>
                </a:ext>
              </a:extLst>
            </p:cNvPr>
            <p:cNvSpPr/>
            <p:nvPr/>
          </p:nvSpPr>
          <p:spPr>
            <a:xfrm>
              <a:off x="1454346" y="1377449"/>
              <a:ext cx="2328733" cy="1020107"/>
            </a:xfrm>
            <a:custGeom>
              <a:avLst/>
              <a:gdLst>
                <a:gd name="connsiteX0" fmla="*/ 1165636 w 2328733"/>
                <a:gd name="connsiteY0" fmla="*/ 24137 h 1020107"/>
                <a:gd name="connsiteX1" fmla="*/ 1159291 w 2328733"/>
                <a:gd name="connsiteY1" fmla="*/ 19056 h 1020107"/>
                <a:gd name="connsiteX2" fmla="*/ 1171347 w 2328733"/>
                <a:gd name="connsiteY2" fmla="*/ 19056 h 1020107"/>
                <a:gd name="connsiteX3" fmla="*/ 1165001 w 2328733"/>
                <a:gd name="connsiteY3" fmla="*/ 24137 h 1020107"/>
                <a:gd name="connsiteX4" fmla="*/ 1450541 w 2328733"/>
                <a:gd name="connsiteY4" fmla="*/ 270589 h 1020107"/>
                <a:gd name="connsiteX5" fmla="*/ 2328734 w 2328733"/>
                <a:gd name="connsiteY5" fmla="*/ 1020107 h 1020107"/>
                <a:gd name="connsiteX6" fmla="*/ 1461328 w 2328733"/>
                <a:gd name="connsiteY6" fmla="*/ 257885 h 1020107"/>
                <a:gd name="connsiteX7" fmla="*/ 1170712 w 2328733"/>
                <a:gd name="connsiteY7" fmla="*/ 5081 h 1020107"/>
                <a:gd name="connsiteX8" fmla="*/ 1164367 w 2328733"/>
                <a:gd name="connsiteY8" fmla="*/ 0 h 1020107"/>
                <a:gd name="connsiteX9" fmla="*/ 1158022 w 2328733"/>
                <a:gd name="connsiteY9" fmla="*/ 5081 h 1020107"/>
                <a:gd name="connsiteX10" fmla="*/ 867406 w 2328733"/>
                <a:gd name="connsiteY10" fmla="*/ 257885 h 1020107"/>
                <a:gd name="connsiteX11" fmla="*/ 0 w 2328733"/>
                <a:gd name="connsiteY11" fmla="*/ 1020107 h 1020107"/>
                <a:gd name="connsiteX12" fmla="*/ 878193 w 2328733"/>
                <a:gd name="connsiteY12" fmla="*/ 270589 h 1020107"/>
                <a:gd name="connsiteX13" fmla="*/ 1163732 w 2328733"/>
                <a:gd name="connsiteY13" fmla="*/ 24137 h 1020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28733" h="1020107">
                  <a:moveTo>
                    <a:pt x="1165636" y="24137"/>
                  </a:moveTo>
                  <a:lnTo>
                    <a:pt x="1159291" y="19056"/>
                  </a:lnTo>
                  <a:lnTo>
                    <a:pt x="1171347" y="19056"/>
                  </a:lnTo>
                  <a:lnTo>
                    <a:pt x="1165001" y="24137"/>
                  </a:lnTo>
                  <a:lnTo>
                    <a:pt x="1450541" y="270589"/>
                  </a:lnTo>
                  <a:cubicBezTo>
                    <a:pt x="1730370" y="512594"/>
                    <a:pt x="2045732" y="781913"/>
                    <a:pt x="2328734" y="1020107"/>
                  </a:cubicBezTo>
                  <a:cubicBezTo>
                    <a:pt x="2052712" y="773655"/>
                    <a:pt x="1740522" y="500526"/>
                    <a:pt x="1461328" y="257885"/>
                  </a:cubicBezTo>
                  <a:lnTo>
                    <a:pt x="1170712" y="5081"/>
                  </a:lnTo>
                  <a:lnTo>
                    <a:pt x="1164367" y="0"/>
                  </a:lnTo>
                  <a:lnTo>
                    <a:pt x="1158022" y="5081"/>
                  </a:lnTo>
                  <a:lnTo>
                    <a:pt x="867406" y="257885"/>
                  </a:lnTo>
                  <a:cubicBezTo>
                    <a:pt x="588211" y="500526"/>
                    <a:pt x="276022" y="774291"/>
                    <a:pt x="0" y="1020107"/>
                  </a:cubicBezTo>
                  <a:cubicBezTo>
                    <a:pt x="283001" y="781913"/>
                    <a:pt x="598364" y="511959"/>
                    <a:pt x="878193" y="270589"/>
                  </a:cubicBezTo>
                  <a:lnTo>
                    <a:pt x="1163732" y="24137"/>
                  </a:lnTo>
                  <a:close/>
                </a:path>
              </a:pathLst>
            </a:custGeom>
            <a:solidFill>
              <a:srgbClr val="F74020"/>
            </a:solidFill>
            <a:ln w="6343" cap="flat">
              <a:noFill/>
              <a:prstDash val="solid"/>
              <a:miter/>
            </a:ln>
          </p:spPr>
          <p:txBody>
            <a:bodyPr rtlCol="0" anchor="ctr"/>
            <a:lstStyle/>
            <a:p>
              <a:endParaRPr lang="zh-CN" altLang="en-US" sz="3600"/>
            </a:p>
          </p:txBody>
        </p:sp>
        <p:sp>
          <p:nvSpPr>
            <p:cNvPr id="22" name="任意形状 21">
              <a:extLst>
                <a:ext uri="{FF2B5EF4-FFF2-40B4-BE49-F238E27FC236}">
                  <a16:creationId xmlns:a16="http://schemas.microsoft.com/office/drawing/2014/main" id="{C2A8241A-1C6E-6474-883A-AAD85F3E80E0}"/>
                </a:ext>
              </a:extLst>
            </p:cNvPr>
            <p:cNvSpPr/>
            <p:nvPr/>
          </p:nvSpPr>
          <p:spPr>
            <a:xfrm>
              <a:off x="2614271" y="1396505"/>
              <a:ext cx="12690" cy="5081"/>
            </a:xfrm>
            <a:custGeom>
              <a:avLst/>
              <a:gdLst>
                <a:gd name="connsiteX0" fmla="*/ 0 w 12690"/>
                <a:gd name="connsiteY0" fmla="*/ 0 h 5081"/>
                <a:gd name="connsiteX1" fmla="*/ 6345 w 12690"/>
                <a:gd name="connsiteY1" fmla="*/ 5081 h 5081"/>
                <a:gd name="connsiteX2" fmla="*/ 12691 w 12690"/>
                <a:gd name="connsiteY2" fmla="*/ 0 h 5081"/>
                <a:gd name="connsiteX3" fmla="*/ 635 w 12690"/>
                <a:gd name="connsiteY3" fmla="*/ 0 h 5081"/>
              </a:gdLst>
              <a:ahLst/>
              <a:cxnLst>
                <a:cxn ang="0">
                  <a:pos x="connsiteX0" y="connsiteY0"/>
                </a:cxn>
                <a:cxn ang="0">
                  <a:pos x="connsiteX1" y="connsiteY1"/>
                </a:cxn>
                <a:cxn ang="0">
                  <a:pos x="connsiteX2" y="connsiteY2"/>
                </a:cxn>
                <a:cxn ang="0">
                  <a:pos x="connsiteX3" y="connsiteY3"/>
                </a:cxn>
              </a:cxnLst>
              <a:rect l="l" t="t" r="r" b="b"/>
              <a:pathLst>
                <a:path w="12690" h="5081">
                  <a:moveTo>
                    <a:pt x="0" y="0"/>
                  </a:moveTo>
                  <a:lnTo>
                    <a:pt x="6345" y="5081"/>
                  </a:lnTo>
                  <a:lnTo>
                    <a:pt x="12691" y="0"/>
                  </a:lnTo>
                  <a:lnTo>
                    <a:pt x="635" y="0"/>
                  </a:lnTo>
                  <a:close/>
                </a:path>
              </a:pathLst>
            </a:custGeom>
            <a:solidFill>
              <a:srgbClr val="F74020"/>
            </a:solidFill>
            <a:ln w="6343" cap="flat">
              <a:noFill/>
              <a:prstDash val="solid"/>
              <a:miter/>
            </a:ln>
          </p:spPr>
          <p:txBody>
            <a:bodyPr rtlCol="0" anchor="ctr"/>
            <a:lstStyle/>
            <a:p>
              <a:endParaRPr lang="zh-CN" altLang="en-US" sz="3600"/>
            </a:p>
          </p:txBody>
        </p:sp>
        <p:sp>
          <p:nvSpPr>
            <p:cNvPr id="23" name="任意形状 22">
              <a:extLst>
                <a:ext uri="{FF2B5EF4-FFF2-40B4-BE49-F238E27FC236}">
                  <a16:creationId xmlns:a16="http://schemas.microsoft.com/office/drawing/2014/main" id="{30447594-7E43-B290-B329-4B7F2262947B}"/>
                </a:ext>
              </a:extLst>
            </p:cNvPr>
            <p:cNvSpPr/>
            <p:nvPr/>
          </p:nvSpPr>
          <p:spPr>
            <a:xfrm>
              <a:off x="2614906" y="1857014"/>
              <a:ext cx="10152" cy="3175"/>
            </a:xfrm>
            <a:custGeom>
              <a:avLst/>
              <a:gdLst>
                <a:gd name="connsiteX0" fmla="*/ 0 w 10152"/>
                <a:gd name="connsiteY0" fmla="*/ 0 h 3175"/>
                <a:gd name="connsiteX1" fmla="*/ 5076 w 10152"/>
                <a:gd name="connsiteY1" fmla="*/ 3176 h 3175"/>
                <a:gd name="connsiteX2" fmla="*/ 10153 w 10152"/>
                <a:gd name="connsiteY2" fmla="*/ 0 h 3175"/>
                <a:gd name="connsiteX3" fmla="*/ 635 w 10152"/>
                <a:gd name="connsiteY3" fmla="*/ 0 h 3175"/>
              </a:gdLst>
              <a:ahLst/>
              <a:cxnLst>
                <a:cxn ang="0">
                  <a:pos x="connsiteX0" y="connsiteY0"/>
                </a:cxn>
                <a:cxn ang="0">
                  <a:pos x="connsiteX1" y="connsiteY1"/>
                </a:cxn>
                <a:cxn ang="0">
                  <a:pos x="connsiteX2" y="connsiteY2"/>
                </a:cxn>
                <a:cxn ang="0">
                  <a:pos x="connsiteX3" y="connsiteY3"/>
                </a:cxn>
              </a:cxnLst>
              <a:rect l="l" t="t" r="r" b="b"/>
              <a:pathLst>
                <a:path w="10152" h="3175">
                  <a:moveTo>
                    <a:pt x="0" y="0"/>
                  </a:moveTo>
                  <a:cubicBezTo>
                    <a:pt x="1904" y="1270"/>
                    <a:pt x="3173" y="1906"/>
                    <a:pt x="5076" y="3176"/>
                  </a:cubicBezTo>
                  <a:cubicBezTo>
                    <a:pt x="6980" y="1906"/>
                    <a:pt x="8249" y="1270"/>
                    <a:pt x="10153" y="0"/>
                  </a:cubicBezTo>
                  <a:lnTo>
                    <a:pt x="635" y="0"/>
                  </a:lnTo>
                  <a:close/>
                </a:path>
              </a:pathLst>
            </a:custGeom>
            <a:solidFill>
              <a:srgbClr val="F74020"/>
            </a:solidFill>
            <a:ln w="6343" cap="flat">
              <a:noFill/>
              <a:prstDash val="solid"/>
              <a:miter/>
            </a:ln>
          </p:spPr>
          <p:txBody>
            <a:bodyPr rtlCol="0" anchor="ctr"/>
            <a:lstStyle/>
            <a:p>
              <a:endParaRPr lang="zh-CN" altLang="en-US" sz="3600"/>
            </a:p>
          </p:txBody>
        </p:sp>
        <p:sp>
          <p:nvSpPr>
            <p:cNvPr id="24" name="任意形状 23">
              <a:extLst>
                <a:ext uri="{FF2B5EF4-FFF2-40B4-BE49-F238E27FC236}">
                  <a16:creationId xmlns:a16="http://schemas.microsoft.com/office/drawing/2014/main" id="{900A9FD3-F728-2FBD-CA6E-F95BD3A5825F}"/>
                </a:ext>
              </a:extLst>
            </p:cNvPr>
            <p:cNvSpPr/>
            <p:nvPr/>
          </p:nvSpPr>
          <p:spPr>
            <a:xfrm>
              <a:off x="1215762" y="1839229"/>
              <a:ext cx="2805901" cy="917842"/>
            </a:xfrm>
            <a:custGeom>
              <a:avLst/>
              <a:gdLst>
                <a:gd name="connsiteX0" fmla="*/ 1399144 w 2805901"/>
                <a:gd name="connsiteY0" fmla="*/ 17785 h 917842"/>
                <a:gd name="connsiteX1" fmla="*/ 1408662 w 2805901"/>
                <a:gd name="connsiteY1" fmla="*/ 17785 h 917842"/>
                <a:gd name="connsiteX2" fmla="*/ 1403585 w 2805901"/>
                <a:gd name="connsiteY2" fmla="*/ 20961 h 917842"/>
                <a:gd name="connsiteX3" fmla="*/ 2100937 w 2805901"/>
                <a:gd name="connsiteY3" fmla="*/ 470037 h 917842"/>
                <a:gd name="connsiteX4" fmla="*/ 2805902 w 2805901"/>
                <a:gd name="connsiteY4" fmla="*/ 917843 h 917842"/>
                <a:gd name="connsiteX5" fmla="*/ 1758289 w 2805901"/>
                <a:gd name="connsiteY5" fmla="*/ 230572 h 917842"/>
                <a:gd name="connsiteX6" fmla="*/ 1408027 w 2805901"/>
                <a:gd name="connsiteY6" fmla="*/ 3176 h 917842"/>
                <a:gd name="connsiteX7" fmla="*/ 1402951 w 2805901"/>
                <a:gd name="connsiteY7" fmla="*/ 0 h 917842"/>
                <a:gd name="connsiteX8" fmla="*/ 1397875 w 2805901"/>
                <a:gd name="connsiteY8" fmla="*/ 3176 h 917842"/>
                <a:gd name="connsiteX9" fmla="*/ 1047613 w 2805901"/>
                <a:gd name="connsiteY9" fmla="*/ 230572 h 917842"/>
                <a:gd name="connsiteX10" fmla="*/ 0 w 2805901"/>
                <a:gd name="connsiteY10" fmla="*/ 917843 h 917842"/>
                <a:gd name="connsiteX11" fmla="*/ 1402316 w 2805901"/>
                <a:gd name="connsiteY11" fmla="*/ 20961 h 917842"/>
                <a:gd name="connsiteX12" fmla="*/ 1397240 w 2805901"/>
                <a:gd name="connsiteY12" fmla="*/ 17785 h 917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05901" h="917842">
                  <a:moveTo>
                    <a:pt x="1399144" y="17785"/>
                  </a:moveTo>
                  <a:lnTo>
                    <a:pt x="1408662" y="17785"/>
                  </a:lnTo>
                  <a:cubicBezTo>
                    <a:pt x="1406758" y="19056"/>
                    <a:pt x="1405489" y="19691"/>
                    <a:pt x="1403585" y="20961"/>
                  </a:cubicBezTo>
                  <a:cubicBezTo>
                    <a:pt x="1609174" y="153715"/>
                    <a:pt x="1899790" y="340459"/>
                    <a:pt x="2100937" y="470037"/>
                  </a:cubicBezTo>
                  <a:cubicBezTo>
                    <a:pt x="2305890" y="601520"/>
                    <a:pt x="2602851" y="790170"/>
                    <a:pt x="2805902" y="917843"/>
                  </a:cubicBezTo>
                  <a:cubicBezTo>
                    <a:pt x="2471503" y="695528"/>
                    <a:pt x="2095226" y="449076"/>
                    <a:pt x="1758289" y="230572"/>
                  </a:cubicBezTo>
                  <a:lnTo>
                    <a:pt x="1408027" y="3176"/>
                  </a:lnTo>
                  <a:lnTo>
                    <a:pt x="1402951" y="0"/>
                  </a:lnTo>
                  <a:lnTo>
                    <a:pt x="1397875" y="3176"/>
                  </a:lnTo>
                  <a:lnTo>
                    <a:pt x="1047613" y="230572"/>
                  </a:lnTo>
                  <a:cubicBezTo>
                    <a:pt x="710676" y="449076"/>
                    <a:pt x="334399" y="695528"/>
                    <a:pt x="0" y="917843"/>
                  </a:cubicBezTo>
                  <a:cubicBezTo>
                    <a:pt x="455594" y="631374"/>
                    <a:pt x="949260" y="313781"/>
                    <a:pt x="1402316" y="20961"/>
                  </a:cubicBezTo>
                  <a:cubicBezTo>
                    <a:pt x="1400413" y="19691"/>
                    <a:pt x="1399144" y="19056"/>
                    <a:pt x="1397240" y="17785"/>
                  </a:cubicBezTo>
                  <a:close/>
                </a:path>
              </a:pathLst>
            </a:custGeom>
            <a:solidFill>
              <a:srgbClr val="F74020"/>
            </a:solidFill>
            <a:ln w="6343" cap="flat">
              <a:noFill/>
              <a:prstDash val="solid"/>
              <a:miter/>
            </a:ln>
          </p:spPr>
          <p:txBody>
            <a:bodyPr rtlCol="0" anchor="ctr"/>
            <a:lstStyle/>
            <a:p>
              <a:endParaRPr lang="zh-CN" altLang="en-US" sz="3600"/>
            </a:p>
          </p:txBody>
        </p:sp>
        <p:sp>
          <p:nvSpPr>
            <p:cNvPr id="25" name="任意形状 24">
              <a:extLst>
                <a:ext uri="{FF2B5EF4-FFF2-40B4-BE49-F238E27FC236}">
                  <a16:creationId xmlns:a16="http://schemas.microsoft.com/office/drawing/2014/main" id="{0F4A5D06-98FD-A49E-4F6E-DE255E3033E0}"/>
                </a:ext>
              </a:extLst>
            </p:cNvPr>
            <p:cNvSpPr/>
            <p:nvPr/>
          </p:nvSpPr>
          <p:spPr>
            <a:xfrm>
              <a:off x="2616175" y="2317523"/>
              <a:ext cx="7614" cy="1905"/>
            </a:xfrm>
            <a:custGeom>
              <a:avLst/>
              <a:gdLst>
                <a:gd name="connsiteX0" fmla="*/ 0 w 7614"/>
                <a:gd name="connsiteY0" fmla="*/ 0 h 1905"/>
                <a:gd name="connsiteX1" fmla="*/ 3807 w 7614"/>
                <a:gd name="connsiteY1" fmla="*/ 1906 h 1905"/>
                <a:gd name="connsiteX2" fmla="*/ 7614 w 7614"/>
                <a:gd name="connsiteY2" fmla="*/ 0 h 1905"/>
                <a:gd name="connsiteX3" fmla="*/ 0 w 7614"/>
                <a:gd name="connsiteY3" fmla="*/ 0 h 1905"/>
              </a:gdLst>
              <a:ahLst/>
              <a:cxnLst>
                <a:cxn ang="0">
                  <a:pos x="connsiteX0" y="connsiteY0"/>
                </a:cxn>
                <a:cxn ang="0">
                  <a:pos x="connsiteX1" y="connsiteY1"/>
                </a:cxn>
                <a:cxn ang="0">
                  <a:pos x="connsiteX2" y="connsiteY2"/>
                </a:cxn>
                <a:cxn ang="0">
                  <a:pos x="connsiteX3" y="connsiteY3"/>
                </a:cxn>
              </a:cxnLst>
              <a:rect l="l" t="t" r="r" b="b"/>
              <a:pathLst>
                <a:path w="7614" h="1905">
                  <a:moveTo>
                    <a:pt x="0" y="0"/>
                  </a:moveTo>
                  <a:cubicBezTo>
                    <a:pt x="1269" y="0"/>
                    <a:pt x="2538" y="1270"/>
                    <a:pt x="3807" y="1906"/>
                  </a:cubicBezTo>
                  <a:cubicBezTo>
                    <a:pt x="5076" y="1906"/>
                    <a:pt x="6345" y="635"/>
                    <a:pt x="7614" y="0"/>
                  </a:cubicBezTo>
                  <a:lnTo>
                    <a:pt x="0" y="0"/>
                  </a:lnTo>
                  <a:close/>
                </a:path>
              </a:pathLst>
            </a:custGeom>
            <a:solidFill>
              <a:srgbClr val="F74020"/>
            </a:solidFill>
            <a:ln w="6343" cap="flat">
              <a:noFill/>
              <a:prstDash val="solid"/>
              <a:miter/>
            </a:ln>
          </p:spPr>
          <p:txBody>
            <a:bodyPr rtlCol="0" anchor="ctr"/>
            <a:lstStyle/>
            <a:p>
              <a:endParaRPr lang="zh-CN" altLang="en-US" sz="3600"/>
            </a:p>
          </p:txBody>
        </p:sp>
        <p:sp>
          <p:nvSpPr>
            <p:cNvPr id="26" name="任意形状 25">
              <a:extLst>
                <a:ext uri="{FF2B5EF4-FFF2-40B4-BE49-F238E27FC236}">
                  <a16:creationId xmlns:a16="http://schemas.microsoft.com/office/drawing/2014/main" id="{515A0DE8-F62B-41D9-AD9B-DBDC37E30AA9}"/>
                </a:ext>
              </a:extLst>
            </p:cNvPr>
            <p:cNvSpPr/>
            <p:nvPr/>
          </p:nvSpPr>
          <p:spPr>
            <a:xfrm>
              <a:off x="978447" y="2299738"/>
              <a:ext cx="3283069" cy="816212"/>
            </a:xfrm>
            <a:custGeom>
              <a:avLst/>
              <a:gdLst>
                <a:gd name="connsiteX0" fmla="*/ 1637728 w 3283069"/>
                <a:gd name="connsiteY0" fmla="*/ 17785 h 816212"/>
                <a:gd name="connsiteX1" fmla="*/ 1645342 w 3283069"/>
                <a:gd name="connsiteY1" fmla="*/ 17785 h 816212"/>
                <a:gd name="connsiteX2" fmla="*/ 1641535 w 3283069"/>
                <a:gd name="connsiteY2" fmla="*/ 19691 h 816212"/>
                <a:gd name="connsiteX3" fmla="*/ 2459447 w 3283069"/>
                <a:gd name="connsiteY3" fmla="*/ 419222 h 816212"/>
                <a:gd name="connsiteX4" fmla="*/ 3283070 w 3283069"/>
                <a:gd name="connsiteY4" fmla="*/ 816213 h 816212"/>
                <a:gd name="connsiteX5" fmla="*/ 2465158 w 3283069"/>
                <a:gd name="connsiteY5" fmla="*/ 407154 h 816212"/>
                <a:gd name="connsiteX6" fmla="*/ 1645342 w 3283069"/>
                <a:gd name="connsiteY6" fmla="*/ 1905 h 816212"/>
                <a:gd name="connsiteX7" fmla="*/ 1641535 w 3283069"/>
                <a:gd name="connsiteY7" fmla="*/ 0 h 816212"/>
                <a:gd name="connsiteX8" fmla="*/ 1637728 w 3283069"/>
                <a:gd name="connsiteY8" fmla="*/ 1905 h 816212"/>
                <a:gd name="connsiteX9" fmla="*/ 0 w 3283069"/>
                <a:gd name="connsiteY9" fmla="*/ 816213 h 816212"/>
                <a:gd name="connsiteX10" fmla="*/ 1641535 w 3283069"/>
                <a:gd name="connsiteY10" fmla="*/ 19691 h 816212"/>
                <a:gd name="connsiteX11" fmla="*/ 1637728 w 3283069"/>
                <a:gd name="connsiteY11" fmla="*/ 17785 h 816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83069" h="816212">
                  <a:moveTo>
                    <a:pt x="1637728" y="17785"/>
                  </a:moveTo>
                  <a:lnTo>
                    <a:pt x="1645342" y="17785"/>
                  </a:lnTo>
                  <a:cubicBezTo>
                    <a:pt x="1644073" y="17785"/>
                    <a:pt x="1642804" y="19056"/>
                    <a:pt x="1641535" y="19691"/>
                  </a:cubicBezTo>
                  <a:cubicBezTo>
                    <a:pt x="1882023" y="137200"/>
                    <a:pt x="2223401" y="304254"/>
                    <a:pt x="2459447" y="419222"/>
                  </a:cubicBezTo>
                  <a:cubicBezTo>
                    <a:pt x="2699300" y="536096"/>
                    <a:pt x="3046390" y="703150"/>
                    <a:pt x="3283070" y="816213"/>
                  </a:cubicBezTo>
                  <a:cubicBezTo>
                    <a:pt x="3047659" y="696163"/>
                    <a:pt x="2704377" y="526568"/>
                    <a:pt x="2465158" y="407154"/>
                  </a:cubicBezTo>
                  <a:cubicBezTo>
                    <a:pt x="2227843" y="288374"/>
                    <a:pt x="1886465" y="121956"/>
                    <a:pt x="1645342" y="1905"/>
                  </a:cubicBezTo>
                  <a:lnTo>
                    <a:pt x="1641535" y="0"/>
                  </a:lnTo>
                  <a:lnTo>
                    <a:pt x="1637728" y="1905"/>
                  </a:lnTo>
                  <a:cubicBezTo>
                    <a:pt x="1106624" y="263602"/>
                    <a:pt x="527296" y="549435"/>
                    <a:pt x="0" y="816213"/>
                  </a:cubicBezTo>
                  <a:cubicBezTo>
                    <a:pt x="532373" y="562139"/>
                    <a:pt x="1111066" y="279481"/>
                    <a:pt x="1641535" y="19691"/>
                  </a:cubicBezTo>
                  <a:cubicBezTo>
                    <a:pt x="1640266" y="19691"/>
                    <a:pt x="1638997" y="18420"/>
                    <a:pt x="1637728" y="17785"/>
                  </a:cubicBezTo>
                  <a:close/>
                </a:path>
              </a:pathLst>
            </a:custGeom>
            <a:solidFill>
              <a:srgbClr val="F74020"/>
            </a:solidFill>
            <a:ln w="6343" cap="flat">
              <a:noFill/>
              <a:prstDash val="solid"/>
              <a:miter/>
            </a:ln>
          </p:spPr>
          <p:txBody>
            <a:bodyPr rtlCol="0" anchor="ctr"/>
            <a:lstStyle/>
            <a:p>
              <a:endParaRPr lang="zh-CN" altLang="en-US" sz="3600"/>
            </a:p>
          </p:txBody>
        </p:sp>
        <p:sp>
          <p:nvSpPr>
            <p:cNvPr id="27" name="任意形状 26">
              <a:extLst>
                <a:ext uri="{FF2B5EF4-FFF2-40B4-BE49-F238E27FC236}">
                  <a16:creationId xmlns:a16="http://schemas.microsoft.com/office/drawing/2014/main" id="{935C8D80-4C08-7E28-5B4B-A5288ABC6CE3}"/>
                </a:ext>
              </a:extLst>
            </p:cNvPr>
            <p:cNvSpPr/>
            <p:nvPr/>
          </p:nvSpPr>
          <p:spPr>
            <a:xfrm>
              <a:off x="737960" y="2761518"/>
              <a:ext cx="3761507" cy="714583"/>
            </a:xfrm>
            <a:custGeom>
              <a:avLst/>
              <a:gdLst>
                <a:gd name="connsiteX0" fmla="*/ 1878850 w 3761507"/>
                <a:gd name="connsiteY0" fmla="*/ 16515 h 714583"/>
                <a:gd name="connsiteX1" fmla="*/ 1884561 w 3761507"/>
                <a:gd name="connsiteY1" fmla="*/ 16515 h 714583"/>
                <a:gd name="connsiteX2" fmla="*/ 1881388 w 3761507"/>
                <a:gd name="connsiteY2" fmla="*/ 17785 h 714583"/>
                <a:gd name="connsiteX3" fmla="*/ 2819227 w 3761507"/>
                <a:gd name="connsiteY3" fmla="*/ 367772 h 714583"/>
                <a:gd name="connsiteX4" fmla="*/ 3761507 w 3761507"/>
                <a:gd name="connsiteY4" fmla="*/ 714583 h 714583"/>
                <a:gd name="connsiteX5" fmla="*/ 2823669 w 3761507"/>
                <a:gd name="connsiteY5" fmla="*/ 355704 h 714583"/>
                <a:gd name="connsiteX6" fmla="*/ 1883926 w 3761507"/>
                <a:gd name="connsiteY6" fmla="*/ 1270 h 714583"/>
                <a:gd name="connsiteX7" fmla="*/ 1880754 w 3761507"/>
                <a:gd name="connsiteY7" fmla="*/ 0 h 714583"/>
                <a:gd name="connsiteX8" fmla="*/ 1877581 w 3761507"/>
                <a:gd name="connsiteY8" fmla="*/ 1270 h 714583"/>
                <a:gd name="connsiteX9" fmla="*/ 0 w 3761507"/>
                <a:gd name="connsiteY9" fmla="*/ 714583 h 714583"/>
                <a:gd name="connsiteX10" fmla="*/ 1880119 w 3761507"/>
                <a:gd name="connsiteY10" fmla="*/ 17785 h 714583"/>
                <a:gd name="connsiteX11" fmla="*/ 1876947 w 3761507"/>
                <a:gd name="connsiteY11" fmla="*/ 16515 h 714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61507" h="714583">
                  <a:moveTo>
                    <a:pt x="1878850" y="16515"/>
                  </a:moveTo>
                  <a:lnTo>
                    <a:pt x="1884561" y="16515"/>
                  </a:lnTo>
                  <a:cubicBezTo>
                    <a:pt x="1883292" y="16515"/>
                    <a:pt x="1882657" y="17150"/>
                    <a:pt x="1881388" y="17785"/>
                  </a:cubicBezTo>
                  <a:cubicBezTo>
                    <a:pt x="2156775" y="120685"/>
                    <a:pt x="2548916" y="267413"/>
                    <a:pt x="2819227" y="367772"/>
                  </a:cubicBezTo>
                  <a:cubicBezTo>
                    <a:pt x="3054004" y="454793"/>
                    <a:pt x="3526096" y="628833"/>
                    <a:pt x="3761507" y="714583"/>
                  </a:cubicBezTo>
                  <a:cubicBezTo>
                    <a:pt x="3528634" y="624387"/>
                    <a:pt x="3057176" y="443995"/>
                    <a:pt x="2823669" y="355704"/>
                  </a:cubicBezTo>
                  <a:cubicBezTo>
                    <a:pt x="2551455" y="251533"/>
                    <a:pt x="2160582" y="106076"/>
                    <a:pt x="1883926" y="1270"/>
                  </a:cubicBezTo>
                  <a:lnTo>
                    <a:pt x="1880754" y="0"/>
                  </a:lnTo>
                  <a:lnTo>
                    <a:pt x="1877581" y="1270"/>
                  </a:lnTo>
                  <a:cubicBezTo>
                    <a:pt x="1278582" y="226761"/>
                    <a:pt x="597729" y="484011"/>
                    <a:pt x="0" y="714583"/>
                  </a:cubicBezTo>
                  <a:cubicBezTo>
                    <a:pt x="600902" y="495444"/>
                    <a:pt x="1281755" y="242006"/>
                    <a:pt x="1880119" y="17785"/>
                  </a:cubicBezTo>
                  <a:cubicBezTo>
                    <a:pt x="1878850" y="17785"/>
                    <a:pt x="1878215" y="17150"/>
                    <a:pt x="1876947" y="16515"/>
                  </a:cubicBezTo>
                  <a:close/>
                </a:path>
              </a:pathLst>
            </a:custGeom>
            <a:solidFill>
              <a:srgbClr val="F74020"/>
            </a:solidFill>
            <a:ln w="6343" cap="flat">
              <a:noFill/>
              <a:prstDash val="solid"/>
              <a:miter/>
            </a:ln>
          </p:spPr>
          <p:txBody>
            <a:bodyPr rtlCol="0" anchor="ctr"/>
            <a:lstStyle/>
            <a:p>
              <a:endParaRPr lang="zh-CN" altLang="en-US" sz="3600"/>
            </a:p>
          </p:txBody>
        </p:sp>
        <p:sp>
          <p:nvSpPr>
            <p:cNvPr id="28" name="任意形状 27">
              <a:extLst>
                <a:ext uri="{FF2B5EF4-FFF2-40B4-BE49-F238E27FC236}">
                  <a16:creationId xmlns:a16="http://schemas.microsoft.com/office/drawing/2014/main" id="{1C10E335-DAA7-5064-C4A2-96EB1DFA2494}"/>
                </a:ext>
              </a:extLst>
            </p:cNvPr>
            <p:cNvSpPr/>
            <p:nvPr/>
          </p:nvSpPr>
          <p:spPr>
            <a:xfrm>
              <a:off x="2616810" y="2778033"/>
              <a:ext cx="6345" cy="1270"/>
            </a:xfrm>
            <a:custGeom>
              <a:avLst/>
              <a:gdLst>
                <a:gd name="connsiteX0" fmla="*/ 0 w 6345"/>
                <a:gd name="connsiteY0" fmla="*/ 0 h 1270"/>
                <a:gd name="connsiteX1" fmla="*/ 3173 w 6345"/>
                <a:gd name="connsiteY1" fmla="*/ 1270 h 1270"/>
                <a:gd name="connsiteX2" fmla="*/ 6345 w 6345"/>
                <a:gd name="connsiteY2" fmla="*/ 0 h 1270"/>
                <a:gd name="connsiteX3" fmla="*/ 635 w 6345"/>
                <a:gd name="connsiteY3" fmla="*/ 0 h 1270"/>
              </a:gdLst>
              <a:ahLst/>
              <a:cxnLst>
                <a:cxn ang="0">
                  <a:pos x="connsiteX0" y="connsiteY0"/>
                </a:cxn>
                <a:cxn ang="0">
                  <a:pos x="connsiteX1" y="connsiteY1"/>
                </a:cxn>
                <a:cxn ang="0">
                  <a:pos x="connsiteX2" y="connsiteY2"/>
                </a:cxn>
                <a:cxn ang="0">
                  <a:pos x="connsiteX3" y="connsiteY3"/>
                </a:cxn>
              </a:cxnLst>
              <a:rect l="l" t="t" r="r" b="b"/>
              <a:pathLst>
                <a:path w="6345" h="1270">
                  <a:moveTo>
                    <a:pt x="0" y="0"/>
                  </a:moveTo>
                  <a:cubicBezTo>
                    <a:pt x="1269" y="0"/>
                    <a:pt x="1904" y="635"/>
                    <a:pt x="3173" y="1270"/>
                  </a:cubicBezTo>
                  <a:cubicBezTo>
                    <a:pt x="4442" y="1270"/>
                    <a:pt x="5076" y="635"/>
                    <a:pt x="6345" y="0"/>
                  </a:cubicBezTo>
                  <a:lnTo>
                    <a:pt x="635" y="0"/>
                  </a:lnTo>
                  <a:close/>
                </a:path>
              </a:pathLst>
            </a:custGeom>
            <a:solidFill>
              <a:srgbClr val="F74020"/>
            </a:solidFill>
            <a:ln w="6343" cap="flat">
              <a:noFill/>
              <a:prstDash val="solid"/>
              <a:miter/>
            </a:ln>
          </p:spPr>
          <p:txBody>
            <a:bodyPr rtlCol="0" anchor="ctr"/>
            <a:lstStyle/>
            <a:p>
              <a:endParaRPr lang="zh-CN" altLang="en-US" sz="3600"/>
            </a:p>
          </p:txBody>
        </p:sp>
        <p:sp>
          <p:nvSpPr>
            <p:cNvPr id="29" name="任意形状 28">
              <a:extLst>
                <a:ext uri="{FF2B5EF4-FFF2-40B4-BE49-F238E27FC236}">
                  <a16:creationId xmlns:a16="http://schemas.microsoft.com/office/drawing/2014/main" id="{18DB1153-F1E6-7D95-0BB0-DA9E834D0292}"/>
                </a:ext>
              </a:extLst>
            </p:cNvPr>
            <p:cNvSpPr/>
            <p:nvPr/>
          </p:nvSpPr>
          <p:spPr>
            <a:xfrm>
              <a:off x="500644" y="3222027"/>
              <a:ext cx="4238675" cy="613588"/>
            </a:xfrm>
            <a:custGeom>
              <a:avLst/>
              <a:gdLst>
                <a:gd name="connsiteX0" fmla="*/ 3177103 w 4238675"/>
                <a:gd name="connsiteY0" fmla="*/ 316958 h 613588"/>
                <a:gd name="connsiteX1" fmla="*/ 4238676 w 4238675"/>
                <a:gd name="connsiteY1" fmla="*/ 613589 h 613588"/>
                <a:gd name="connsiteX2" fmla="*/ 3180910 w 4238675"/>
                <a:gd name="connsiteY2" fmla="*/ 304889 h 613588"/>
                <a:gd name="connsiteX3" fmla="*/ 2119338 w 4238675"/>
                <a:gd name="connsiteY3" fmla="*/ 0 h 613588"/>
                <a:gd name="connsiteX4" fmla="*/ 0 w 4238675"/>
                <a:gd name="connsiteY4" fmla="*/ 612954 h 613588"/>
                <a:gd name="connsiteX5" fmla="*/ 2121242 w 4238675"/>
                <a:gd name="connsiteY5" fmla="*/ 15880 h 613588"/>
                <a:gd name="connsiteX6" fmla="*/ 3177103 w 4238675"/>
                <a:gd name="connsiteY6" fmla="*/ 316322 h 61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8675" h="613588">
                  <a:moveTo>
                    <a:pt x="3177103" y="316958"/>
                  </a:moveTo>
                  <a:cubicBezTo>
                    <a:pt x="3441703" y="391909"/>
                    <a:pt x="3972807" y="539907"/>
                    <a:pt x="4238676" y="613589"/>
                  </a:cubicBezTo>
                  <a:cubicBezTo>
                    <a:pt x="3975979" y="536096"/>
                    <a:pt x="3444241" y="381111"/>
                    <a:pt x="3180910" y="304889"/>
                  </a:cubicBezTo>
                  <a:cubicBezTo>
                    <a:pt x="2873162" y="215328"/>
                    <a:pt x="2431528" y="90196"/>
                    <a:pt x="2119338" y="0"/>
                  </a:cubicBezTo>
                  <a:cubicBezTo>
                    <a:pt x="1442926" y="193731"/>
                    <a:pt x="675777" y="414141"/>
                    <a:pt x="0" y="612954"/>
                  </a:cubicBezTo>
                  <a:cubicBezTo>
                    <a:pt x="677680" y="425574"/>
                    <a:pt x="1446099" y="208341"/>
                    <a:pt x="2121242" y="15880"/>
                  </a:cubicBezTo>
                  <a:cubicBezTo>
                    <a:pt x="2406147" y="100359"/>
                    <a:pt x="2878873" y="231208"/>
                    <a:pt x="3177103" y="316322"/>
                  </a:cubicBezTo>
                  <a:close/>
                </a:path>
              </a:pathLst>
            </a:custGeom>
            <a:solidFill>
              <a:srgbClr val="F74020"/>
            </a:solidFill>
            <a:ln w="6343" cap="flat">
              <a:noFill/>
              <a:prstDash val="solid"/>
              <a:miter/>
            </a:ln>
          </p:spPr>
          <p:txBody>
            <a:bodyPr rtlCol="0" anchor="ctr"/>
            <a:lstStyle/>
            <a:p>
              <a:endParaRPr lang="zh-CN" altLang="en-US" sz="3600"/>
            </a:p>
          </p:txBody>
        </p:sp>
        <p:sp>
          <p:nvSpPr>
            <p:cNvPr id="30" name="任意形状 29">
              <a:extLst>
                <a:ext uri="{FF2B5EF4-FFF2-40B4-BE49-F238E27FC236}">
                  <a16:creationId xmlns:a16="http://schemas.microsoft.com/office/drawing/2014/main" id="{481EBDB3-4803-2CF5-5869-E0225E60DD71}"/>
                </a:ext>
              </a:extLst>
            </p:cNvPr>
            <p:cNvSpPr/>
            <p:nvPr/>
          </p:nvSpPr>
          <p:spPr>
            <a:xfrm>
              <a:off x="261426" y="3683171"/>
              <a:ext cx="4716478" cy="511959"/>
            </a:xfrm>
            <a:custGeom>
              <a:avLst/>
              <a:gdLst>
                <a:gd name="connsiteX0" fmla="*/ 4126363 w 4716478"/>
                <a:gd name="connsiteY0" fmla="*/ 389369 h 511959"/>
                <a:gd name="connsiteX1" fmla="*/ 4716479 w 4716478"/>
                <a:gd name="connsiteY1" fmla="*/ 511959 h 511959"/>
                <a:gd name="connsiteX2" fmla="*/ 4127633 w 4716478"/>
                <a:gd name="connsiteY2" fmla="*/ 382382 h 511959"/>
                <a:gd name="connsiteX3" fmla="*/ 2357922 w 4716478"/>
                <a:gd name="connsiteY3" fmla="*/ 0 h 511959"/>
                <a:gd name="connsiteX4" fmla="*/ 0 w 4716478"/>
                <a:gd name="connsiteY4" fmla="*/ 511959 h 511959"/>
                <a:gd name="connsiteX5" fmla="*/ 2356653 w 4716478"/>
                <a:gd name="connsiteY5" fmla="*/ 15244 h 511959"/>
                <a:gd name="connsiteX6" fmla="*/ 4126363 w 4716478"/>
                <a:gd name="connsiteY6" fmla="*/ 389369 h 51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16478" h="511959">
                  <a:moveTo>
                    <a:pt x="4126363" y="389369"/>
                  </a:moveTo>
                  <a:lnTo>
                    <a:pt x="4716479" y="511959"/>
                  </a:lnTo>
                  <a:lnTo>
                    <a:pt x="4127633" y="382382"/>
                  </a:lnTo>
                  <a:cubicBezTo>
                    <a:pt x="3602240" y="267413"/>
                    <a:pt x="2883949" y="113063"/>
                    <a:pt x="2357922" y="0"/>
                  </a:cubicBezTo>
                  <a:cubicBezTo>
                    <a:pt x="1618692" y="158796"/>
                    <a:pt x="737961" y="348082"/>
                    <a:pt x="0" y="511959"/>
                  </a:cubicBezTo>
                  <a:cubicBezTo>
                    <a:pt x="734154" y="360150"/>
                    <a:pt x="1635824" y="170865"/>
                    <a:pt x="2356653" y="15244"/>
                  </a:cubicBezTo>
                  <a:cubicBezTo>
                    <a:pt x="2882046" y="127037"/>
                    <a:pt x="3600336" y="279481"/>
                    <a:pt x="4126363" y="389369"/>
                  </a:cubicBezTo>
                  <a:close/>
                </a:path>
              </a:pathLst>
            </a:custGeom>
            <a:solidFill>
              <a:srgbClr val="F74020"/>
            </a:solidFill>
            <a:ln w="6343" cap="flat">
              <a:noFill/>
              <a:prstDash val="solid"/>
              <a:miter/>
            </a:ln>
          </p:spPr>
          <p:txBody>
            <a:bodyPr rtlCol="0" anchor="ctr"/>
            <a:lstStyle/>
            <a:p>
              <a:endParaRPr lang="zh-CN" altLang="en-US" sz="3600"/>
            </a:p>
          </p:txBody>
        </p:sp>
        <p:sp>
          <p:nvSpPr>
            <p:cNvPr id="31" name="任意形状 30">
              <a:extLst>
                <a:ext uri="{FF2B5EF4-FFF2-40B4-BE49-F238E27FC236}">
                  <a16:creationId xmlns:a16="http://schemas.microsoft.com/office/drawing/2014/main" id="{5CE351E9-B1BB-3172-B0A7-78EBA4D8D427}"/>
                </a:ext>
              </a:extLst>
            </p:cNvPr>
            <p:cNvSpPr/>
            <p:nvPr/>
          </p:nvSpPr>
          <p:spPr>
            <a:xfrm>
              <a:off x="22842" y="4143681"/>
              <a:ext cx="5194281" cy="410964"/>
            </a:xfrm>
            <a:custGeom>
              <a:avLst/>
              <a:gdLst>
                <a:gd name="connsiteX0" fmla="*/ 4544520 w 5194281"/>
                <a:gd name="connsiteY0" fmla="*/ 313146 h 410964"/>
                <a:gd name="connsiteX1" fmla="*/ 5194282 w 5194281"/>
                <a:gd name="connsiteY1" fmla="*/ 410330 h 410964"/>
                <a:gd name="connsiteX2" fmla="*/ 4545789 w 5194281"/>
                <a:gd name="connsiteY2" fmla="*/ 306159 h 410964"/>
                <a:gd name="connsiteX3" fmla="*/ 2597141 w 5194281"/>
                <a:gd name="connsiteY3" fmla="*/ 0 h 410964"/>
                <a:gd name="connsiteX4" fmla="*/ 0 w 5194281"/>
                <a:gd name="connsiteY4" fmla="*/ 410965 h 410964"/>
                <a:gd name="connsiteX5" fmla="*/ 2598410 w 5194281"/>
                <a:gd name="connsiteY5" fmla="*/ 15244 h 410964"/>
                <a:gd name="connsiteX6" fmla="*/ 4544520 w 5194281"/>
                <a:gd name="connsiteY6" fmla="*/ 313781 h 41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4281" h="410964">
                  <a:moveTo>
                    <a:pt x="4544520" y="313146"/>
                  </a:moveTo>
                  <a:lnTo>
                    <a:pt x="5194282" y="410330"/>
                  </a:lnTo>
                  <a:lnTo>
                    <a:pt x="4545789" y="306159"/>
                  </a:lnTo>
                  <a:cubicBezTo>
                    <a:pt x="4131440" y="240100"/>
                    <a:pt x="3025450" y="66695"/>
                    <a:pt x="2597141" y="0"/>
                  </a:cubicBezTo>
                  <a:cubicBezTo>
                    <a:pt x="1864890" y="114334"/>
                    <a:pt x="723367" y="292820"/>
                    <a:pt x="0" y="410965"/>
                  </a:cubicBezTo>
                  <a:cubicBezTo>
                    <a:pt x="727174" y="302983"/>
                    <a:pt x="1863621" y="128943"/>
                    <a:pt x="2598410" y="15244"/>
                  </a:cubicBezTo>
                  <a:cubicBezTo>
                    <a:pt x="3008952" y="79398"/>
                    <a:pt x="4139689" y="252804"/>
                    <a:pt x="4544520" y="313781"/>
                  </a:cubicBezTo>
                  <a:close/>
                </a:path>
              </a:pathLst>
            </a:custGeom>
            <a:solidFill>
              <a:srgbClr val="F74020"/>
            </a:solidFill>
            <a:ln w="6343" cap="flat">
              <a:noFill/>
              <a:prstDash val="solid"/>
              <a:miter/>
            </a:ln>
          </p:spPr>
          <p:txBody>
            <a:bodyPr rtlCol="0" anchor="ctr"/>
            <a:lstStyle/>
            <a:p>
              <a:endParaRPr lang="zh-CN" altLang="en-US" sz="3600"/>
            </a:p>
          </p:txBody>
        </p:sp>
        <p:sp>
          <p:nvSpPr>
            <p:cNvPr id="32" name="任意形状 31">
              <a:extLst>
                <a:ext uri="{FF2B5EF4-FFF2-40B4-BE49-F238E27FC236}">
                  <a16:creationId xmlns:a16="http://schemas.microsoft.com/office/drawing/2014/main" id="{522C2C47-22A3-932F-7EFA-13EA2E6EAC92}"/>
                </a:ext>
              </a:extLst>
            </p:cNvPr>
            <p:cNvSpPr/>
            <p:nvPr/>
          </p:nvSpPr>
          <p:spPr>
            <a:xfrm>
              <a:off x="-635" y="4603555"/>
              <a:ext cx="5456342" cy="309970"/>
            </a:xfrm>
            <a:custGeom>
              <a:avLst/>
              <a:gdLst>
                <a:gd name="connsiteX0" fmla="*/ 2621253 w 5456342"/>
                <a:gd name="connsiteY0" fmla="*/ 14609 h 309970"/>
                <a:gd name="connsiteX1" fmla="*/ 5456343 w 5456342"/>
                <a:gd name="connsiteY1" fmla="*/ 309970 h 309970"/>
                <a:gd name="connsiteX2" fmla="*/ 2619984 w 5456342"/>
                <a:gd name="connsiteY2" fmla="*/ 0 h 309970"/>
                <a:gd name="connsiteX3" fmla="*/ 0 w 5456342"/>
                <a:gd name="connsiteY3" fmla="*/ 285198 h 309970"/>
                <a:gd name="connsiteX4" fmla="*/ 0 w 5456342"/>
                <a:gd name="connsiteY4" fmla="*/ 287739 h 309970"/>
                <a:gd name="connsiteX5" fmla="*/ 2620618 w 5456342"/>
                <a:gd name="connsiteY5" fmla="*/ 14609 h 309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56342" h="309970">
                  <a:moveTo>
                    <a:pt x="2621253" y="14609"/>
                  </a:moveTo>
                  <a:cubicBezTo>
                    <a:pt x="3411880" y="99089"/>
                    <a:pt x="4668889" y="230572"/>
                    <a:pt x="5456343" y="309970"/>
                  </a:cubicBezTo>
                  <a:cubicBezTo>
                    <a:pt x="4663178" y="219774"/>
                    <a:pt x="3422667" y="87020"/>
                    <a:pt x="2619984" y="0"/>
                  </a:cubicBezTo>
                  <a:cubicBezTo>
                    <a:pt x="1889637" y="78763"/>
                    <a:pt x="787455" y="196907"/>
                    <a:pt x="0" y="285198"/>
                  </a:cubicBezTo>
                  <a:lnTo>
                    <a:pt x="0" y="287739"/>
                  </a:lnTo>
                  <a:cubicBezTo>
                    <a:pt x="789993" y="207706"/>
                    <a:pt x="1888368" y="92102"/>
                    <a:pt x="2620618" y="14609"/>
                  </a:cubicBezTo>
                  <a:close/>
                </a:path>
              </a:pathLst>
            </a:custGeom>
            <a:solidFill>
              <a:srgbClr val="F74020"/>
            </a:solidFill>
            <a:ln w="6343" cap="flat">
              <a:noFill/>
              <a:prstDash val="solid"/>
              <a:miter/>
            </a:ln>
          </p:spPr>
          <p:txBody>
            <a:bodyPr rtlCol="0" anchor="ctr"/>
            <a:lstStyle/>
            <a:p>
              <a:endParaRPr lang="zh-CN" altLang="en-US" sz="3600"/>
            </a:p>
          </p:txBody>
        </p:sp>
        <p:sp>
          <p:nvSpPr>
            <p:cNvPr id="33" name="任意形状 32">
              <a:extLst>
                <a:ext uri="{FF2B5EF4-FFF2-40B4-BE49-F238E27FC236}">
                  <a16:creationId xmlns:a16="http://schemas.microsoft.com/office/drawing/2014/main" id="{930C9556-B72C-8B61-4613-AD8B798BFA26}"/>
                </a:ext>
              </a:extLst>
            </p:cNvPr>
            <p:cNvSpPr/>
            <p:nvPr/>
          </p:nvSpPr>
          <p:spPr>
            <a:xfrm>
              <a:off x="-1" y="5064699"/>
              <a:ext cx="5694927" cy="208340"/>
            </a:xfrm>
            <a:custGeom>
              <a:avLst/>
              <a:gdLst>
                <a:gd name="connsiteX0" fmla="*/ 2620618 w 5694927"/>
                <a:gd name="connsiteY0" fmla="*/ 13339 h 208340"/>
                <a:gd name="connsiteX1" fmla="*/ 5694927 w 5694927"/>
                <a:gd name="connsiteY1" fmla="*/ 208341 h 208340"/>
                <a:gd name="connsiteX2" fmla="*/ 2619984 w 5694927"/>
                <a:gd name="connsiteY2" fmla="*/ 0 h 208340"/>
                <a:gd name="connsiteX3" fmla="*/ 0 w 5694927"/>
                <a:gd name="connsiteY3" fmla="*/ 176581 h 208340"/>
                <a:gd name="connsiteX4" fmla="*/ 0 w 5694927"/>
                <a:gd name="connsiteY4" fmla="*/ 181028 h 208340"/>
                <a:gd name="connsiteX5" fmla="*/ 2620618 w 5694927"/>
                <a:gd name="connsiteY5" fmla="*/ 13974 h 208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4927" h="208340">
                  <a:moveTo>
                    <a:pt x="2620618" y="13339"/>
                  </a:moveTo>
                  <a:cubicBezTo>
                    <a:pt x="3482313" y="69235"/>
                    <a:pt x="4840212" y="156890"/>
                    <a:pt x="5694927" y="208341"/>
                  </a:cubicBezTo>
                  <a:cubicBezTo>
                    <a:pt x="4835136" y="146728"/>
                    <a:pt x="3489293" y="57802"/>
                    <a:pt x="2619984" y="0"/>
                  </a:cubicBezTo>
                  <a:cubicBezTo>
                    <a:pt x="1894713" y="48274"/>
                    <a:pt x="829968" y="118779"/>
                    <a:pt x="0" y="176581"/>
                  </a:cubicBezTo>
                  <a:lnTo>
                    <a:pt x="0" y="181028"/>
                  </a:lnTo>
                  <a:cubicBezTo>
                    <a:pt x="831237" y="129578"/>
                    <a:pt x="1892810" y="61613"/>
                    <a:pt x="2620618" y="13974"/>
                  </a:cubicBezTo>
                  <a:close/>
                </a:path>
              </a:pathLst>
            </a:custGeom>
            <a:solidFill>
              <a:srgbClr val="F74020"/>
            </a:solidFill>
            <a:ln w="6343" cap="flat">
              <a:noFill/>
              <a:prstDash val="solid"/>
              <a:miter/>
            </a:ln>
          </p:spPr>
          <p:txBody>
            <a:bodyPr rtlCol="0" anchor="ctr"/>
            <a:lstStyle/>
            <a:p>
              <a:endParaRPr lang="zh-CN" altLang="en-US" sz="3600"/>
            </a:p>
          </p:txBody>
        </p:sp>
        <p:sp>
          <p:nvSpPr>
            <p:cNvPr id="34" name="任意形状 33">
              <a:extLst>
                <a:ext uri="{FF2B5EF4-FFF2-40B4-BE49-F238E27FC236}">
                  <a16:creationId xmlns:a16="http://schemas.microsoft.com/office/drawing/2014/main" id="{BB65D0E6-B032-6206-D201-EC46EF2A9F91}"/>
                </a:ext>
              </a:extLst>
            </p:cNvPr>
            <p:cNvSpPr/>
            <p:nvPr/>
          </p:nvSpPr>
          <p:spPr>
            <a:xfrm>
              <a:off x="-1" y="5524573"/>
              <a:ext cx="5934145" cy="107346"/>
            </a:xfrm>
            <a:custGeom>
              <a:avLst/>
              <a:gdLst>
                <a:gd name="connsiteX0" fmla="*/ 2619984 w 5934145"/>
                <a:gd name="connsiteY0" fmla="*/ 13339 h 107346"/>
                <a:gd name="connsiteX1" fmla="*/ 5934146 w 5934145"/>
                <a:gd name="connsiteY1" fmla="*/ 107346 h 107346"/>
                <a:gd name="connsiteX2" fmla="*/ 2619984 w 5934145"/>
                <a:gd name="connsiteY2" fmla="*/ 0 h 107346"/>
                <a:gd name="connsiteX3" fmla="*/ 0 w 5934145"/>
                <a:gd name="connsiteY3" fmla="*/ 83845 h 107346"/>
                <a:gd name="connsiteX4" fmla="*/ 0 w 5934145"/>
                <a:gd name="connsiteY4" fmla="*/ 89561 h 107346"/>
                <a:gd name="connsiteX5" fmla="*/ 2619984 w 5934145"/>
                <a:gd name="connsiteY5" fmla="*/ 13974 h 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34145" h="107346">
                  <a:moveTo>
                    <a:pt x="2619984" y="13339"/>
                  </a:moveTo>
                  <a:cubicBezTo>
                    <a:pt x="3554015" y="41287"/>
                    <a:pt x="5010902" y="83845"/>
                    <a:pt x="5934146" y="107346"/>
                  </a:cubicBezTo>
                  <a:cubicBezTo>
                    <a:pt x="5007094" y="74317"/>
                    <a:pt x="3557188" y="29219"/>
                    <a:pt x="2619984" y="0"/>
                  </a:cubicBezTo>
                  <a:cubicBezTo>
                    <a:pt x="1896617" y="22231"/>
                    <a:pt x="859791" y="54626"/>
                    <a:pt x="0" y="83845"/>
                  </a:cubicBezTo>
                  <a:lnTo>
                    <a:pt x="0" y="89561"/>
                  </a:lnTo>
                  <a:cubicBezTo>
                    <a:pt x="859791" y="66059"/>
                    <a:pt x="1894079" y="35571"/>
                    <a:pt x="2619984" y="13974"/>
                  </a:cubicBezTo>
                  <a:close/>
                </a:path>
              </a:pathLst>
            </a:custGeom>
            <a:solidFill>
              <a:srgbClr val="F74020"/>
            </a:solidFill>
            <a:ln w="6343" cap="flat">
              <a:noFill/>
              <a:prstDash val="solid"/>
              <a:miter/>
            </a:ln>
          </p:spPr>
          <p:txBody>
            <a:bodyPr rtlCol="0" anchor="ctr"/>
            <a:lstStyle/>
            <a:p>
              <a:endParaRPr lang="zh-CN" altLang="en-US" sz="3600"/>
            </a:p>
          </p:txBody>
        </p:sp>
        <p:sp>
          <p:nvSpPr>
            <p:cNvPr id="35" name="任意形状 34">
              <a:extLst>
                <a:ext uri="{FF2B5EF4-FFF2-40B4-BE49-F238E27FC236}">
                  <a16:creationId xmlns:a16="http://schemas.microsoft.com/office/drawing/2014/main" id="{E5A175E9-AA1A-115A-EAE6-92B8BA020664}"/>
                </a:ext>
              </a:extLst>
            </p:cNvPr>
            <p:cNvSpPr/>
            <p:nvPr/>
          </p:nvSpPr>
          <p:spPr>
            <a:xfrm>
              <a:off x="-1" y="5985167"/>
              <a:ext cx="6172729" cy="12091"/>
            </a:xfrm>
            <a:custGeom>
              <a:avLst/>
              <a:gdLst>
                <a:gd name="connsiteX0" fmla="*/ 6172730 w 6172729"/>
                <a:gd name="connsiteY0" fmla="*/ 6267 h 12091"/>
                <a:gd name="connsiteX1" fmla="*/ 0 w 6172729"/>
                <a:gd name="connsiteY1" fmla="*/ 3091 h 12091"/>
                <a:gd name="connsiteX2" fmla="*/ 0 w 6172729"/>
                <a:gd name="connsiteY2" fmla="*/ 8808 h 12091"/>
                <a:gd name="connsiteX3" fmla="*/ 6172730 w 6172729"/>
                <a:gd name="connsiteY3" fmla="*/ 5632 h 12091"/>
              </a:gdLst>
              <a:ahLst/>
              <a:cxnLst>
                <a:cxn ang="0">
                  <a:pos x="connsiteX0" y="connsiteY0"/>
                </a:cxn>
                <a:cxn ang="0">
                  <a:pos x="connsiteX1" y="connsiteY1"/>
                </a:cxn>
                <a:cxn ang="0">
                  <a:pos x="connsiteX2" y="connsiteY2"/>
                </a:cxn>
                <a:cxn ang="0">
                  <a:pos x="connsiteX3" y="connsiteY3"/>
                </a:cxn>
              </a:cxnLst>
              <a:rect l="l" t="t" r="r" b="b"/>
              <a:pathLst>
                <a:path w="6172729" h="12091">
                  <a:moveTo>
                    <a:pt x="6172730" y="6267"/>
                  </a:moveTo>
                  <a:cubicBezTo>
                    <a:pt x="4203142" y="-720"/>
                    <a:pt x="2025427" y="-1991"/>
                    <a:pt x="0" y="3091"/>
                  </a:cubicBezTo>
                  <a:lnTo>
                    <a:pt x="0" y="8808"/>
                  </a:lnTo>
                  <a:cubicBezTo>
                    <a:pt x="2025427" y="13889"/>
                    <a:pt x="4203142" y="13254"/>
                    <a:pt x="6172730" y="5632"/>
                  </a:cubicBezTo>
                  <a:close/>
                </a:path>
              </a:pathLst>
            </a:custGeom>
            <a:solidFill>
              <a:srgbClr val="F74020"/>
            </a:solidFill>
            <a:ln w="6343" cap="flat">
              <a:noFill/>
              <a:prstDash val="solid"/>
              <a:miter/>
            </a:ln>
          </p:spPr>
          <p:txBody>
            <a:bodyPr rtlCol="0" anchor="ctr"/>
            <a:lstStyle/>
            <a:p>
              <a:endParaRPr lang="zh-CN" altLang="en-US" sz="3600"/>
            </a:p>
          </p:txBody>
        </p:sp>
      </p:grpSp>
      <p:sp>
        <p:nvSpPr>
          <p:cNvPr id="78" name="矩形 77">
            <a:extLst>
              <a:ext uri="{FF2B5EF4-FFF2-40B4-BE49-F238E27FC236}">
                <a16:creationId xmlns:a16="http://schemas.microsoft.com/office/drawing/2014/main" id="{69407E6E-6379-D101-2A25-DE0AED2CB944}"/>
              </a:ext>
            </a:extLst>
          </p:cNvPr>
          <p:cNvSpPr/>
          <p:nvPr userDrawn="1"/>
        </p:nvSpPr>
        <p:spPr>
          <a:xfrm>
            <a:off x="868754" y="6367744"/>
            <a:ext cx="3518912" cy="400110"/>
          </a:xfrm>
          <a:prstGeom prst="rect">
            <a:avLst/>
          </a:prstGeom>
        </p:spPr>
        <p:txBody>
          <a:bodyPr wrap="none">
            <a:spAutoFit/>
          </a:bodyPr>
          <a:lstStyle/>
          <a:p>
            <a:pPr algn="ctr"/>
            <a:r>
              <a:rPr lang="zh-CN" altLang="en-US" sz="2000" b="1" i="0" spc="600" baseline="0">
                <a:solidFill>
                  <a:schemeClr val="bg1"/>
                </a:solidFill>
                <a:latin typeface="Microsoft YaHei" panose="020B0503020204020204" pitchFamily="34" charset="-122"/>
                <a:ea typeface="Microsoft YaHei" panose="020B0503020204020204" pitchFamily="34" charset="-122"/>
              </a:rPr>
              <a:t>以云服务赋能数字经济</a:t>
            </a:r>
          </a:p>
        </p:txBody>
      </p:sp>
      <p:sp>
        <p:nvSpPr>
          <p:cNvPr id="81" name="文本框 80">
            <a:extLst>
              <a:ext uri="{FF2B5EF4-FFF2-40B4-BE49-F238E27FC236}">
                <a16:creationId xmlns:a16="http://schemas.microsoft.com/office/drawing/2014/main" id="{A8CF25F2-850B-29BB-5EC6-9DA4FEB2C6EF}"/>
              </a:ext>
            </a:extLst>
          </p:cNvPr>
          <p:cNvSpPr txBox="1"/>
          <p:nvPr userDrawn="1"/>
        </p:nvSpPr>
        <p:spPr>
          <a:xfrm>
            <a:off x="10355931" y="575376"/>
            <a:ext cx="1066959" cy="338554"/>
          </a:xfrm>
          <a:prstGeom prst="rect">
            <a:avLst/>
          </a:prstGeom>
        </p:spPr>
        <p:txBody>
          <a:bodyPr vert="horz" wrap="none" lIns="45720" tIns="22860" rIns="45720" bIns="22860" rtlCol="0">
            <a:spAutoFit/>
          </a:bodyPr>
          <a:lstStyle/>
          <a:p>
            <a:pPr algn="ctr"/>
            <a:r>
              <a:rPr kumimoji="1" lang="zh-CN" altLang="en-US" sz="1900" b="1">
                <a:solidFill>
                  <a:srgbClr val="252525"/>
                </a:solidFill>
                <a:latin typeface="Microsoft YaHei" panose="020B0503020204020204" pitchFamily="34" charset="-122"/>
                <a:ea typeface="Microsoft YaHei" panose="020B0503020204020204" pitchFamily="34" charset="-122"/>
              </a:rPr>
              <a:t>股票代码</a:t>
            </a:r>
          </a:p>
        </p:txBody>
      </p:sp>
      <p:sp>
        <p:nvSpPr>
          <p:cNvPr id="82" name="文本框 81">
            <a:extLst>
              <a:ext uri="{FF2B5EF4-FFF2-40B4-BE49-F238E27FC236}">
                <a16:creationId xmlns:a16="http://schemas.microsoft.com/office/drawing/2014/main" id="{AA8D7BE6-05BC-C35A-DCC9-DA026B62FF2D}"/>
              </a:ext>
            </a:extLst>
          </p:cNvPr>
          <p:cNvSpPr txBox="1"/>
          <p:nvPr userDrawn="1"/>
        </p:nvSpPr>
        <p:spPr>
          <a:xfrm>
            <a:off x="10357536" y="913928"/>
            <a:ext cx="1063753" cy="361766"/>
          </a:xfrm>
          <a:prstGeom prst="rect">
            <a:avLst/>
          </a:prstGeom>
        </p:spPr>
        <p:txBody>
          <a:bodyPr vert="horz" wrap="none" lIns="45720" tIns="22860" rIns="45720" bIns="22860" rtlCol="0">
            <a:spAutoFit/>
          </a:bodyPr>
          <a:lstStyle/>
          <a:p>
            <a:pPr algn="ctr"/>
            <a:r>
              <a:rPr kumimoji="1" lang="en-US" altLang="zh-CN" sz="2051" b="1" dirty="0">
                <a:solidFill>
                  <a:srgbClr val="F72E0A"/>
                </a:solidFill>
                <a:latin typeface="Microsoft YaHei" panose="020B0503020204020204" pitchFamily="34" charset="-122"/>
                <a:ea typeface="Microsoft YaHei" panose="020B0503020204020204" pitchFamily="34" charset="-122"/>
              </a:rPr>
              <a:t>300846</a:t>
            </a:r>
            <a:endParaRPr kumimoji="1" lang="zh-CN" altLang="en-US" sz="2051" b="1">
              <a:solidFill>
                <a:srgbClr val="F72E0A"/>
              </a:solidFill>
              <a:latin typeface="Microsoft YaHei" panose="020B0503020204020204" pitchFamily="34" charset="-122"/>
              <a:ea typeface="Microsoft YaHei" panose="020B0503020204020204" pitchFamily="34" charset="-122"/>
            </a:endParaRPr>
          </a:p>
        </p:txBody>
      </p:sp>
      <p:sp>
        <p:nvSpPr>
          <p:cNvPr id="83" name="矩形 82">
            <a:extLst>
              <a:ext uri="{FF2B5EF4-FFF2-40B4-BE49-F238E27FC236}">
                <a16:creationId xmlns:a16="http://schemas.microsoft.com/office/drawing/2014/main" id="{E0C05906-FAB8-BF0D-05BD-809459EDAFA0}"/>
              </a:ext>
            </a:extLst>
          </p:cNvPr>
          <p:cNvSpPr>
            <a:spLocks/>
          </p:cNvSpPr>
          <p:nvPr userDrawn="1"/>
        </p:nvSpPr>
        <p:spPr>
          <a:xfrm>
            <a:off x="10413218" y="1363055"/>
            <a:ext cx="952385" cy="252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675"/>
          </a:p>
        </p:txBody>
      </p:sp>
      <p:sp>
        <p:nvSpPr>
          <p:cNvPr id="84" name="文本框 83">
            <a:extLst>
              <a:ext uri="{FF2B5EF4-FFF2-40B4-BE49-F238E27FC236}">
                <a16:creationId xmlns:a16="http://schemas.microsoft.com/office/drawing/2014/main" id="{03602082-1406-9EC0-1F53-6423BD351AA1}"/>
              </a:ext>
            </a:extLst>
          </p:cNvPr>
          <p:cNvSpPr txBox="1"/>
          <p:nvPr userDrawn="1"/>
        </p:nvSpPr>
        <p:spPr>
          <a:xfrm>
            <a:off x="8595786" y="2133305"/>
            <a:ext cx="2945678" cy="1585049"/>
          </a:xfrm>
          <a:prstGeom prst="rect">
            <a:avLst/>
          </a:prstGeom>
        </p:spPr>
        <p:txBody>
          <a:bodyPr vert="horz" wrap="none" lIns="45720" tIns="22860" rIns="45720" bIns="22860" rtlCol="0">
            <a:spAutoFit/>
          </a:bodyPr>
          <a:lstStyle/>
          <a:p>
            <a:pPr algn="r"/>
            <a:r>
              <a:rPr kumimoji="1" lang="en-US" altLang="zh-CN" sz="10000" b="0" i="0" dirty="0">
                <a:solidFill>
                  <a:srgbClr val="CCCCCC"/>
                </a:solidFill>
                <a:latin typeface="Microsoft YaHei Light" panose="020B0503020204020204" pitchFamily="34" charset="-122"/>
                <a:ea typeface="Microsoft YaHei Light" panose="020B0503020204020204" pitchFamily="34" charset="-122"/>
              </a:rPr>
              <a:t>2022</a:t>
            </a:r>
            <a:endParaRPr kumimoji="1" lang="zh-CN" altLang="en-US" sz="10000" b="0" i="0">
              <a:solidFill>
                <a:srgbClr val="CCCCCC"/>
              </a:solidFill>
              <a:latin typeface="Microsoft YaHei Light" panose="020B0503020204020204" pitchFamily="34" charset="-122"/>
              <a:ea typeface="Microsoft YaHei Light" panose="020B0503020204020204" pitchFamily="34" charset="-122"/>
            </a:endParaRPr>
          </a:p>
        </p:txBody>
      </p:sp>
      <p:pic>
        <p:nvPicPr>
          <p:cNvPr id="122" name="图形 121">
            <a:extLst>
              <a:ext uri="{FF2B5EF4-FFF2-40B4-BE49-F238E27FC236}">
                <a16:creationId xmlns:a16="http://schemas.microsoft.com/office/drawing/2014/main" id="{864D6EE6-4EAB-551B-6D0E-8E3E23900B9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403053" y="3589043"/>
            <a:ext cx="5080592" cy="743356"/>
          </a:xfrm>
          <a:prstGeom prst="rect">
            <a:avLst/>
          </a:prstGeom>
        </p:spPr>
      </p:pic>
      <p:sp>
        <p:nvSpPr>
          <p:cNvPr id="123" name="圆角矩形 122">
            <a:extLst>
              <a:ext uri="{FF2B5EF4-FFF2-40B4-BE49-F238E27FC236}">
                <a16:creationId xmlns:a16="http://schemas.microsoft.com/office/drawing/2014/main" id="{1DC1C4AD-53D2-0369-6129-4C7702F0524E}"/>
              </a:ext>
            </a:extLst>
          </p:cNvPr>
          <p:cNvSpPr/>
          <p:nvPr userDrawn="1"/>
        </p:nvSpPr>
        <p:spPr>
          <a:xfrm>
            <a:off x="7230173" y="4542077"/>
            <a:ext cx="4191219" cy="406800"/>
          </a:xfrm>
          <a:prstGeom prst="roundRect">
            <a:avLst>
              <a:gd name="adj" fmla="val 50000"/>
            </a:avLst>
          </a:prstGeom>
          <a:noFill/>
          <a:ln>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b="0" i="0" spc="0" baseline="0" dirty="0">
                <a:solidFill>
                  <a:srgbClr val="252525"/>
                </a:solidFill>
                <a:latin typeface="Microsoft YaHei" panose="020B0503020204020204" pitchFamily="34" charset="-122"/>
                <a:ea typeface="Microsoft YaHei" panose="020B0503020204020204" pitchFamily="34" charset="-122"/>
              </a:rPr>
              <a:t>www.capitalonline.net</a:t>
            </a:r>
            <a:endParaRPr kumimoji="1" lang="zh-CN" altLang="en-US" sz="1600" b="0" i="0" spc="0" baseline="0" dirty="0">
              <a:solidFill>
                <a:srgbClr val="252525"/>
              </a:solidFill>
              <a:latin typeface="Microsoft YaHei" panose="020B0503020204020204" pitchFamily="34" charset="-122"/>
              <a:ea typeface="Microsoft YaHei" panose="020B0503020204020204" pitchFamily="34" charset="-122"/>
            </a:endParaRPr>
          </a:p>
        </p:txBody>
      </p:sp>
      <p:grpSp>
        <p:nvGrpSpPr>
          <p:cNvPr id="127" name="组合 126">
            <a:extLst>
              <a:ext uri="{FF2B5EF4-FFF2-40B4-BE49-F238E27FC236}">
                <a16:creationId xmlns:a16="http://schemas.microsoft.com/office/drawing/2014/main" id="{50999D81-14B5-B80F-A949-B77D1CC6C1B8}"/>
              </a:ext>
            </a:extLst>
          </p:cNvPr>
          <p:cNvGrpSpPr/>
          <p:nvPr userDrawn="1"/>
        </p:nvGrpSpPr>
        <p:grpSpPr>
          <a:xfrm>
            <a:off x="7369479" y="4661566"/>
            <a:ext cx="186682" cy="185076"/>
            <a:chOff x="15193721" y="9426382"/>
            <a:chExt cx="373291" cy="370151"/>
          </a:xfrm>
        </p:grpSpPr>
        <p:sp>
          <p:nvSpPr>
            <p:cNvPr id="124" name="椭圆 123">
              <a:extLst>
                <a:ext uri="{FF2B5EF4-FFF2-40B4-BE49-F238E27FC236}">
                  <a16:creationId xmlns:a16="http://schemas.microsoft.com/office/drawing/2014/main" id="{63B89306-8DE2-0C80-0752-FA66A911CF8B}"/>
                </a:ext>
              </a:extLst>
            </p:cNvPr>
            <p:cNvSpPr/>
            <p:nvPr userDrawn="1"/>
          </p:nvSpPr>
          <p:spPr>
            <a:xfrm>
              <a:off x="15193721" y="9426382"/>
              <a:ext cx="324000" cy="324000"/>
            </a:xfrm>
            <a:prstGeom prst="ellipse">
              <a:avLst/>
            </a:prstGeom>
            <a:noFill/>
            <a:ln w="38100">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675"/>
            </a:p>
          </p:txBody>
        </p:sp>
        <p:cxnSp>
          <p:nvCxnSpPr>
            <p:cNvPr id="126" name="直线连接符 125">
              <a:extLst>
                <a:ext uri="{FF2B5EF4-FFF2-40B4-BE49-F238E27FC236}">
                  <a16:creationId xmlns:a16="http://schemas.microsoft.com/office/drawing/2014/main" id="{1880F6F4-5F39-D231-C184-8AC2336A0DC2}"/>
                </a:ext>
              </a:extLst>
            </p:cNvPr>
            <p:cNvCxnSpPr>
              <a:stCxn id="124" idx="5"/>
            </p:cNvCxnSpPr>
            <p:nvPr userDrawn="1"/>
          </p:nvCxnSpPr>
          <p:spPr>
            <a:xfrm>
              <a:off x="15470272" y="9702933"/>
              <a:ext cx="96740" cy="93600"/>
            </a:xfrm>
            <a:prstGeom prst="line">
              <a:avLst/>
            </a:prstGeom>
            <a:ln w="38100">
              <a:solidFill>
                <a:srgbClr val="CCCCCC"/>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79769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浅色）">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08857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封底">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5FA37EBC-F98A-C0E9-162C-AE5DB8E8EF41}"/>
              </a:ext>
            </a:extLst>
          </p:cNvPr>
          <p:cNvSpPr/>
          <p:nvPr userDrawn="1"/>
        </p:nvSpPr>
        <p:spPr>
          <a:xfrm>
            <a:off x="2" y="6455232"/>
            <a:ext cx="12193587" cy="402768"/>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600"/>
          </a:p>
        </p:txBody>
      </p:sp>
      <p:sp>
        <p:nvSpPr>
          <p:cNvPr id="14" name="平行四边形 13">
            <a:extLst>
              <a:ext uri="{FF2B5EF4-FFF2-40B4-BE49-F238E27FC236}">
                <a16:creationId xmlns:a16="http://schemas.microsoft.com/office/drawing/2014/main" id="{5A6B7A4A-49B5-86C9-D1A5-F5FC55F1A2B5}"/>
              </a:ext>
            </a:extLst>
          </p:cNvPr>
          <p:cNvSpPr/>
          <p:nvPr userDrawn="1"/>
        </p:nvSpPr>
        <p:spPr>
          <a:xfrm flipH="1">
            <a:off x="2916723" y="6455232"/>
            <a:ext cx="2432966" cy="403200"/>
          </a:xfrm>
          <a:prstGeom prst="parallelogram">
            <a:avLst>
              <a:gd name="adj" fmla="val 100000"/>
            </a:avLst>
          </a:prstGeom>
          <a:solidFill>
            <a:srgbClr val="AA13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600"/>
          </a:p>
        </p:txBody>
      </p:sp>
      <p:sp>
        <p:nvSpPr>
          <p:cNvPr id="9" name="平行四边形 8">
            <a:extLst>
              <a:ext uri="{FF2B5EF4-FFF2-40B4-BE49-F238E27FC236}">
                <a16:creationId xmlns:a16="http://schemas.microsoft.com/office/drawing/2014/main" id="{946F5A43-9747-89BD-5BF7-6777B5A4870E}"/>
              </a:ext>
            </a:extLst>
          </p:cNvPr>
          <p:cNvSpPr/>
          <p:nvPr userDrawn="1"/>
        </p:nvSpPr>
        <p:spPr>
          <a:xfrm flipH="1">
            <a:off x="1800363" y="6455232"/>
            <a:ext cx="2432966" cy="403200"/>
          </a:xfrm>
          <a:prstGeom prst="parallelogram">
            <a:avLst>
              <a:gd name="adj" fmla="val 100000"/>
            </a:avLst>
          </a:prstGeom>
          <a:solidFill>
            <a:srgbClr val="D12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600"/>
          </a:p>
        </p:txBody>
      </p:sp>
      <p:grpSp>
        <p:nvGrpSpPr>
          <p:cNvPr id="13" name="组合 12">
            <a:extLst>
              <a:ext uri="{FF2B5EF4-FFF2-40B4-BE49-F238E27FC236}">
                <a16:creationId xmlns:a16="http://schemas.microsoft.com/office/drawing/2014/main" id="{92FCE08F-29D1-E2A9-087F-8758FFC975A0}"/>
              </a:ext>
            </a:extLst>
          </p:cNvPr>
          <p:cNvGrpSpPr/>
          <p:nvPr userDrawn="1"/>
        </p:nvGrpSpPr>
        <p:grpSpPr>
          <a:xfrm>
            <a:off x="4080857" y="2296076"/>
            <a:ext cx="4031874" cy="718248"/>
            <a:chOff x="4080857" y="2144091"/>
            <a:chExt cx="4031874" cy="718248"/>
          </a:xfrm>
        </p:grpSpPr>
        <p:sp>
          <p:nvSpPr>
            <p:cNvPr id="78" name="矩形 77">
              <a:extLst>
                <a:ext uri="{FF2B5EF4-FFF2-40B4-BE49-F238E27FC236}">
                  <a16:creationId xmlns:a16="http://schemas.microsoft.com/office/drawing/2014/main" id="{69407E6E-6379-D101-2A25-DE0AED2CB944}"/>
                </a:ext>
              </a:extLst>
            </p:cNvPr>
            <p:cNvSpPr/>
            <p:nvPr userDrawn="1"/>
          </p:nvSpPr>
          <p:spPr>
            <a:xfrm>
              <a:off x="4080857" y="2144091"/>
              <a:ext cx="4031874" cy="400110"/>
            </a:xfrm>
            <a:prstGeom prst="rect">
              <a:avLst/>
            </a:prstGeom>
          </p:spPr>
          <p:txBody>
            <a:bodyPr wrap="none">
              <a:spAutoFit/>
            </a:bodyPr>
            <a:lstStyle/>
            <a:p>
              <a:pPr algn="ctr"/>
              <a:r>
                <a:rPr lang="zh-CN" altLang="en-US" sz="2000" b="1" i="0" spc="1000" baseline="0" dirty="0">
                  <a:solidFill>
                    <a:srgbClr val="F74020"/>
                  </a:solidFill>
                  <a:latin typeface="Microsoft YaHei" panose="020B0503020204020204" pitchFamily="34" charset="-122"/>
                  <a:ea typeface="Microsoft YaHei" panose="020B0503020204020204" pitchFamily="34" charset="-122"/>
                </a:rPr>
                <a:t>以云服务赋能数字经济</a:t>
              </a:r>
            </a:p>
          </p:txBody>
        </p:sp>
        <p:sp>
          <p:nvSpPr>
            <p:cNvPr id="37" name="文本框 36">
              <a:extLst>
                <a:ext uri="{FF2B5EF4-FFF2-40B4-BE49-F238E27FC236}">
                  <a16:creationId xmlns:a16="http://schemas.microsoft.com/office/drawing/2014/main" id="{12F99DBB-B7EE-7FE7-38C1-DA4285E48DD8}"/>
                </a:ext>
              </a:extLst>
            </p:cNvPr>
            <p:cNvSpPr txBox="1"/>
            <p:nvPr userDrawn="1"/>
          </p:nvSpPr>
          <p:spPr>
            <a:xfrm>
              <a:off x="5191033" y="2631507"/>
              <a:ext cx="1811522" cy="230832"/>
            </a:xfrm>
            <a:prstGeom prst="rect">
              <a:avLst/>
            </a:prstGeom>
          </p:spPr>
          <p:txBody>
            <a:bodyPr vert="horz" wrap="none" lIns="45720" tIns="22860" rIns="45720" bIns="22860" rtlCol="0">
              <a:spAutoFit/>
            </a:bodyPr>
            <a:lstStyle/>
            <a:p>
              <a:pPr algn="ctr"/>
              <a:r>
                <a:rPr kumimoji="1" lang="zh-CN" altLang="en-US" sz="1200" b="1" spc="271" baseline="0" dirty="0">
                  <a:solidFill>
                    <a:srgbClr val="7B7A7B"/>
                  </a:solidFill>
                  <a:latin typeface="Microsoft YaHei" panose="020B0503020204020204" pitchFamily="34" charset="-122"/>
                  <a:ea typeface="Microsoft YaHei" panose="020B0503020204020204" pitchFamily="34" charset="-122"/>
                </a:rPr>
                <a:t>股票代码：</a:t>
              </a:r>
              <a:r>
                <a:rPr kumimoji="1" lang="en-US" altLang="zh-CN" sz="1200" b="1" spc="271" baseline="0" dirty="0">
                  <a:solidFill>
                    <a:srgbClr val="F74020"/>
                  </a:solidFill>
                  <a:latin typeface="Microsoft YaHei" panose="020B0503020204020204" pitchFamily="34" charset="-122"/>
                  <a:ea typeface="Microsoft YaHei" panose="020B0503020204020204" pitchFamily="34" charset="-122"/>
                </a:rPr>
                <a:t>300846</a:t>
              </a:r>
              <a:endParaRPr kumimoji="1" lang="zh-CN" altLang="en-US" sz="1200" b="1" spc="271" baseline="0" dirty="0">
                <a:solidFill>
                  <a:srgbClr val="F74020"/>
                </a:solidFill>
                <a:latin typeface="Microsoft YaHei" panose="020B0503020204020204" pitchFamily="34" charset="-122"/>
                <a:ea typeface="Microsoft YaHei" panose="020B0503020204020204" pitchFamily="34" charset="-122"/>
              </a:endParaRPr>
            </a:p>
          </p:txBody>
        </p:sp>
      </p:grpSp>
      <p:cxnSp>
        <p:nvCxnSpPr>
          <p:cNvPr id="5" name="直线连接符 4">
            <a:extLst>
              <a:ext uri="{FF2B5EF4-FFF2-40B4-BE49-F238E27FC236}">
                <a16:creationId xmlns:a16="http://schemas.microsoft.com/office/drawing/2014/main" id="{FD6EAA95-E5C2-1E9F-6A85-8018943F8949}"/>
              </a:ext>
            </a:extLst>
          </p:cNvPr>
          <p:cNvCxnSpPr>
            <a:cxnSpLocks/>
          </p:cNvCxnSpPr>
          <p:nvPr userDrawn="1"/>
        </p:nvCxnSpPr>
        <p:spPr>
          <a:xfrm>
            <a:off x="609630" y="3456432"/>
            <a:ext cx="10974328" cy="0"/>
          </a:xfrm>
          <a:prstGeom prst="line">
            <a:avLst/>
          </a:prstGeom>
          <a:ln w="12700">
            <a:gradFill>
              <a:gsLst>
                <a:gs pos="0">
                  <a:srgbClr val="F74020">
                    <a:alpha val="0"/>
                  </a:srgbClr>
                </a:gs>
                <a:gs pos="49000">
                  <a:srgbClr val="F74020"/>
                </a:gs>
                <a:gs pos="99000">
                  <a:srgbClr val="F74020">
                    <a:alpha val="0"/>
                  </a:srgbClr>
                </a:gs>
              </a:gsLst>
              <a:lin ang="0" scaled="0"/>
            </a:gradFill>
          </a:ln>
        </p:spPr>
        <p:style>
          <a:lnRef idx="1">
            <a:schemeClr val="accent1"/>
          </a:lnRef>
          <a:fillRef idx="0">
            <a:schemeClr val="accent1"/>
          </a:fillRef>
          <a:effectRef idx="0">
            <a:schemeClr val="accent1"/>
          </a:effectRef>
          <a:fontRef idx="minor">
            <a:schemeClr val="tx1"/>
          </a:fontRef>
        </p:style>
      </p:cxnSp>
      <p:grpSp>
        <p:nvGrpSpPr>
          <p:cNvPr id="16" name="组合 15">
            <a:extLst>
              <a:ext uri="{FF2B5EF4-FFF2-40B4-BE49-F238E27FC236}">
                <a16:creationId xmlns:a16="http://schemas.microsoft.com/office/drawing/2014/main" id="{401353ED-6ED7-5D68-3E18-B46903C8469F}"/>
              </a:ext>
            </a:extLst>
          </p:cNvPr>
          <p:cNvGrpSpPr/>
          <p:nvPr userDrawn="1"/>
        </p:nvGrpSpPr>
        <p:grpSpPr>
          <a:xfrm>
            <a:off x="3743021" y="3896192"/>
            <a:ext cx="4707546" cy="1501706"/>
            <a:chOff x="3951530" y="3868760"/>
            <a:chExt cx="4707546" cy="1501706"/>
          </a:xfrm>
        </p:grpSpPr>
        <p:pic>
          <p:nvPicPr>
            <p:cNvPr id="6" name="图片 5">
              <a:extLst>
                <a:ext uri="{FF2B5EF4-FFF2-40B4-BE49-F238E27FC236}">
                  <a16:creationId xmlns:a16="http://schemas.microsoft.com/office/drawing/2014/main" id="{20EA5602-36F7-41B2-B09B-7F10268A1D90}"/>
                </a:ext>
              </a:extLst>
            </p:cNvPr>
            <p:cNvPicPr>
              <a:picLocks noChangeAspect="1"/>
            </p:cNvPicPr>
            <p:nvPr userDrawn="1"/>
          </p:nvPicPr>
          <p:blipFill>
            <a:blip r:embed="rId2"/>
            <a:stretch>
              <a:fillRect/>
            </a:stretch>
          </p:blipFill>
          <p:spPr>
            <a:xfrm>
              <a:off x="3951530" y="3868760"/>
              <a:ext cx="1324943" cy="1324943"/>
            </a:xfrm>
            <a:prstGeom prst="rect">
              <a:avLst/>
            </a:prstGeom>
          </p:spPr>
        </p:pic>
        <p:sp>
          <p:nvSpPr>
            <p:cNvPr id="7" name="矩形 6">
              <a:extLst>
                <a:ext uri="{FF2B5EF4-FFF2-40B4-BE49-F238E27FC236}">
                  <a16:creationId xmlns:a16="http://schemas.microsoft.com/office/drawing/2014/main" id="{D55965D3-13ED-912A-E48F-AE9C354DA73C}"/>
                </a:ext>
              </a:extLst>
            </p:cNvPr>
            <p:cNvSpPr/>
            <p:nvPr userDrawn="1"/>
          </p:nvSpPr>
          <p:spPr>
            <a:xfrm>
              <a:off x="5508867" y="3968098"/>
              <a:ext cx="3150209" cy="1200329"/>
            </a:xfrm>
            <a:prstGeom prst="rect">
              <a:avLst/>
            </a:prstGeom>
          </p:spPr>
          <p:txBody>
            <a:bodyPr wrap="square">
              <a:spAutoFit/>
            </a:bodyPr>
            <a:lstStyle/>
            <a:p>
              <a:pPr marL="0" marR="0" lvl="0" indent="0" algn="l" defTabSz="914400" rtl="0" eaLnBrk="1" fontAlgn="auto" latinLnBrk="0" hangingPunct="1">
                <a:lnSpc>
                  <a:spcPct val="100000"/>
                </a:lnSpc>
                <a:spcBef>
                  <a:spcPts val="600"/>
                </a:spcBef>
                <a:spcAft>
                  <a:spcPts val="600"/>
                </a:spcAft>
                <a:buClrTx/>
                <a:buSzTx/>
                <a:buFontTx/>
                <a:buNone/>
                <a:tabLst/>
                <a:defRPr/>
              </a:pPr>
              <a:r>
                <a:rPr lang="en-US" altLang="zh-CN" sz="1050" b="0" i="0" u="none" dirty="0">
                  <a:solidFill>
                    <a:srgbClr val="252525"/>
                  </a:solidFill>
                  <a:effectLst/>
                  <a:latin typeface="微软雅黑" panose="020B0503020204020204" pitchFamily="34" charset="-122"/>
                  <a:ea typeface="微软雅黑" panose="020B0503020204020204" pitchFamily="34" charset="-122"/>
                </a:rPr>
                <a:t>7*24</a:t>
              </a:r>
              <a:r>
                <a:rPr lang="zh-CN" altLang="en-US" sz="1050" b="0" i="0" u="none" dirty="0">
                  <a:solidFill>
                    <a:srgbClr val="252525"/>
                  </a:solidFill>
                  <a:effectLst/>
                  <a:latin typeface="微软雅黑" panose="020B0503020204020204" pitchFamily="34" charset="-122"/>
                  <a:ea typeface="微软雅黑" panose="020B0503020204020204" pitchFamily="34" charset="-122"/>
                </a:rPr>
                <a:t>小时服务热线：</a:t>
              </a:r>
              <a:r>
                <a:rPr lang="en-US" altLang="zh-CN" sz="1050" b="1" i="0" u="none" dirty="0">
                  <a:solidFill>
                    <a:srgbClr val="252525"/>
                  </a:solidFill>
                  <a:effectLst/>
                  <a:latin typeface="微软雅黑" panose="020B0503020204020204" pitchFamily="34" charset="-122"/>
                  <a:ea typeface="微软雅黑" panose="020B0503020204020204" pitchFamily="34" charset="-122"/>
                </a:rPr>
                <a:t>400-810-5300</a:t>
              </a:r>
            </a:p>
            <a:p>
              <a:pPr>
                <a:lnSpc>
                  <a:spcPct val="100000"/>
                </a:lnSpc>
                <a:spcBef>
                  <a:spcPts val="600"/>
                </a:spcBef>
                <a:spcAft>
                  <a:spcPts val="600"/>
                </a:spcAft>
              </a:pPr>
              <a:r>
                <a:rPr lang="zh-CN" altLang="en-US" sz="1050" b="0" i="0" u="none" dirty="0">
                  <a:solidFill>
                    <a:srgbClr val="252525"/>
                  </a:solidFill>
                  <a:effectLst/>
                  <a:latin typeface="微软雅黑" panose="020B0503020204020204" pitchFamily="34" charset="-122"/>
                  <a:ea typeface="微软雅黑" panose="020B0503020204020204" pitchFamily="34" charset="-122"/>
                </a:rPr>
                <a:t>官方网站：</a:t>
              </a:r>
              <a:r>
                <a:rPr lang="en-US" altLang="zh-CN" sz="1050" b="0" i="0" u="none" dirty="0">
                  <a:solidFill>
                    <a:srgbClr val="252525"/>
                  </a:solidFill>
                  <a:effectLst/>
                  <a:latin typeface="微软雅黑" panose="020B0503020204020204" pitchFamily="34" charset="-122"/>
                  <a:ea typeface="微软雅黑" panose="020B0503020204020204" pitchFamily="34" charset="-122"/>
                </a:rPr>
                <a:t>www.capitalonline.net</a:t>
              </a:r>
            </a:p>
            <a:p>
              <a:pPr>
                <a:lnSpc>
                  <a:spcPct val="100000"/>
                </a:lnSpc>
                <a:spcBef>
                  <a:spcPts val="600"/>
                </a:spcBef>
                <a:spcAft>
                  <a:spcPts val="600"/>
                </a:spcAft>
              </a:pPr>
              <a:r>
                <a:rPr lang="zh-CN" altLang="en-US" sz="1050" b="0" i="0" u="none" dirty="0">
                  <a:solidFill>
                    <a:srgbClr val="252525"/>
                  </a:solidFill>
                  <a:effectLst/>
                  <a:latin typeface="微软雅黑" panose="020B0503020204020204" pitchFamily="34" charset="-122"/>
                  <a:ea typeface="微软雅黑" panose="020B0503020204020204" pitchFamily="34" charset="-122"/>
                </a:rPr>
                <a:t>总部地址：北京市朝阳区紫月路</a:t>
              </a:r>
              <a:r>
                <a:rPr lang="en-US" altLang="zh-CN" sz="1050" b="0" i="0" u="none" dirty="0">
                  <a:solidFill>
                    <a:srgbClr val="252525"/>
                  </a:solidFill>
                  <a:effectLst/>
                  <a:latin typeface="微软雅黑" panose="020B0503020204020204" pitchFamily="34" charset="-122"/>
                  <a:ea typeface="微软雅黑" panose="020B0503020204020204" pitchFamily="34" charset="-122"/>
                </a:rPr>
                <a:t>18</a:t>
              </a:r>
              <a:r>
                <a:rPr lang="zh-CN" altLang="en-US" sz="1050" b="0" i="0" u="none" dirty="0">
                  <a:solidFill>
                    <a:srgbClr val="252525"/>
                  </a:solidFill>
                  <a:effectLst/>
                  <a:latin typeface="微软雅黑" panose="020B0503020204020204" pitchFamily="34" charset="-122"/>
                  <a:ea typeface="微软雅黑" panose="020B0503020204020204" pitchFamily="34" charset="-122"/>
                </a:rPr>
                <a:t>号院</a:t>
              </a:r>
              <a:r>
                <a:rPr lang="en-US" altLang="zh-CN" sz="1050" b="0" i="0" u="none" dirty="0">
                  <a:solidFill>
                    <a:srgbClr val="252525"/>
                  </a:solidFill>
                  <a:effectLst/>
                  <a:latin typeface="微软雅黑" panose="020B0503020204020204" pitchFamily="34" charset="-122"/>
                  <a:ea typeface="微软雅黑" panose="020B0503020204020204" pitchFamily="34" charset="-122"/>
                </a:rPr>
                <a:t>9</a:t>
              </a:r>
              <a:r>
                <a:rPr lang="zh-CN" altLang="en-US" sz="1050" b="0" i="0" u="none" dirty="0">
                  <a:solidFill>
                    <a:srgbClr val="252525"/>
                  </a:solidFill>
                  <a:effectLst/>
                  <a:latin typeface="微软雅黑" panose="020B0503020204020204" pitchFamily="34" charset="-122"/>
                  <a:ea typeface="微软雅黑" panose="020B0503020204020204" pitchFamily="34" charset="-122"/>
                </a:rPr>
                <a:t>号楼</a:t>
              </a:r>
              <a:endParaRPr lang="en-US" altLang="zh-CN" sz="1050" b="0" i="0" u="none" dirty="0">
                <a:solidFill>
                  <a:srgbClr val="252525"/>
                </a:solidFill>
                <a:effectLst/>
                <a:latin typeface="微软雅黑" panose="020B0503020204020204" pitchFamily="34" charset="-122"/>
                <a:ea typeface="微软雅黑" panose="020B0503020204020204" pitchFamily="34" charset="-122"/>
              </a:endParaRPr>
            </a:p>
            <a:p>
              <a:pPr>
                <a:lnSpc>
                  <a:spcPct val="100000"/>
                </a:lnSpc>
                <a:spcBef>
                  <a:spcPts val="600"/>
                </a:spcBef>
                <a:spcAft>
                  <a:spcPts val="600"/>
                </a:spcAft>
              </a:pPr>
              <a:r>
                <a:rPr lang="zh-CN" altLang="en-US" sz="1050" b="0" i="0" u="none" dirty="0">
                  <a:solidFill>
                    <a:srgbClr val="252525"/>
                  </a:solidFill>
                  <a:effectLst/>
                  <a:latin typeface="微软雅黑" panose="020B0503020204020204" pitchFamily="34" charset="-122"/>
                  <a:ea typeface="微软雅黑" panose="020B0503020204020204" pitchFamily="34" charset="-122"/>
                </a:rPr>
                <a:t>邮       编：</a:t>
              </a:r>
              <a:r>
                <a:rPr lang="en-US" altLang="zh-CN" sz="1050" b="0" i="0" u="none" dirty="0">
                  <a:solidFill>
                    <a:srgbClr val="252525"/>
                  </a:solidFill>
                  <a:effectLst/>
                  <a:latin typeface="微软雅黑" panose="020B0503020204020204" pitchFamily="34" charset="-122"/>
                  <a:ea typeface="微软雅黑" panose="020B0503020204020204" pitchFamily="34" charset="-122"/>
                </a:rPr>
                <a:t>100012</a:t>
              </a:r>
            </a:p>
          </p:txBody>
        </p:sp>
        <p:sp>
          <p:nvSpPr>
            <p:cNvPr id="8" name="文本框 7">
              <a:extLst>
                <a:ext uri="{FF2B5EF4-FFF2-40B4-BE49-F238E27FC236}">
                  <a16:creationId xmlns:a16="http://schemas.microsoft.com/office/drawing/2014/main" id="{0927C42A-2495-CAA7-9E9C-D994D08AB7FC}"/>
                </a:ext>
              </a:extLst>
            </p:cNvPr>
            <p:cNvSpPr txBox="1"/>
            <p:nvPr userDrawn="1"/>
          </p:nvSpPr>
          <p:spPr>
            <a:xfrm>
              <a:off x="4060003" y="5155022"/>
              <a:ext cx="1107996" cy="215444"/>
            </a:xfrm>
            <a:prstGeom prst="rect">
              <a:avLst/>
            </a:prstGeom>
          </p:spPr>
          <p:txBody>
            <a:bodyPr vert="horz" wrap="none" lIns="91440" tIns="45720" rIns="91440" bIns="45720" rtlCol="0">
              <a:spAutoFit/>
            </a:bodyPr>
            <a:lstStyle/>
            <a:p>
              <a:pPr algn="ctr"/>
              <a:r>
                <a:rPr kumimoji="1" lang="zh-CN" altLang="en-US" sz="800" dirty="0">
                  <a:solidFill>
                    <a:srgbClr val="F74020"/>
                  </a:solidFill>
                  <a:latin typeface="Microsoft YaHei" panose="020B0503020204020204" pitchFamily="34" charset="-122"/>
                  <a:ea typeface="Microsoft YaHei" panose="020B0503020204020204" pitchFamily="34" charset="-122"/>
                </a:rPr>
                <a:t>扫码关注微信公众号</a:t>
              </a:r>
            </a:p>
          </p:txBody>
        </p:sp>
      </p:grpSp>
      <p:pic>
        <p:nvPicPr>
          <p:cNvPr id="75" name="图形 74">
            <a:extLst>
              <a:ext uri="{FF2B5EF4-FFF2-40B4-BE49-F238E27FC236}">
                <a16:creationId xmlns:a16="http://schemas.microsoft.com/office/drawing/2014/main" id="{FFE70942-EC8E-9C89-2363-4990AD3D6ECF}"/>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144217" y="1051180"/>
            <a:ext cx="5905154" cy="864000"/>
          </a:xfrm>
          <a:prstGeom prst="rect">
            <a:avLst/>
          </a:prstGeom>
        </p:spPr>
      </p:pic>
      <p:sp>
        <p:nvSpPr>
          <p:cNvPr id="77" name="任意形状 76">
            <a:extLst>
              <a:ext uri="{FF2B5EF4-FFF2-40B4-BE49-F238E27FC236}">
                <a16:creationId xmlns:a16="http://schemas.microsoft.com/office/drawing/2014/main" id="{BDA74B2D-6B9B-D302-3EE0-BBB3F7BF5E9A}"/>
              </a:ext>
            </a:extLst>
          </p:cNvPr>
          <p:cNvSpPr/>
          <p:nvPr userDrawn="1"/>
        </p:nvSpPr>
        <p:spPr>
          <a:xfrm>
            <a:off x="0" y="6230566"/>
            <a:ext cx="2761429" cy="627435"/>
          </a:xfrm>
          <a:custGeom>
            <a:avLst/>
            <a:gdLst>
              <a:gd name="connsiteX0" fmla="*/ 0 w 2761429"/>
              <a:gd name="connsiteY0" fmla="*/ 0 h 627435"/>
              <a:gd name="connsiteX1" fmla="*/ 2053210 w 2761429"/>
              <a:gd name="connsiteY1" fmla="*/ 0 h 627435"/>
              <a:gd name="connsiteX2" fmla="*/ 2187867 w 2761429"/>
              <a:gd name="connsiteY2" fmla="*/ 55716 h 627435"/>
              <a:gd name="connsiteX3" fmla="*/ 2761429 w 2761429"/>
              <a:gd name="connsiteY3" fmla="*/ 627435 h 627435"/>
              <a:gd name="connsiteX4" fmla="*/ 0 w 2761429"/>
              <a:gd name="connsiteY4" fmla="*/ 627435 h 627435"/>
              <a:gd name="connsiteX5" fmla="*/ 0 w 2761429"/>
              <a:gd name="connsiteY5" fmla="*/ 0 h 627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1429" h="627435">
                <a:moveTo>
                  <a:pt x="0" y="0"/>
                </a:moveTo>
                <a:lnTo>
                  <a:pt x="2053210" y="0"/>
                </a:lnTo>
                <a:cubicBezTo>
                  <a:pt x="2104025" y="0"/>
                  <a:pt x="2152297" y="20260"/>
                  <a:pt x="2187867" y="55716"/>
                </a:cubicBezTo>
                <a:lnTo>
                  <a:pt x="2761429" y="627435"/>
                </a:lnTo>
                <a:lnTo>
                  <a:pt x="0" y="627435"/>
                </a:lnTo>
                <a:lnTo>
                  <a:pt x="0" y="0"/>
                </a:lnTo>
                <a:close/>
              </a:path>
            </a:pathLst>
          </a:custGeom>
          <a:solidFill>
            <a:srgbClr val="F7402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Tree>
    <p:extLst>
      <p:ext uri="{BB962C8B-B14F-4D97-AF65-F5344CB8AC3E}">
        <p14:creationId xmlns:p14="http://schemas.microsoft.com/office/powerpoint/2010/main" val="2351547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5FA37EBC-F98A-C0E9-162C-AE5DB8E8EF41}"/>
              </a:ext>
            </a:extLst>
          </p:cNvPr>
          <p:cNvSpPr/>
          <p:nvPr userDrawn="1"/>
        </p:nvSpPr>
        <p:spPr>
          <a:xfrm>
            <a:off x="2" y="6455232"/>
            <a:ext cx="12193587" cy="402768"/>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600"/>
          </a:p>
        </p:txBody>
      </p:sp>
      <p:sp>
        <p:nvSpPr>
          <p:cNvPr id="14" name="平行四边形 13">
            <a:extLst>
              <a:ext uri="{FF2B5EF4-FFF2-40B4-BE49-F238E27FC236}">
                <a16:creationId xmlns:a16="http://schemas.microsoft.com/office/drawing/2014/main" id="{5A6B7A4A-49B5-86C9-D1A5-F5FC55F1A2B5}"/>
              </a:ext>
            </a:extLst>
          </p:cNvPr>
          <p:cNvSpPr/>
          <p:nvPr userDrawn="1"/>
        </p:nvSpPr>
        <p:spPr>
          <a:xfrm flipH="1">
            <a:off x="7635372" y="6455232"/>
            <a:ext cx="2432966" cy="403200"/>
          </a:xfrm>
          <a:prstGeom prst="parallelogram">
            <a:avLst>
              <a:gd name="adj" fmla="val 100000"/>
            </a:avLst>
          </a:prstGeom>
          <a:solidFill>
            <a:srgbClr val="AA13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600"/>
          </a:p>
        </p:txBody>
      </p:sp>
      <p:sp>
        <p:nvSpPr>
          <p:cNvPr id="2" name="标题 1">
            <a:extLst>
              <a:ext uri="{FF2B5EF4-FFF2-40B4-BE49-F238E27FC236}">
                <a16:creationId xmlns:a16="http://schemas.microsoft.com/office/drawing/2014/main" id="{C6568A11-2BB2-3846-B51D-0A4BDDF18851}"/>
              </a:ext>
            </a:extLst>
          </p:cNvPr>
          <p:cNvSpPr>
            <a:spLocks noGrp="1"/>
          </p:cNvSpPr>
          <p:nvPr>
            <p:ph type="ctrTitle" hasCustomPrompt="1"/>
          </p:nvPr>
        </p:nvSpPr>
        <p:spPr>
          <a:xfrm>
            <a:off x="3287307" y="1467863"/>
            <a:ext cx="8203918" cy="2110536"/>
          </a:xfrm>
        </p:spPr>
        <p:txBody>
          <a:bodyPr anchor="b">
            <a:normAutofit/>
          </a:bodyPr>
          <a:lstStyle>
            <a:lvl1pPr algn="r">
              <a:defRPr sz="6000" b="1" i="0">
                <a:solidFill>
                  <a:srgbClr val="7B7A7B"/>
                </a:solidFill>
                <a:latin typeface="Microsoft YaHei" panose="020B0503020204020204" pitchFamily="34" charset="-122"/>
                <a:ea typeface="Microsoft YaHei" panose="020B0503020204020204" pitchFamily="34" charset="-122"/>
              </a:defRPr>
            </a:lvl1pPr>
          </a:lstStyle>
          <a:p>
            <a:r>
              <a:rPr kumimoji="1" lang="zh-CN" altLang="en-US" dirty="0"/>
              <a:t>单击此处添加标题</a:t>
            </a:r>
          </a:p>
        </p:txBody>
      </p:sp>
      <p:sp>
        <p:nvSpPr>
          <p:cNvPr id="3" name="副标题 2">
            <a:extLst>
              <a:ext uri="{FF2B5EF4-FFF2-40B4-BE49-F238E27FC236}">
                <a16:creationId xmlns:a16="http://schemas.microsoft.com/office/drawing/2014/main" id="{B332C5C1-EC4C-E949-ACA4-2154D515ADB3}"/>
              </a:ext>
            </a:extLst>
          </p:cNvPr>
          <p:cNvSpPr>
            <a:spLocks noGrp="1"/>
          </p:cNvSpPr>
          <p:nvPr>
            <p:ph type="subTitle" idx="1" hasCustomPrompt="1"/>
          </p:nvPr>
        </p:nvSpPr>
        <p:spPr>
          <a:xfrm>
            <a:off x="3287307" y="3805732"/>
            <a:ext cx="8203918" cy="1655763"/>
          </a:xfrm>
        </p:spPr>
        <p:txBody>
          <a:bodyPr>
            <a:normAutofit/>
          </a:bodyPr>
          <a:lstStyle>
            <a:lvl1pPr marL="0" indent="0" algn="r">
              <a:buNone/>
              <a:defRPr sz="2400" b="1" i="0">
                <a:solidFill>
                  <a:srgbClr val="3B3B3B"/>
                </a:solidFill>
                <a:latin typeface="Microsoft YaHei" panose="020B0503020204020204" pitchFamily="34" charset="-122"/>
                <a:ea typeface="Microsoft YaHei" panose="020B0503020204020204" pitchFamily="34" charset="-122"/>
              </a:defRPr>
            </a:lvl1pPr>
            <a:lvl2pPr marL="342874" indent="0" algn="ctr">
              <a:buNone/>
              <a:defRPr sz="1500"/>
            </a:lvl2pPr>
            <a:lvl3pPr marL="685748" indent="0" algn="ctr">
              <a:buNone/>
              <a:defRPr sz="1351"/>
            </a:lvl3pPr>
            <a:lvl4pPr marL="1028622" indent="0" algn="ctr">
              <a:buNone/>
              <a:defRPr sz="1200"/>
            </a:lvl4pPr>
            <a:lvl5pPr marL="1371498" indent="0" algn="ctr">
              <a:buNone/>
              <a:defRPr sz="1200"/>
            </a:lvl5pPr>
            <a:lvl6pPr marL="1714372" indent="0" algn="ctr">
              <a:buNone/>
              <a:defRPr sz="1200"/>
            </a:lvl6pPr>
            <a:lvl7pPr marL="2057246" indent="0" algn="ctr">
              <a:buNone/>
              <a:defRPr sz="1200"/>
            </a:lvl7pPr>
            <a:lvl8pPr marL="2400120" indent="0" algn="ctr">
              <a:buNone/>
              <a:defRPr sz="1200"/>
            </a:lvl8pPr>
            <a:lvl9pPr marL="2742994" indent="0" algn="ctr">
              <a:buNone/>
              <a:defRPr sz="1200"/>
            </a:lvl9pPr>
          </a:lstStyle>
          <a:p>
            <a:r>
              <a:rPr kumimoji="1" lang="zh-CN" altLang="en-US" dirty="0"/>
              <a:t>单击此处添加副标题、作者姓名、职务部门</a:t>
            </a:r>
          </a:p>
        </p:txBody>
      </p:sp>
      <p:sp>
        <p:nvSpPr>
          <p:cNvPr id="12" name="矩形 11">
            <a:extLst>
              <a:ext uri="{FF2B5EF4-FFF2-40B4-BE49-F238E27FC236}">
                <a16:creationId xmlns:a16="http://schemas.microsoft.com/office/drawing/2014/main" id="{BD04F147-7D99-4048-94EE-496F33156A9B}"/>
              </a:ext>
            </a:extLst>
          </p:cNvPr>
          <p:cNvSpPr/>
          <p:nvPr userDrawn="1"/>
        </p:nvSpPr>
        <p:spPr>
          <a:xfrm>
            <a:off x="9952996" y="5826947"/>
            <a:ext cx="1708160" cy="231920"/>
          </a:xfrm>
          <a:prstGeom prst="rect">
            <a:avLst/>
          </a:prstGeom>
        </p:spPr>
        <p:txBody>
          <a:bodyPr wrap="none" tIns="46797" rIns="0">
            <a:spAutoFit/>
          </a:bodyPr>
          <a:lstStyle/>
          <a:p>
            <a:pPr algn="r"/>
            <a:r>
              <a:rPr lang="zh-CN" altLang="en-US" sz="900">
                <a:solidFill>
                  <a:srgbClr val="FFFFFF"/>
                </a:solidFill>
                <a:effectLst/>
                <a:latin typeface="PingFang SC" panose="020B0400000000000000" pitchFamily="34" charset="-122"/>
                <a:ea typeface="PingFang SC" panose="020B0400000000000000" pitchFamily="34" charset="-122"/>
              </a:rPr>
              <a:t>北京首都在线科技股份有限公司</a:t>
            </a:r>
          </a:p>
        </p:txBody>
      </p:sp>
      <p:sp>
        <p:nvSpPr>
          <p:cNvPr id="13" name="矩形 12">
            <a:extLst>
              <a:ext uri="{FF2B5EF4-FFF2-40B4-BE49-F238E27FC236}">
                <a16:creationId xmlns:a16="http://schemas.microsoft.com/office/drawing/2014/main" id="{6CACC3F6-961A-C644-8608-675CE5D62570}"/>
              </a:ext>
            </a:extLst>
          </p:cNvPr>
          <p:cNvSpPr/>
          <p:nvPr userDrawn="1"/>
        </p:nvSpPr>
        <p:spPr>
          <a:xfrm>
            <a:off x="9958788" y="5984764"/>
            <a:ext cx="1712969" cy="191909"/>
          </a:xfrm>
          <a:prstGeom prst="rect">
            <a:avLst/>
          </a:prstGeom>
        </p:spPr>
        <p:txBody>
          <a:bodyPr wrap="none" tIns="46797" rIns="0">
            <a:spAutoFit/>
          </a:bodyPr>
          <a:lstStyle/>
          <a:p>
            <a:pPr algn="r"/>
            <a:r>
              <a:rPr lang="it" altLang="zh-CN" sz="640" b="0" i="0">
                <a:solidFill>
                  <a:srgbClr val="FFFFFF"/>
                </a:solidFill>
                <a:effectLst/>
                <a:latin typeface="Microsoft YaHei" panose="020B0503020204020204" pitchFamily="34" charset="-122"/>
                <a:ea typeface="Microsoft YaHei" panose="020B0503020204020204" pitchFamily="34" charset="-122"/>
              </a:rPr>
              <a:t>CAPITALONLINE DATA SERVICE CO., LTD.</a:t>
            </a:r>
          </a:p>
        </p:txBody>
      </p:sp>
      <p:sp>
        <p:nvSpPr>
          <p:cNvPr id="9" name="平行四边形 8">
            <a:extLst>
              <a:ext uri="{FF2B5EF4-FFF2-40B4-BE49-F238E27FC236}">
                <a16:creationId xmlns:a16="http://schemas.microsoft.com/office/drawing/2014/main" id="{946F5A43-9747-89BD-5BF7-6777B5A4870E}"/>
              </a:ext>
            </a:extLst>
          </p:cNvPr>
          <p:cNvSpPr/>
          <p:nvPr userDrawn="1"/>
        </p:nvSpPr>
        <p:spPr>
          <a:xfrm flipH="1">
            <a:off x="6519012" y="6455232"/>
            <a:ext cx="2432966" cy="403200"/>
          </a:xfrm>
          <a:prstGeom prst="parallelogram">
            <a:avLst>
              <a:gd name="adj" fmla="val 100000"/>
            </a:avLst>
          </a:prstGeom>
          <a:solidFill>
            <a:srgbClr val="D12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600"/>
          </a:p>
        </p:txBody>
      </p:sp>
      <p:sp>
        <p:nvSpPr>
          <p:cNvPr id="11" name="图形 6">
            <a:extLst>
              <a:ext uri="{FF2B5EF4-FFF2-40B4-BE49-F238E27FC236}">
                <a16:creationId xmlns:a16="http://schemas.microsoft.com/office/drawing/2014/main" id="{058148D5-9BC2-225A-DB64-6E111EB7321B}"/>
              </a:ext>
            </a:extLst>
          </p:cNvPr>
          <p:cNvSpPr/>
          <p:nvPr/>
        </p:nvSpPr>
        <p:spPr>
          <a:xfrm>
            <a:off x="2" y="6230997"/>
            <a:ext cx="7488702" cy="627435"/>
          </a:xfrm>
          <a:custGeom>
            <a:avLst/>
            <a:gdLst>
              <a:gd name="connsiteX0" fmla="*/ 0 w 7487727"/>
              <a:gd name="connsiteY0" fmla="*/ 0 h 627434"/>
              <a:gd name="connsiteX1" fmla="*/ 6779600 w 7487727"/>
              <a:gd name="connsiteY1" fmla="*/ 0 h 627434"/>
              <a:gd name="connsiteX2" fmla="*/ 6914239 w 7487727"/>
              <a:gd name="connsiteY2" fmla="*/ 55716 h 627434"/>
              <a:gd name="connsiteX3" fmla="*/ 7487727 w 7487727"/>
              <a:gd name="connsiteY3" fmla="*/ 627434 h 627434"/>
              <a:gd name="connsiteX4" fmla="*/ 0 w 7487727"/>
              <a:gd name="connsiteY4" fmla="*/ 627434 h 627434"/>
              <a:gd name="connsiteX5" fmla="*/ 0 w 7487727"/>
              <a:gd name="connsiteY5" fmla="*/ 0 h 627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87727" h="627434">
                <a:moveTo>
                  <a:pt x="0" y="0"/>
                </a:moveTo>
                <a:lnTo>
                  <a:pt x="6779600" y="0"/>
                </a:lnTo>
                <a:cubicBezTo>
                  <a:pt x="6830408" y="0"/>
                  <a:pt x="6878674" y="20260"/>
                  <a:pt x="6914239" y="55716"/>
                </a:cubicBezTo>
                <a:lnTo>
                  <a:pt x="7487727" y="627434"/>
                </a:lnTo>
                <a:lnTo>
                  <a:pt x="0" y="627434"/>
                </a:lnTo>
                <a:lnTo>
                  <a:pt x="0" y="0"/>
                </a:lnTo>
                <a:close/>
              </a:path>
            </a:pathLst>
          </a:custGeom>
          <a:solidFill>
            <a:srgbClr val="F74020"/>
          </a:solidFill>
          <a:ln w="6350" cap="flat">
            <a:noFill/>
            <a:prstDash val="solid"/>
            <a:miter/>
          </a:ln>
        </p:spPr>
        <p:txBody>
          <a:bodyPr rot="0" spcFirstLastPara="0" vertOverflow="overflow" horzOverflow="overflow" vert="horz" wrap="square" lIns="91435" tIns="45717" rIns="91435" bIns="45717" numCol="1" spcCol="0" rtlCol="0" fromWordArt="0" anchor="ctr" anchorCtr="0" forceAA="0" compatLnSpc="1">
            <a:prstTxWarp prst="textNoShape">
              <a:avLst/>
            </a:prstTxWarp>
            <a:noAutofit/>
          </a:bodyPr>
          <a:lstStyle/>
          <a:p>
            <a:endParaRPr lang="zh-CN" altLang="en-US" sz="3600"/>
          </a:p>
        </p:txBody>
      </p:sp>
      <p:grpSp>
        <p:nvGrpSpPr>
          <p:cNvPr id="18" name="图形 16">
            <a:extLst>
              <a:ext uri="{FF2B5EF4-FFF2-40B4-BE49-F238E27FC236}">
                <a16:creationId xmlns:a16="http://schemas.microsoft.com/office/drawing/2014/main" id="{EB18F917-AC35-7D7F-DD3C-D1F034464B81}"/>
              </a:ext>
            </a:extLst>
          </p:cNvPr>
          <p:cNvGrpSpPr/>
          <p:nvPr/>
        </p:nvGrpSpPr>
        <p:grpSpPr>
          <a:xfrm>
            <a:off x="-634" y="914401"/>
            <a:ext cx="6174803" cy="5082859"/>
            <a:chOff x="-635" y="914400"/>
            <a:chExt cx="6173364" cy="5082859"/>
          </a:xfrm>
          <a:solidFill>
            <a:srgbClr val="F74020"/>
          </a:solidFill>
        </p:grpSpPr>
        <p:sp>
          <p:nvSpPr>
            <p:cNvPr id="19" name="任意形状 18">
              <a:extLst>
                <a:ext uri="{FF2B5EF4-FFF2-40B4-BE49-F238E27FC236}">
                  <a16:creationId xmlns:a16="http://schemas.microsoft.com/office/drawing/2014/main" id="{C29BA106-9DC3-773D-32DB-41759FFDC5AB}"/>
                </a:ext>
              </a:extLst>
            </p:cNvPr>
            <p:cNvSpPr/>
            <p:nvPr/>
          </p:nvSpPr>
          <p:spPr>
            <a:xfrm>
              <a:off x="1694834" y="914400"/>
              <a:ext cx="1850296" cy="1124277"/>
            </a:xfrm>
            <a:custGeom>
              <a:avLst/>
              <a:gdLst>
                <a:gd name="connsiteX0" fmla="*/ 918168 w 1850296"/>
                <a:gd name="connsiteY0" fmla="*/ 20961 h 1124277"/>
                <a:gd name="connsiteX1" fmla="*/ 932762 w 1850296"/>
                <a:gd name="connsiteY1" fmla="*/ 20961 h 1124277"/>
                <a:gd name="connsiteX2" fmla="*/ 925783 w 1850296"/>
                <a:gd name="connsiteY2" fmla="*/ 29854 h 1124277"/>
                <a:gd name="connsiteX3" fmla="*/ 1150407 w 1850296"/>
                <a:gd name="connsiteY3" fmla="*/ 297902 h 1124277"/>
                <a:gd name="connsiteX4" fmla="*/ 1850296 w 1850296"/>
                <a:gd name="connsiteY4" fmla="*/ 1124278 h 1124277"/>
                <a:gd name="connsiteX5" fmla="*/ 932762 w 1850296"/>
                <a:gd name="connsiteY5" fmla="*/ 8893 h 1124277"/>
                <a:gd name="connsiteX6" fmla="*/ 925148 w 1850296"/>
                <a:gd name="connsiteY6" fmla="*/ 0 h 1124277"/>
                <a:gd name="connsiteX7" fmla="*/ 917534 w 1850296"/>
                <a:gd name="connsiteY7" fmla="*/ 8893 h 1124277"/>
                <a:gd name="connsiteX8" fmla="*/ 0 w 1850296"/>
                <a:gd name="connsiteY8" fmla="*/ 1123643 h 1124277"/>
                <a:gd name="connsiteX9" fmla="*/ 924513 w 1850296"/>
                <a:gd name="connsiteY9" fmla="*/ 29854 h 1124277"/>
                <a:gd name="connsiteX10" fmla="*/ 916899 w 1850296"/>
                <a:gd name="connsiteY10" fmla="*/ 20961 h 1124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50296" h="1124277">
                  <a:moveTo>
                    <a:pt x="918168" y="20961"/>
                  </a:moveTo>
                  <a:lnTo>
                    <a:pt x="932762" y="20961"/>
                  </a:lnTo>
                  <a:cubicBezTo>
                    <a:pt x="930224" y="24137"/>
                    <a:pt x="927686" y="26678"/>
                    <a:pt x="925783" y="29854"/>
                  </a:cubicBezTo>
                  <a:cubicBezTo>
                    <a:pt x="965124" y="76857"/>
                    <a:pt x="1150407" y="297902"/>
                    <a:pt x="1150407" y="297902"/>
                  </a:cubicBezTo>
                  <a:cubicBezTo>
                    <a:pt x="1373128" y="564044"/>
                    <a:pt x="1624402" y="861311"/>
                    <a:pt x="1850296" y="1124278"/>
                  </a:cubicBezTo>
                  <a:cubicBezTo>
                    <a:pt x="1557142" y="760317"/>
                    <a:pt x="1230993" y="368407"/>
                    <a:pt x="932762" y="8893"/>
                  </a:cubicBezTo>
                  <a:lnTo>
                    <a:pt x="925148" y="0"/>
                  </a:lnTo>
                  <a:lnTo>
                    <a:pt x="917534" y="8893"/>
                  </a:lnTo>
                  <a:cubicBezTo>
                    <a:pt x="618669" y="368407"/>
                    <a:pt x="293154" y="760952"/>
                    <a:pt x="0" y="1123643"/>
                  </a:cubicBezTo>
                  <a:cubicBezTo>
                    <a:pt x="302037" y="773020"/>
                    <a:pt x="626918" y="385557"/>
                    <a:pt x="924513" y="29854"/>
                  </a:cubicBezTo>
                  <a:cubicBezTo>
                    <a:pt x="920072" y="24137"/>
                    <a:pt x="916899" y="20961"/>
                    <a:pt x="916899" y="20961"/>
                  </a:cubicBezTo>
                  <a:close/>
                </a:path>
              </a:pathLst>
            </a:custGeom>
            <a:solidFill>
              <a:srgbClr val="F74020"/>
            </a:solidFill>
            <a:ln w="6343" cap="flat">
              <a:noFill/>
              <a:prstDash val="solid"/>
              <a:miter/>
            </a:ln>
          </p:spPr>
          <p:txBody>
            <a:bodyPr rtlCol="0" anchor="ctr"/>
            <a:lstStyle/>
            <a:p>
              <a:endParaRPr lang="zh-CN" altLang="en-US" sz="3600"/>
            </a:p>
          </p:txBody>
        </p:sp>
        <p:sp>
          <p:nvSpPr>
            <p:cNvPr id="20" name="任意形状 19">
              <a:extLst>
                <a:ext uri="{FF2B5EF4-FFF2-40B4-BE49-F238E27FC236}">
                  <a16:creationId xmlns:a16="http://schemas.microsoft.com/office/drawing/2014/main" id="{7D886D4C-B62A-E856-F70E-578412F972A8}"/>
                </a:ext>
              </a:extLst>
            </p:cNvPr>
            <p:cNvSpPr/>
            <p:nvPr/>
          </p:nvSpPr>
          <p:spPr>
            <a:xfrm>
              <a:off x="2613002" y="935361"/>
              <a:ext cx="14594" cy="8892"/>
            </a:xfrm>
            <a:custGeom>
              <a:avLst/>
              <a:gdLst>
                <a:gd name="connsiteX0" fmla="*/ 0 w 14594"/>
                <a:gd name="connsiteY0" fmla="*/ 0 h 8892"/>
                <a:gd name="connsiteX1" fmla="*/ 7614 w 14594"/>
                <a:gd name="connsiteY1" fmla="*/ 8893 h 8892"/>
                <a:gd name="connsiteX2" fmla="*/ 14594 w 14594"/>
                <a:gd name="connsiteY2" fmla="*/ 0 h 8892"/>
                <a:gd name="connsiteX3" fmla="*/ 0 w 14594"/>
                <a:gd name="connsiteY3" fmla="*/ 0 h 8892"/>
              </a:gdLst>
              <a:ahLst/>
              <a:cxnLst>
                <a:cxn ang="0">
                  <a:pos x="connsiteX0" y="connsiteY0"/>
                </a:cxn>
                <a:cxn ang="0">
                  <a:pos x="connsiteX1" y="connsiteY1"/>
                </a:cxn>
                <a:cxn ang="0">
                  <a:pos x="connsiteX2" y="connsiteY2"/>
                </a:cxn>
                <a:cxn ang="0">
                  <a:pos x="connsiteX3" y="connsiteY3"/>
                </a:cxn>
              </a:cxnLst>
              <a:rect l="l" t="t" r="r" b="b"/>
              <a:pathLst>
                <a:path w="14594" h="8892">
                  <a:moveTo>
                    <a:pt x="0" y="0"/>
                  </a:moveTo>
                  <a:cubicBezTo>
                    <a:pt x="0" y="0"/>
                    <a:pt x="2538" y="3176"/>
                    <a:pt x="7614" y="8893"/>
                  </a:cubicBezTo>
                  <a:cubicBezTo>
                    <a:pt x="10153" y="5717"/>
                    <a:pt x="12691" y="3176"/>
                    <a:pt x="14594" y="0"/>
                  </a:cubicBezTo>
                  <a:lnTo>
                    <a:pt x="0" y="0"/>
                  </a:lnTo>
                  <a:close/>
                </a:path>
              </a:pathLst>
            </a:custGeom>
            <a:solidFill>
              <a:srgbClr val="F74020"/>
            </a:solidFill>
            <a:ln w="6343" cap="flat">
              <a:noFill/>
              <a:prstDash val="solid"/>
              <a:miter/>
            </a:ln>
          </p:spPr>
          <p:txBody>
            <a:bodyPr rtlCol="0" anchor="ctr"/>
            <a:lstStyle/>
            <a:p>
              <a:endParaRPr lang="zh-CN" altLang="en-US" sz="3600"/>
            </a:p>
          </p:txBody>
        </p:sp>
        <p:sp>
          <p:nvSpPr>
            <p:cNvPr id="21" name="任意形状 20">
              <a:extLst>
                <a:ext uri="{FF2B5EF4-FFF2-40B4-BE49-F238E27FC236}">
                  <a16:creationId xmlns:a16="http://schemas.microsoft.com/office/drawing/2014/main" id="{6C6C7D72-A8E9-B11B-8F5A-8AB4830328DF}"/>
                </a:ext>
              </a:extLst>
            </p:cNvPr>
            <p:cNvSpPr/>
            <p:nvPr/>
          </p:nvSpPr>
          <p:spPr>
            <a:xfrm>
              <a:off x="1454346" y="1377449"/>
              <a:ext cx="2328733" cy="1020107"/>
            </a:xfrm>
            <a:custGeom>
              <a:avLst/>
              <a:gdLst>
                <a:gd name="connsiteX0" fmla="*/ 1165636 w 2328733"/>
                <a:gd name="connsiteY0" fmla="*/ 24137 h 1020107"/>
                <a:gd name="connsiteX1" fmla="*/ 1159291 w 2328733"/>
                <a:gd name="connsiteY1" fmla="*/ 19056 h 1020107"/>
                <a:gd name="connsiteX2" fmla="*/ 1171347 w 2328733"/>
                <a:gd name="connsiteY2" fmla="*/ 19056 h 1020107"/>
                <a:gd name="connsiteX3" fmla="*/ 1165001 w 2328733"/>
                <a:gd name="connsiteY3" fmla="*/ 24137 h 1020107"/>
                <a:gd name="connsiteX4" fmla="*/ 1450541 w 2328733"/>
                <a:gd name="connsiteY4" fmla="*/ 270589 h 1020107"/>
                <a:gd name="connsiteX5" fmla="*/ 2328734 w 2328733"/>
                <a:gd name="connsiteY5" fmla="*/ 1020107 h 1020107"/>
                <a:gd name="connsiteX6" fmla="*/ 1461328 w 2328733"/>
                <a:gd name="connsiteY6" fmla="*/ 257885 h 1020107"/>
                <a:gd name="connsiteX7" fmla="*/ 1170712 w 2328733"/>
                <a:gd name="connsiteY7" fmla="*/ 5081 h 1020107"/>
                <a:gd name="connsiteX8" fmla="*/ 1164367 w 2328733"/>
                <a:gd name="connsiteY8" fmla="*/ 0 h 1020107"/>
                <a:gd name="connsiteX9" fmla="*/ 1158022 w 2328733"/>
                <a:gd name="connsiteY9" fmla="*/ 5081 h 1020107"/>
                <a:gd name="connsiteX10" fmla="*/ 867406 w 2328733"/>
                <a:gd name="connsiteY10" fmla="*/ 257885 h 1020107"/>
                <a:gd name="connsiteX11" fmla="*/ 0 w 2328733"/>
                <a:gd name="connsiteY11" fmla="*/ 1020107 h 1020107"/>
                <a:gd name="connsiteX12" fmla="*/ 878193 w 2328733"/>
                <a:gd name="connsiteY12" fmla="*/ 270589 h 1020107"/>
                <a:gd name="connsiteX13" fmla="*/ 1163732 w 2328733"/>
                <a:gd name="connsiteY13" fmla="*/ 24137 h 1020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28733" h="1020107">
                  <a:moveTo>
                    <a:pt x="1165636" y="24137"/>
                  </a:moveTo>
                  <a:lnTo>
                    <a:pt x="1159291" y="19056"/>
                  </a:lnTo>
                  <a:lnTo>
                    <a:pt x="1171347" y="19056"/>
                  </a:lnTo>
                  <a:lnTo>
                    <a:pt x="1165001" y="24137"/>
                  </a:lnTo>
                  <a:lnTo>
                    <a:pt x="1450541" y="270589"/>
                  </a:lnTo>
                  <a:cubicBezTo>
                    <a:pt x="1730370" y="512594"/>
                    <a:pt x="2045732" y="781913"/>
                    <a:pt x="2328734" y="1020107"/>
                  </a:cubicBezTo>
                  <a:cubicBezTo>
                    <a:pt x="2052712" y="773655"/>
                    <a:pt x="1740522" y="500526"/>
                    <a:pt x="1461328" y="257885"/>
                  </a:cubicBezTo>
                  <a:lnTo>
                    <a:pt x="1170712" y="5081"/>
                  </a:lnTo>
                  <a:lnTo>
                    <a:pt x="1164367" y="0"/>
                  </a:lnTo>
                  <a:lnTo>
                    <a:pt x="1158022" y="5081"/>
                  </a:lnTo>
                  <a:lnTo>
                    <a:pt x="867406" y="257885"/>
                  </a:lnTo>
                  <a:cubicBezTo>
                    <a:pt x="588211" y="500526"/>
                    <a:pt x="276022" y="774291"/>
                    <a:pt x="0" y="1020107"/>
                  </a:cubicBezTo>
                  <a:cubicBezTo>
                    <a:pt x="283001" y="781913"/>
                    <a:pt x="598364" y="511959"/>
                    <a:pt x="878193" y="270589"/>
                  </a:cubicBezTo>
                  <a:lnTo>
                    <a:pt x="1163732" y="24137"/>
                  </a:lnTo>
                  <a:close/>
                </a:path>
              </a:pathLst>
            </a:custGeom>
            <a:solidFill>
              <a:srgbClr val="F74020"/>
            </a:solidFill>
            <a:ln w="6343" cap="flat">
              <a:noFill/>
              <a:prstDash val="solid"/>
              <a:miter/>
            </a:ln>
          </p:spPr>
          <p:txBody>
            <a:bodyPr rtlCol="0" anchor="ctr"/>
            <a:lstStyle/>
            <a:p>
              <a:endParaRPr lang="zh-CN" altLang="en-US" sz="3600"/>
            </a:p>
          </p:txBody>
        </p:sp>
        <p:sp>
          <p:nvSpPr>
            <p:cNvPr id="22" name="任意形状 21">
              <a:extLst>
                <a:ext uri="{FF2B5EF4-FFF2-40B4-BE49-F238E27FC236}">
                  <a16:creationId xmlns:a16="http://schemas.microsoft.com/office/drawing/2014/main" id="{C2A8241A-1C6E-6474-883A-AAD85F3E80E0}"/>
                </a:ext>
              </a:extLst>
            </p:cNvPr>
            <p:cNvSpPr/>
            <p:nvPr/>
          </p:nvSpPr>
          <p:spPr>
            <a:xfrm>
              <a:off x="2614271" y="1396505"/>
              <a:ext cx="12690" cy="5081"/>
            </a:xfrm>
            <a:custGeom>
              <a:avLst/>
              <a:gdLst>
                <a:gd name="connsiteX0" fmla="*/ 0 w 12690"/>
                <a:gd name="connsiteY0" fmla="*/ 0 h 5081"/>
                <a:gd name="connsiteX1" fmla="*/ 6345 w 12690"/>
                <a:gd name="connsiteY1" fmla="*/ 5081 h 5081"/>
                <a:gd name="connsiteX2" fmla="*/ 12691 w 12690"/>
                <a:gd name="connsiteY2" fmla="*/ 0 h 5081"/>
                <a:gd name="connsiteX3" fmla="*/ 635 w 12690"/>
                <a:gd name="connsiteY3" fmla="*/ 0 h 5081"/>
              </a:gdLst>
              <a:ahLst/>
              <a:cxnLst>
                <a:cxn ang="0">
                  <a:pos x="connsiteX0" y="connsiteY0"/>
                </a:cxn>
                <a:cxn ang="0">
                  <a:pos x="connsiteX1" y="connsiteY1"/>
                </a:cxn>
                <a:cxn ang="0">
                  <a:pos x="connsiteX2" y="connsiteY2"/>
                </a:cxn>
                <a:cxn ang="0">
                  <a:pos x="connsiteX3" y="connsiteY3"/>
                </a:cxn>
              </a:cxnLst>
              <a:rect l="l" t="t" r="r" b="b"/>
              <a:pathLst>
                <a:path w="12690" h="5081">
                  <a:moveTo>
                    <a:pt x="0" y="0"/>
                  </a:moveTo>
                  <a:lnTo>
                    <a:pt x="6345" y="5081"/>
                  </a:lnTo>
                  <a:lnTo>
                    <a:pt x="12691" y="0"/>
                  </a:lnTo>
                  <a:lnTo>
                    <a:pt x="635" y="0"/>
                  </a:lnTo>
                  <a:close/>
                </a:path>
              </a:pathLst>
            </a:custGeom>
            <a:solidFill>
              <a:srgbClr val="F74020"/>
            </a:solidFill>
            <a:ln w="6343" cap="flat">
              <a:noFill/>
              <a:prstDash val="solid"/>
              <a:miter/>
            </a:ln>
          </p:spPr>
          <p:txBody>
            <a:bodyPr rtlCol="0" anchor="ctr"/>
            <a:lstStyle/>
            <a:p>
              <a:endParaRPr lang="zh-CN" altLang="en-US" sz="3600"/>
            </a:p>
          </p:txBody>
        </p:sp>
        <p:sp>
          <p:nvSpPr>
            <p:cNvPr id="23" name="任意形状 22">
              <a:extLst>
                <a:ext uri="{FF2B5EF4-FFF2-40B4-BE49-F238E27FC236}">
                  <a16:creationId xmlns:a16="http://schemas.microsoft.com/office/drawing/2014/main" id="{30447594-7E43-B290-B329-4B7F2262947B}"/>
                </a:ext>
              </a:extLst>
            </p:cNvPr>
            <p:cNvSpPr/>
            <p:nvPr/>
          </p:nvSpPr>
          <p:spPr>
            <a:xfrm>
              <a:off x="2614906" y="1857014"/>
              <a:ext cx="10152" cy="3175"/>
            </a:xfrm>
            <a:custGeom>
              <a:avLst/>
              <a:gdLst>
                <a:gd name="connsiteX0" fmla="*/ 0 w 10152"/>
                <a:gd name="connsiteY0" fmla="*/ 0 h 3175"/>
                <a:gd name="connsiteX1" fmla="*/ 5076 w 10152"/>
                <a:gd name="connsiteY1" fmla="*/ 3176 h 3175"/>
                <a:gd name="connsiteX2" fmla="*/ 10153 w 10152"/>
                <a:gd name="connsiteY2" fmla="*/ 0 h 3175"/>
                <a:gd name="connsiteX3" fmla="*/ 635 w 10152"/>
                <a:gd name="connsiteY3" fmla="*/ 0 h 3175"/>
              </a:gdLst>
              <a:ahLst/>
              <a:cxnLst>
                <a:cxn ang="0">
                  <a:pos x="connsiteX0" y="connsiteY0"/>
                </a:cxn>
                <a:cxn ang="0">
                  <a:pos x="connsiteX1" y="connsiteY1"/>
                </a:cxn>
                <a:cxn ang="0">
                  <a:pos x="connsiteX2" y="connsiteY2"/>
                </a:cxn>
                <a:cxn ang="0">
                  <a:pos x="connsiteX3" y="connsiteY3"/>
                </a:cxn>
              </a:cxnLst>
              <a:rect l="l" t="t" r="r" b="b"/>
              <a:pathLst>
                <a:path w="10152" h="3175">
                  <a:moveTo>
                    <a:pt x="0" y="0"/>
                  </a:moveTo>
                  <a:cubicBezTo>
                    <a:pt x="1904" y="1270"/>
                    <a:pt x="3173" y="1906"/>
                    <a:pt x="5076" y="3176"/>
                  </a:cubicBezTo>
                  <a:cubicBezTo>
                    <a:pt x="6980" y="1906"/>
                    <a:pt x="8249" y="1270"/>
                    <a:pt x="10153" y="0"/>
                  </a:cubicBezTo>
                  <a:lnTo>
                    <a:pt x="635" y="0"/>
                  </a:lnTo>
                  <a:close/>
                </a:path>
              </a:pathLst>
            </a:custGeom>
            <a:solidFill>
              <a:srgbClr val="F74020"/>
            </a:solidFill>
            <a:ln w="6343" cap="flat">
              <a:noFill/>
              <a:prstDash val="solid"/>
              <a:miter/>
            </a:ln>
          </p:spPr>
          <p:txBody>
            <a:bodyPr rtlCol="0" anchor="ctr"/>
            <a:lstStyle/>
            <a:p>
              <a:endParaRPr lang="zh-CN" altLang="en-US" sz="3600"/>
            </a:p>
          </p:txBody>
        </p:sp>
        <p:sp>
          <p:nvSpPr>
            <p:cNvPr id="24" name="任意形状 23">
              <a:extLst>
                <a:ext uri="{FF2B5EF4-FFF2-40B4-BE49-F238E27FC236}">
                  <a16:creationId xmlns:a16="http://schemas.microsoft.com/office/drawing/2014/main" id="{900A9FD3-F728-2FBD-CA6E-F95BD3A5825F}"/>
                </a:ext>
              </a:extLst>
            </p:cNvPr>
            <p:cNvSpPr/>
            <p:nvPr/>
          </p:nvSpPr>
          <p:spPr>
            <a:xfrm>
              <a:off x="1215762" y="1839229"/>
              <a:ext cx="2805901" cy="917842"/>
            </a:xfrm>
            <a:custGeom>
              <a:avLst/>
              <a:gdLst>
                <a:gd name="connsiteX0" fmla="*/ 1399144 w 2805901"/>
                <a:gd name="connsiteY0" fmla="*/ 17785 h 917842"/>
                <a:gd name="connsiteX1" fmla="*/ 1408662 w 2805901"/>
                <a:gd name="connsiteY1" fmla="*/ 17785 h 917842"/>
                <a:gd name="connsiteX2" fmla="*/ 1403585 w 2805901"/>
                <a:gd name="connsiteY2" fmla="*/ 20961 h 917842"/>
                <a:gd name="connsiteX3" fmla="*/ 2100937 w 2805901"/>
                <a:gd name="connsiteY3" fmla="*/ 470037 h 917842"/>
                <a:gd name="connsiteX4" fmla="*/ 2805902 w 2805901"/>
                <a:gd name="connsiteY4" fmla="*/ 917843 h 917842"/>
                <a:gd name="connsiteX5" fmla="*/ 1758289 w 2805901"/>
                <a:gd name="connsiteY5" fmla="*/ 230572 h 917842"/>
                <a:gd name="connsiteX6" fmla="*/ 1408027 w 2805901"/>
                <a:gd name="connsiteY6" fmla="*/ 3176 h 917842"/>
                <a:gd name="connsiteX7" fmla="*/ 1402951 w 2805901"/>
                <a:gd name="connsiteY7" fmla="*/ 0 h 917842"/>
                <a:gd name="connsiteX8" fmla="*/ 1397875 w 2805901"/>
                <a:gd name="connsiteY8" fmla="*/ 3176 h 917842"/>
                <a:gd name="connsiteX9" fmla="*/ 1047613 w 2805901"/>
                <a:gd name="connsiteY9" fmla="*/ 230572 h 917842"/>
                <a:gd name="connsiteX10" fmla="*/ 0 w 2805901"/>
                <a:gd name="connsiteY10" fmla="*/ 917843 h 917842"/>
                <a:gd name="connsiteX11" fmla="*/ 1402316 w 2805901"/>
                <a:gd name="connsiteY11" fmla="*/ 20961 h 917842"/>
                <a:gd name="connsiteX12" fmla="*/ 1397240 w 2805901"/>
                <a:gd name="connsiteY12" fmla="*/ 17785 h 917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05901" h="917842">
                  <a:moveTo>
                    <a:pt x="1399144" y="17785"/>
                  </a:moveTo>
                  <a:lnTo>
                    <a:pt x="1408662" y="17785"/>
                  </a:lnTo>
                  <a:cubicBezTo>
                    <a:pt x="1406758" y="19056"/>
                    <a:pt x="1405489" y="19691"/>
                    <a:pt x="1403585" y="20961"/>
                  </a:cubicBezTo>
                  <a:cubicBezTo>
                    <a:pt x="1609174" y="153715"/>
                    <a:pt x="1899790" y="340459"/>
                    <a:pt x="2100937" y="470037"/>
                  </a:cubicBezTo>
                  <a:cubicBezTo>
                    <a:pt x="2305890" y="601520"/>
                    <a:pt x="2602851" y="790170"/>
                    <a:pt x="2805902" y="917843"/>
                  </a:cubicBezTo>
                  <a:cubicBezTo>
                    <a:pt x="2471503" y="695528"/>
                    <a:pt x="2095226" y="449076"/>
                    <a:pt x="1758289" y="230572"/>
                  </a:cubicBezTo>
                  <a:lnTo>
                    <a:pt x="1408027" y="3176"/>
                  </a:lnTo>
                  <a:lnTo>
                    <a:pt x="1402951" y="0"/>
                  </a:lnTo>
                  <a:lnTo>
                    <a:pt x="1397875" y="3176"/>
                  </a:lnTo>
                  <a:lnTo>
                    <a:pt x="1047613" y="230572"/>
                  </a:lnTo>
                  <a:cubicBezTo>
                    <a:pt x="710676" y="449076"/>
                    <a:pt x="334399" y="695528"/>
                    <a:pt x="0" y="917843"/>
                  </a:cubicBezTo>
                  <a:cubicBezTo>
                    <a:pt x="455594" y="631374"/>
                    <a:pt x="949260" y="313781"/>
                    <a:pt x="1402316" y="20961"/>
                  </a:cubicBezTo>
                  <a:cubicBezTo>
                    <a:pt x="1400413" y="19691"/>
                    <a:pt x="1399144" y="19056"/>
                    <a:pt x="1397240" y="17785"/>
                  </a:cubicBezTo>
                  <a:close/>
                </a:path>
              </a:pathLst>
            </a:custGeom>
            <a:solidFill>
              <a:srgbClr val="F74020"/>
            </a:solidFill>
            <a:ln w="6343" cap="flat">
              <a:noFill/>
              <a:prstDash val="solid"/>
              <a:miter/>
            </a:ln>
          </p:spPr>
          <p:txBody>
            <a:bodyPr rtlCol="0" anchor="ctr"/>
            <a:lstStyle/>
            <a:p>
              <a:endParaRPr lang="zh-CN" altLang="en-US" sz="3600"/>
            </a:p>
          </p:txBody>
        </p:sp>
        <p:sp>
          <p:nvSpPr>
            <p:cNvPr id="25" name="任意形状 24">
              <a:extLst>
                <a:ext uri="{FF2B5EF4-FFF2-40B4-BE49-F238E27FC236}">
                  <a16:creationId xmlns:a16="http://schemas.microsoft.com/office/drawing/2014/main" id="{0F4A5D06-98FD-A49E-4F6E-DE255E3033E0}"/>
                </a:ext>
              </a:extLst>
            </p:cNvPr>
            <p:cNvSpPr/>
            <p:nvPr/>
          </p:nvSpPr>
          <p:spPr>
            <a:xfrm>
              <a:off x="2616175" y="2317523"/>
              <a:ext cx="7614" cy="1905"/>
            </a:xfrm>
            <a:custGeom>
              <a:avLst/>
              <a:gdLst>
                <a:gd name="connsiteX0" fmla="*/ 0 w 7614"/>
                <a:gd name="connsiteY0" fmla="*/ 0 h 1905"/>
                <a:gd name="connsiteX1" fmla="*/ 3807 w 7614"/>
                <a:gd name="connsiteY1" fmla="*/ 1906 h 1905"/>
                <a:gd name="connsiteX2" fmla="*/ 7614 w 7614"/>
                <a:gd name="connsiteY2" fmla="*/ 0 h 1905"/>
                <a:gd name="connsiteX3" fmla="*/ 0 w 7614"/>
                <a:gd name="connsiteY3" fmla="*/ 0 h 1905"/>
              </a:gdLst>
              <a:ahLst/>
              <a:cxnLst>
                <a:cxn ang="0">
                  <a:pos x="connsiteX0" y="connsiteY0"/>
                </a:cxn>
                <a:cxn ang="0">
                  <a:pos x="connsiteX1" y="connsiteY1"/>
                </a:cxn>
                <a:cxn ang="0">
                  <a:pos x="connsiteX2" y="connsiteY2"/>
                </a:cxn>
                <a:cxn ang="0">
                  <a:pos x="connsiteX3" y="connsiteY3"/>
                </a:cxn>
              </a:cxnLst>
              <a:rect l="l" t="t" r="r" b="b"/>
              <a:pathLst>
                <a:path w="7614" h="1905">
                  <a:moveTo>
                    <a:pt x="0" y="0"/>
                  </a:moveTo>
                  <a:cubicBezTo>
                    <a:pt x="1269" y="0"/>
                    <a:pt x="2538" y="1270"/>
                    <a:pt x="3807" y="1906"/>
                  </a:cubicBezTo>
                  <a:cubicBezTo>
                    <a:pt x="5076" y="1906"/>
                    <a:pt x="6345" y="635"/>
                    <a:pt x="7614" y="0"/>
                  </a:cubicBezTo>
                  <a:lnTo>
                    <a:pt x="0" y="0"/>
                  </a:lnTo>
                  <a:close/>
                </a:path>
              </a:pathLst>
            </a:custGeom>
            <a:solidFill>
              <a:srgbClr val="F74020"/>
            </a:solidFill>
            <a:ln w="6343" cap="flat">
              <a:noFill/>
              <a:prstDash val="solid"/>
              <a:miter/>
            </a:ln>
          </p:spPr>
          <p:txBody>
            <a:bodyPr rtlCol="0" anchor="ctr"/>
            <a:lstStyle/>
            <a:p>
              <a:endParaRPr lang="zh-CN" altLang="en-US" sz="3600"/>
            </a:p>
          </p:txBody>
        </p:sp>
        <p:sp>
          <p:nvSpPr>
            <p:cNvPr id="26" name="任意形状 25">
              <a:extLst>
                <a:ext uri="{FF2B5EF4-FFF2-40B4-BE49-F238E27FC236}">
                  <a16:creationId xmlns:a16="http://schemas.microsoft.com/office/drawing/2014/main" id="{515A0DE8-F62B-41D9-AD9B-DBDC37E30AA9}"/>
                </a:ext>
              </a:extLst>
            </p:cNvPr>
            <p:cNvSpPr/>
            <p:nvPr/>
          </p:nvSpPr>
          <p:spPr>
            <a:xfrm>
              <a:off x="978447" y="2299738"/>
              <a:ext cx="3283069" cy="816212"/>
            </a:xfrm>
            <a:custGeom>
              <a:avLst/>
              <a:gdLst>
                <a:gd name="connsiteX0" fmla="*/ 1637728 w 3283069"/>
                <a:gd name="connsiteY0" fmla="*/ 17785 h 816212"/>
                <a:gd name="connsiteX1" fmla="*/ 1645342 w 3283069"/>
                <a:gd name="connsiteY1" fmla="*/ 17785 h 816212"/>
                <a:gd name="connsiteX2" fmla="*/ 1641535 w 3283069"/>
                <a:gd name="connsiteY2" fmla="*/ 19691 h 816212"/>
                <a:gd name="connsiteX3" fmla="*/ 2459447 w 3283069"/>
                <a:gd name="connsiteY3" fmla="*/ 419222 h 816212"/>
                <a:gd name="connsiteX4" fmla="*/ 3283070 w 3283069"/>
                <a:gd name="connsiteY4" fmla="*/ 816213 h 816212"/>
                <a:gd name="connsiteX5" fmla="*/ 2465158 w 3283069"/>
                <a:gd name="connsiteY5" fmla="*/ 407154 h 816212"/>
                <a:gd name="connsiteX6" fmla="*/ 1645342 w 3283069"/>
                <a:gd name="connsiteY6" fmla="*/ 1905 h 816212"/>
                <a:gd name="connsiteX7" fmla="*/ 1641535 w 3283069"/>
                <a:gd name="connsiteY7" fmla="*/ 0 h 816212"/>
                <a:gd name="connsiteX8" fmla="*/ 1637728 w 3283069"/>
                <a:gd name="connsiteY8" fmla="*/ 1905 h 816212"/>
                <a:gd name="connsiteX9" fmla="*/ 0 w 3283069"/>
                <a:gd name="connsiteY9" fmla="*/ 816213 h 816212"/>
                <a:gd name="connsiteX10" fmla="*/ 1641535 w 3283069"/>
                <a:gd name="connsiteY10" fmla="*/ 19691 h 816212"/>
                <a:gd name="connsiteX11" fmla="*/ 1637728 w 3283069"/>
                <a:gd name="connsiteY11" fmla="*/ 17785 h 816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83069" h="816212">
                  <a:moveTo>
                    <a:pt x="1637728" y="17785"/>
                  </a:moveTo>
                  <a:lnTo>
                    <a:pt x="1645342" y="17785"/>
                  </a:lnTo>
                  <a:cubicBezTo>
                    <a:pt x="1644073" y="17785"/>
                    <a:pt x="1642804" y="19056"/>
                    <a:pt x="1641535" y="19691"/>
                  </a:cubicBezTo>
                  <a:cubicBezTo>
                    <a:pt x="1882023" y="137200"/>
                    <a:pt x="2223401" y="304254"/>
                    <a:pt x="2459447" y="419222"/>
                  </a:cubicBezTo>
                  <a:cubicBezTo>
                    <a:pt x="2699300" y="536096"/>
                    <a:pt x="3046390" y="703150"/>
                    <a:pt x="3283070" y="816213"/>
                  </a:cubicBezTo>
                  <a:cubicBezTo>
                    <a:pt x="3047659" y="696163"/>
                    <a:pt x="2704377" y="526568"/>
                    <a:pt x="2465158" y="407154"/>
                  </a:cubicBezTo>
                  <a:cubicBezTo>
                    <a:pt x="2227843" y="288374"/>
                    <a:pt x="1886465" y="121956"/>
                    <a:pt x="1645342" y="1905"/>
                  </a:cubicBezTo>
                  <a:lnTo>
                    <a:pt x="1641535" y="0"/>
                  </a:lnTo>
                  <a:lnTo>
                    <a:pt x="1637728" y="1905"/>
                  </a:lnTo>
                  <a:cubicBezTo>
                    <a:pt x="1106624" y="263602"/>
                    <a:pt x="527296" y="549435"/>
                    <a:pt x="0" y="816213"/>
                  </a:cubicBezTo>
                  <a:cubicBezTo>
                    <a:pt x="532373" y="562139"/>
                    <a:pt x="1111066" y="279481"/>
                    <a:pt x="1641535" y="19691"/>
                  </a:cubicBezTo>
                  <a:cubicBezTo>
                    <a:pt x="1640266" y="19691"/>
                    <a:pt x="1638997" y="18420"/>
                    <a:pt x="1637728" y="17785"/>
                  </a:cubicBezTo>
                  <a:close/>
                </a:path>
              </a:pathLst>
            </a:custGeom>
            <a:solidFill>
              <a:srgbClr val="F74020"/>
            </a:solidFill>
            <a:ln w="6343" cap="flat">
              <a:noFill/>
              <a:prstDash val="solid"/>
              <a:miter/>
            </a:ln>
          </p:spPr>
          <p:txBody>
            <a:bodyPr rtlCol="0" anchor="ctr"/>
            <a:lstStyle/>
            <a:p>
              <a:endParaRPr lang="zh-CN" altLang="en-US" sz="3600"/>
            </a:p>
          </p:txBody>
        </p:sp>
        <p:sp>
          <p:nvSpPr>
            <p:cNvPr id="27" name="任意形状 26">
              <a:extLst>
                <a:ext uri="{FF2B5EF4-FFF2-40B4-BE49-F238E27FC236}">
                  <a16:creationId xmlns:a16="http://schemas.microsoft.com/office/drawing/2014/main" id="{935C8D80-4C08-7E28-5B4B-A5288ABC6CE3}"/>
                </a:ext>
              </a:extLst>
            </p:cNvPr>
            <p:cNvSpPr/>
            <p:nvPr/>
          </p:nvSpPr>
          <p:spPr>
            <a:xfrm>
              <a:off x="737960" y="2761518"/>
              <a:ext cx="3761507" cy="714583"/>
            </a:xfrm>
            <a:custGeom>
              <a:avLst/>
              <a:gdLst>
                <a:gd name="connsiteX0" fmla="*/ 1878850 w 3761507"/>
                <a:gd name="connsiteY0" fmla="*/ 16515 h 714583"/>
                <a:gd name="connsiteX1" fmla="*/ 1884561 w 3761507"/>
                <a:gd name="connsiteY1" fmla="*/ 16515 h 714583"/>
                <a:gd name="connsiteX2" fmla="*/ 1881388 w 3761507"/>
                <a:gd name="connsiteY2" fmla="*/ 17785 h 714583"/>
                <a:gd name="connsiteX3" fmla="*/ 2819227 w 3761507"/>
                <a:gd name="connsiteY3" fmla="*/ 367772 h 714583"/>
                <a:gd name="connsiteX4" fmla="*/ 3761507 w 3761507"/>
                <a:gd name="connsiteY4" fmla="*/ 714583 h 714583"/>
                <a:gd name="connsiteX5" fmla="*/ 2823669 w 3761507"/>
                <a:gd name="connsiteY5" fmla="*/ 355704 h 714583"/>
                <a:gd name="connsiteX6" fmla="*/ 1883926 w 3761507"/>
                <a:gd name="connsiteY6" fmla="*/ 1270 h 714583"/>
                <a:gd name="connsiteX7" fmla="*/ 1880754 w 3761507"/>
                <a:gd name="connsiteY7" fmla="*/ 0 h 714583"/>
                <a:gd name="connsiteX8" fmla="*/ 1877581 w 3761507"/>
                <a:gd name="connsiteY8" fmla="*/ 1270 h 714583"/>
                <a:gd name="connsiteX9" fmla="*/ 0 w 3761507"/>
                <a:gd name="connsiteY9" fmla="*/ 714583 h 714583"/>
                <a:gd name="connsiteX10" fmla="*/ 1880119 w 3761507"/>
                <a:gd name="connsiteY10" fmla="*/ 17785 h 714583"/>
                <a:gd name="connsiteX11" fmla="*/ 1876947 w 3761507"/>
                <a:gd name="connsiteY11" fmla="*/ 16515 h 714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61507" h="714583">
                  <a:moveTo>
                    <a:pt x="1878850" y="16515"/>
                  </a:moveTo>
                  <a:lnTo>
                    <a:pt x="1884561" y="16515"/>
                  </a:lnTo>
                  <a:cubicBezTo>
                    <a:pt x="1883292" y="16515"/>
                    <a:pt x="1882657" y="17150"/>
                    <a:pt x="1881388" y="17785"/>
                  </a:cubicBezTo>
                  <a:cubicBezTo>
                    <a:pt x="2156775" y="120685"/>
                    <a:pt x="2548916" y="267413"/>
                    <a:pt x="2819227" y="367772"/>
                  </a:cubicBezTo>
                  <a:cubicBezTo>
                    <a:pt x="3054004" y="454793"/>
                    <a:pt x="3526096" y="628833"/>
                    <a:pt x="3761507" y="714583"/>
                  </a:cubicBezTo>
                  <a:cubicBezTo>
                    <a:pt x="3528634" y="624387"/>
                    <a:pt x="3057176" y="443995"/>
                    <a:pt x="2823669" y="355704"/>
                  </a:cubicBezTo>
                  <a:cubicBezTo>
                    <a:pt x="2551455" y="251533"/>
                    <a:pt x="2160582" y="106076"/>
                    <a:pt x="1883926" y="1270"/>
                  </a:cubicBezTo>
                  <a:lnTo>
                    <a:pt x="1880754" y="0"/>
                  </a:lnTo>
                  <a:lnTo>
                    <a:pt x="1877581" y="1270"/>
                  </a:lnTo>
                  <a:cubicBezTo>
                    <a:pt x="1278582" y="226761"/>
                    <a:pt x="597729" y="484011"/>
                    <a:pt x="0" y="714583"/>
                  </a:cubicBezTo>
                  <a:cubicBezTo>
                    <a:pt x="600902" y="495444"/>
                    <a:pt x="1281755" y="242006"/>
                    <a:pt x="1880119" y="17785"/>
                  </a:cubicBezTo>
                  <a:cubicBezTo>
                    <a:pt x="1878850" y="17785"/>
                    <a:pt x="1878215" y="17150"/>
                    <a:pt x="1876947" y="16515"/>
                  </a:cubicBezTo>
                  <a:close/>
                </a:path>
              </a:pathLst>
            </a:custGeom>
            <a:solidFill>
              <a:srgbClr val="F74020"/>
            </a:solidFill>
            <a:ln w="6343" cap="flat">
              <a:noFill/>
              <a:prstDash val="solid"/>
              <a:miter/>
            </a:ln>
          </p:spPr>
          <p:txBody>
            <a:bodyPr rtlCol="0" anchor="ctr"/>
            <a:lstStyle/>
            <a:p>
              <a:endParaRPr lang="zh-CN" altLang="en-US" sz="3600"/>
            </a:p>
          </p:txBody>
        </p:sp>
        <p:sp>
          <p:nvSpPr>
            <p:cNvPr id="28" name="任意形状 27">
              <a:extLst>
                <a:ext uri="{FF2B5EF4-FFF2-40B4-BE49-F238E27FC236}">
                  <a16:creationId xmlns:a16="http://schemas.microsoft.com/office/drawing/2014/main" id="{1C10E335-DAA7-5064-C4A2-96EB1DFA2494}"/>
                </a:ext>
              </a:extLst>
            </p:cNvPr>
            <p:cNvSpPr/>
            <p:nvPr/>
          </p:nvSpPr>
          <p:spPr>
            <a:xfrm>
              <a:off x="2616810" y="2778033"/>
              <a:ext cx="6345" cy="1270"/>
            </a:xfrm>
            <a:custGeom>
              <a:avLst/>
              <a:gdLst>
                <a:gd name="connsiteX0" fmla="*/ 0 w 6345"/>
                <a:gd name="connsiteY0" fmla="*/ 0 h 1270"/>
                <a:gd name="connsiteX1" fmla="*/ 3173 w 6345"/>
                <a:gd name="connsiteY1" fmla="*/ 1270 h 1270"/>
                <a:gd name="connsiteX2" fmla="*/ 6345 w 6345"/>
                <a:gd name="connsiteY2" fmla="*/ 0 h 1270"/>
                <a:gd name="connsiteX3" fmla="*/ 635 w 6345"/>
                <a:gd name="connsiteY3" fmla="*/ 0 h 1270"/>
              </a:gdLst>
              <a:ahLst/>
              <a:cxnLst>
                <a:cxn ang="0">
                  <a:pos x="connsiteX0" y="connsiteY0"/>
                </a:cxn>
                <a:cxn ang="0">
                  <a:pos x="connsiteX1" y="connsiteY1"/>
                </a:cxn>
                <a:cxn ang="0">
                  <a:pos x="connsiteX2" y="connsiteY2"/>
                </a:cxn>
                <a:cxn ang="0">
                  <a:pos x="connsiteX3" y="connsiteY3"/>
                </a:cxn>
              </a:cxnLst>
              <a:rect l="l" t="t" r="r" b="b"/>
              <a:pathLst>
                <a:path w="6345" h="1270">
                  <a:moveTo>
                    <a:pt x="0" y="0"/>
                  </a:moveTo>
                  <a:cubicBezTo>
                    <a:pt x="1269" y="0"/>
                    <a:pt x="1904" y="635"/>
                    <a:pt x="3173" y="1270"/>
                  </a:cubicBezTo>
                  <a:cubicBezTo>
                    <a:pt x="4442" y="1270"/>
                    <a:pt x="5076" y="635"/>
                    <a:pt x="6345" y="0"/>
                  </a:cubicBezTo>
                  <a:lnTo>
                    <a:pt x="635" y="0"/>
                  </a:lnTo>
                  <a:close/>
                </a:path>
              </a:pathLst>
            </a:custGeom>
            <a:solidFill>
              <a:srgbClr val="F74020"/>
            </a:solidFill>
            <a:ln w="6343" cap="flat">
              <a:noFill/>
              <a:prstDash val="solid"/>
              <a:miter/>
            </a:ln>
          </p:spPr>
          <p:txBody>
            <a:bodyPr rtlCol="0" anchor="ctr"/>
            <a:lstStyle/>
            <a:p>
              <a:endParaRPr lang="zh-CN" altLang="en-US" sz="3600"/>
            </a:p>
          </p:txBody>
        </p:sp>
        <p:sp>
          <p:nvSpPr>
            <p:cNvPr id="29" name="任意形状 28">
              <a:extLst>
                <a:ext uri="{FF2B5EF4-FFF2-40B4-BE49-F238E27FC236}">
                  <a16:creationId xmlns:a16="http://schemas.microsoft.com/office/drawing/2014/main" id="{18DB1153-F1E6-7D95-0BB0-DA9E834D0292}"/>
                </a:ext>
              </a:extLst>
            </p:cNvPr>
            <p:cNvSpPr/>
            <p:nvPr/>
          </p:nvSpPr>
          <p:spPr>
            <a:xfrm>
              <a:off x="500644" y="3222027"/>
              <a:ext cx="4238675" cy="613588"/>
            </a:xfrm>
            <a:custGeom>
              <a:avLst/>
              <a:gdLst>
                <a:gd name="connsiteX0" fmla="*/ 3177103 w 4238675"/>
                <a:gd name="connsiteY0" fmla="*/ 316958 h 613588"/>
                <a:gd name="connsiteX1" fmla="*/ 4238676 w 4238675"/>
                <a:gd name="connsiteY1" fmla="*/ 613589 h 613588"/>
                <a:gd name="connsiteX2" fmla="*/ 3180910 w 4238675"/>
                <a:gd name="connsiteY2" fmla="*/ 304889 h 613588"/>
                <a:gd name="connsiteX3" fmla="*/ 2119338 w 4238675"/>
                <a:gd name="connsiteY3" fmla="*/ 0 h 613588"/>
                <a:gd name="connsiteX4" fmla="*/ 0 w 4238675"/>
                <a:gd name="connsiteY4" fmla="*/ 612954 h 613588"/>
                <a:gd name="connsiteX5" fmla="*/ 2121242 w 4238675"/>
                <a:gd name="connsiteY5" fmla="*/ 15880 h 613588"/>
                <a:gd name="connsiteX6" fmla="*/ 3177103 w 4238675"/>
                <a:gd name="connsiteY6" fmla="*/ 316322 h 61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8675" h="613588">
                  <a:moveTo>
                    <a:pt x="3177103" y="316958"/>
                  </a:moveTo>
                  <a:cubicBezTo>
                    <a:pt x="3441703" y="391909"/>
                    <a:pt x="3972807" y="539907"/>
                    <a:pt x="4238676" y="613589"/>
                  </a:cubicBezTo>
                  <a:cubicBezTo>
                    <a:pt x="3975979" y="536096"/>
                    <a:pt x="3444241" y="381111"/>
                    <a:pt x="3180910" y="304889"/>
                  </a:cubicBezTo>
                  <a:cubicBezTo>
                    <a:pt x="2873162" y="215328"/>
                    <a:pt x="2431528" y="90196"/>
                    <a:pt x="2119338" y="0"/>
                  </a:cubicBezTo>
                  <a:cubicBezTo>
                    <a:pt x="1442926" y="193731"/>
                    <a:pt x="675777" y="414141"/>
                    <a:pt x="0" y="612954"/>
                  </a:cubicBezTo>
                  <a:cubicBezTo>
                    <a:pt x="677680" y="425574"/>
                    <a:pt x="1446099" y="208341"/>
                    <a:pt x="2121242" y="15880"/>
                  </a:cubicBezTo>
                  <a:cubicBezTo>
                    <a:pt x="2406147" y="100359"/>
                    <a:pt x="2878873" y="231208"/>
                    <a:pt x="3177103" y="316322"/>
                  </a:cubicBezTo>
                  <a:close/>
                </a:path>
              </a:pathLst>
            </a:custGeom>
            <a:solidFill>
              <a:srgbClr val="F74020"/>
            </a:solidFill>
            <a:ln w="6343" cap="flat">
              <a:noFill/>
              <a:prstDash val="solid"/>
              <a:miter/>
            </a:ln>
          </p:spPr>
          <p:txBody>
            <a:bodyPr rtlCol="0" anchor="ctr"/>
            <a:lstStyle/>
            <a:p>
              <a:endParaRPr lang="zh-CN" altLang="en-US" sz="3600"/>
            </a:p>
          </p:txBody>
        </p:sp>
        <p:sp>
          <p:nvSpPr>
            <p:cNvPr id="30" name="任意形状 29">
              <a:extLst>
                <a:ext uri="{FF2B5EF4-FFF2-40B4-BE49-F238E27FC236}">
                  <a16:creationId xmlns:a16="http://schemas.microsoft.com/office/drawing/2014/main" id="{481EBDB3-4803-2CF5-5869-E0225E60DD71}"/>
                </a:ext>
              </a:extLst>
            </p:cNvPr>
            <p:cNvSpPr/>
            <p:nvPr/>
          </p:nvSpPr>
          <p:spPr>
            <a:xfrm>
              <a:off x="261426" y="3683171"/>
              <a:ext cx="4716478" cy="511959"/>
            </a:xfrm>
            <a:custGeom>
              <a:avLst/>
              <a:gdLst>
                <a:gd name="connsiteX0" fmla="*/ 4126363 w 4716478"/>
                <a:gd name="connsiteY0" fmla="*/ 389369 h 511959"/>
                <a:gd name="connsiteX1" fmla="*/ 4716479 w 4716478"/>
                <a:gd name="connsiteY1" fmla="*/ 511959 h 511959"/>
                <a:gd name="connsiteX2" fmla="*/ 4127633 w 4716478"/>
                <a:gd name="connsiteY2" fmla="*/ 382382 h 511959"/>
                <a:gd name="connsiteX3" fmla="*/ 2357922 w 4716478"/>
                <a:gd name="connsiteY3" fmla="*/ 0 h 511959"/>
                <a:gd name="connsiteX4" fmla="*/ 0 w 4716478"/>
                <a:gd name="connsiteY4" fmla="*/ 511959 h 511959"/>
                <a:gd name="connsiteX5" fmla="*/ 2356653 w 4716478"/>
                <a:gd name="connsiteY5" fmla="*/ 15244 h 511959"/>
                <a:gd name="connsiteX6" fmla="*/ 4126363 w 4716478"/>
                <a:gd name="connsiteY6" fmla="*/ 389369 h 51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16478" h="511959">
                  <a:moveTo>
                    <a:pt x="4126363" y="389369"/>
                  </a:moveTo>
                  <a:lnTo>
                    <a:pt x="4716479" y="511959"/>
                  </a:lnTo>
                  <a:lnTo>
                    <a:pt x="4127633" y="382382"/>
                  </a:lnTo>
                  <a:cubicBezTo>
                    <a:pt x="3602240" y="267413"/>
                    <a:pt x="2883949" y="113063"/>
                    <a:pt x="2357922" y="0"/>
                  </a:cubicBezTo>
                  <a:cubicBezTo>
                    <a:pt x="1618692" y="158796"/>
                    <a:pt x="737961" y="348082"/>
                    <a:pt x="0" y="511959"/>
                  </a:cubicBezTo>
                  <a:cubicBezTo>
                    <a:pt x="734154" y="360150"/>
                    <a:pt x="1635824" y="170865"/>
                    <a:pt x="2356653" y="15244"/>
                  </a:cubicBezTo>
                  <a:cubicBezTo>
                    <a:pt x="2882046" y="127037"/>
                    <a:pt x="3600336" y="279481"/>
                    <a:pt x="4126363" y="389369"/>
                  </a:cubicBezTo>
                  <a:close/>
                </a:path>
              </a:pathLst>
            </a:custGeom>
            <a:solidFill>
              <a:srgbClr val="F74020"/>
            </a:solidFill>
            <a:ln w="6343" cap="flat">
              <a:noFill/>
              <a:prstDash val="solid"/>
              <a:miter/>
            </a:ln>
          </p:spPr>
          <p:txBody>
            <a:bodyPr rtlCol="0" anchor="ctr"/>
            <a:lstStyle/>
            <a:p>
              <a:endParaRPr lang="zh-CN" altLang="en-US" sz="3600"/>
            </a:p>
          </p:txBody>
        </p:sp>
        <p:sp>
          <p:nvSpPr>
            <p:cNvPr id="31" name="任意形状 30">
              <a:extLst>
                <a:ext uri="{FF2B5EF4-FFF2-40B4-BE49-F238E27FC236}">
                  <a16:creationId xmlns:a16="http://schemas.microsoft.com/office/drawing/2014/main" id="{5CE351E9-B1BB-3172-B0A7-78EBA4D8D427}"/>
                </a:ext>
              </a:extLst>
            </p:cNvPr>
            <p:cNvSpPr/>
            <p:nvPr/>
          </p:nvSpPr>
          <p:spPr>
            <a:xfrm>
              <a:off x="22842" y="4143681"/>
              <a:ext cx="5194281" cy="410964"/>
            </a:xfrm>
            <a:custGeom>
              <a:avLst/>
              <a:gdLst>
                <a:gd name="connsiteX0" fmla="*/ 4544520 w 5194281"/>
                <a:gd name="connsiteY0" fmla="*/ 313146 h 410964"/>
                <a:gd name="connsiteX1" fmla="*/ 5194282 w 5194281"/>
                <a:gd name="connsiteY1" fmla="*/ 410330 h 410964"/>
                <a:gd name="connsiteX2" fmla="*/ 4545789 w 5194281"/>
                <a:gd name="connsiteY2" fmla="*/ 306159 h 410964"/>
                <a:gd name="connsiteX3" fmla="*/ 2597141 w 5194281"/>
                <a:gd name="connsiteY3" fmla="*/ 0 h 410964"/>
                <a:gd name="connsiteX4" fmla="*/ 0 w 5194281"/>
                <a:gd name="connsiteY4" fmla="*/ 410965 h 410964"/>
                <a:gd name="connsiteX5" fmla="*/ 2598410 w 5194281"/>
                <a:gd name="connsiteY5" fmla="*/ 15244 h 410964"/>
                <a:gd name="connsiteX6" fmla="*/ 4544520 w 5194281"/>
                <a:gd name="connsiteY6" fmla="*/ 313781 h 41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4281" h="410964">
                  <a:moveTo>
                    <a:pt x="4544520" y="313146"/>
                  </a:moveTo>
                  <a:lnTo>
                    <a:pt x="5194282" y="410330"/>
                  </a:lnTo>
                  <a:lnTo>
                    <a:pt x="4545789" y="306159"/>
                  </a:lnTo>
                  <a:cubicBezTo>
                    <a:pt x="4131440" y="240100"/>
                    <a:pt x="3025450" y="66695"/>
                    <a:pt x="2597141" y="0"/>
                  </a:cubicBezTo>
                  <a:cubicBezTo>
                    <a:pt x="1864890" y="114334"/>
                    <a:pt x="723367" y="292820"/>
                    <a:pt x="0" y="410965"/>
                  </a:cubicBezTo>
                  <a:cubicBezTo>
                    <a:pt x="727174" y="302983"/>
                    <a:pt x="1863621" y="128943"/>
                    <a:pt x="2598410" y="15244"/>
                  </a:cubicBezTo>
                  <a:cubicBezTo>
                    <a:pt x="3008952" y="79398"/>
                    <a:pt x="4139689" y="252804"/>
                    <a:pt x="4544520" y="313781"/>
                  </a:cubicBezTo>
                  <a:close/>
                </a:path>
              </a:pathLst>
            </a:custGeom>
            <a:solidFill>
              <a:srgbClr val="F74020"/>
            </a:solidFill>
            <a:ln w="6343" cap="flat">
              <a:noFill/>
              <a:prstDash val="solid"/>
              <a:miter/>
            </a:ln>
          </p:spPr>
          <p:txBody>
            <a:bodyPr rtlCol="0" anchor="ctr"/>
            <a:lstStyle/>
            <a:p>
              <a:endParaRPr lang="zh-CN" altLang="en-US" sz="3600"/>
            </a:p>
          </p:txBody>
        </p:sp>
        <p:sp>
          <p:nvSpPr>
            <p:cNvPr id="32" name="任意形状 31">
              <a:extLst>
                <a:ext uri="{FF2B5EF4-FFF2-40B4-BE49-F238E27FC236}">
                  <a16:creationId xmlns:a16="http://schemas.microsoft.com/office/drawing/2014/main" id="{522C2C47-22A3-932F-7EFA-13EA2E6EAC92}"/>
                </a:ext>
              </a:extLst>
            </p:cNvPr>
            <p:cNvSpPr/>
            <p:nvPr/>
          </p:nvSpPr>
          <p:spPr>
            <a:xfrm>
              <a:off x="-635" y="4603555"/>
              <a:ext cx="5456342" cy="309970"/>
            </a:xfrm>
            <a:custGeom>
              <a:avLst/>
              <a:gdLst>
                <a:gd name="connsiteX0" fmla="*/ 2621253 w 5456342"/>
                <a:gd name="connsiteY0" fmla="*/ 14609 h 309970"/>
                <a:gd name="connsiteX1" fmla="*/ 5456343 w 5456342"/>
                <a:gd name="connsiteY1" fmla="*/ 309970 h 309970"/>
                <a:gd name="connsiteX2" fmla="*/ 2619984 w 5456342"/>
                <a:gd name="connsiteY2" fmla="*/ 0 h 309970"/>
                <a:gd name="connsiteX3" fmla="*/ 0 w 5456342"/>
                <a:gd name="connsiteY3" fmla="*/ 285198 h 309970"/>
                <a:gd name="connsiteX4" fmla="*/ 0 w 5456342"/>
                <a:gd name="connsiteY4" fmla="*/ 287739 h 309970"/>
                <a:gd name="connsiteX5" fmla="*/ 2620618 w 5456342"/>
                <a:gd name="connsiteY5" fmla="*/ 14609 h 309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56342" h="309970">
                  <a:moveTo>
                    <a:pt x="2621253" y="14609"/>
                  </a:moveTo>
                  <a:cubicBezTo>
                    <a:pt x="3411880" y="99089"/>
                    <a:pt x="4668889" y="230572"/>
                    <a:pt x="5456343" y="309970"/>
                  </a:cubicBezTo>
                  <a:cubicBezTo>
                    <a:pt x="4663178" y="219774"/>
                    <a:pt x="3422667" y="87020"/>
                    <a:pt x="2619984" y="0"/>
                  </a:cubicBezTo>
                  <a:cubicBezTo>
                    <a:pt x="1889637" y="78763"/>
                    <a:pt x="787455" y="196907"/>
                    <a:pt x="0" y="285198"/>
                  </a:cubicBezTo>
                  <a:lnTo>
                    <a:pt x="0" y="287739"/>
                  </a:lnTo>
                  <a:cubicBezTo>
                    <a:pt x="789993" y="207706"/>
                    <a:pt x="1888368" y="92102"/>
                    <a:pt x="2620618" y="14609"/>
                  </a:cubicBezTo>
                  <a:close/>
                </a:path>
              </a:pathLst>
            </a:custGeom>
            <a:solidFill>
              <a:srgbClr val="F74020"/>
            </a:solidFill>
            <a:ln w="6343" cap="flat">
              <a:noFill/>
              <a:prstDash val="solid"/>
              <a:miter/>
            </a:ln>
          </p:spPr>
          <p:txBody>
            <a:bodyPr rtlCol="0" anchor="ctr"/>
            <a:lstStyle/>
            <a:p>
              <a:endParaRPr lang="zh-CN" altLang="en-US" sz="3600"/>
            </a:p>
          </p:txBody>
        </p:sp>
        <p:sp>
          <p:nvSpPr>
            <p:cNvPr id="33" name="任意形状 32">
              <a:extLst>
                <a:ext uri="{FF2B5EF4-FFF2-40B4-BE49-F238E27FC236}">
                  <a16:creationId xmlns:a16="http://schemas.microsoft.com/office/drawing/2014/main" id="{930C9556-B72C-8B61-4613-AD8B798BFA26}"/>
                </a:ext>
              </a:extLst>
            </p:cNvPr>
            <p:cNvSpPr/>
            <p:nvPr/>
          </p:nvSpPr>
          <p:spPr>
            <a:xfrm>
              <a:off x="-1" y="5064699"/>
              <a:ext cx="5694927" cy="208340"/>
            </a:xfrm>
            <a:custGeom>
              <a:avLst/>
              <a:gdLst>
                <a:gd name="connsiteX0" fmla="*/ 2620618 w 5694927"/>
                <a:gd name="connsiteY0" fmla="*/ 13339 h 208340"/>
                <a:gd name="connsiteX1" fmla="*/ 5694927 w 5694927"/>
                <a:gd name="connsiteY1" fmla="*/ 208341 h 208340"/>
                <a:gd name="connsiteX2" fmla="*/ 2619984 w 5694927"/>
                <a:gd name="connsiteY2" fmla="*/ 0 h 208340"/>
                <a:gd name="connsiteX3" fmla="*/ 0 w 5694927"/>
                <a:gd name="connsiteY3" fmla="*/ 176581 h 208340"/>
                <a:gd name="connsiteX4" fmla="*/ 0 w 5694927"/>
                <a:gd name="connsiteY4" fmla="*/ 181028 h 208340"/>
                <a:gd name="connsiteX5" fmla="*/ 2620618 w 5694927"/>
                <a:gd name="connsiteY5" fmla="*/ 13974 h 208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4927" h="208340">
                  <a:moveTo>
                    <a:pt x="2620618" y="13339"/>
                  </a:moveTo>
                  <a:cubicBezTo>
                    <a:pt x="3482313" y="69235"/>
                    <a:pt x="4840212" y="156890"/>
                    <a:pt x="5694927" y="208341"/>
                  </a:cubicBezTo>
                  <a:cubicBezTo>
                    <a:pt x="4835136" y="146728"/>
                    <a:pt x="3489293" y="57802"/>
                    <a:pt x="2619984" y="0"/>
                  </a:cubicBezTo>
                  <a:cubicBezTo>
                    <a:pt x="1894713" y="48274"/>
                    <a:pt x="829968" y="118779"/>
                    <a:pt x="0" y="176581"/>
                  </a:cubicBezTo>
                  <a:lnTo>
                    <a:pt x="0" y="181028"/>
                  </a:lnTo>
                  <a:cubicBezTo>
                    <a:pt x="831237" y="129578"/>
                    <a:pt x="1892810" y="61613"/>
                    <a:pt x="2620618" y="13974"/>
                  </a:cubicBezTo>
                  <a:close/>
                </a:path>
              </a:pathLst>
            </a:custGeom>
            <a:solidFill>
              <a:srgbClr val="F74020"/>
            </a:solidFill>
            <a:ln w="6343" cap="flat">
              <a:noFill/>
              <a:prstDash val="solid"/>
              <a:miter/>
            </a:ln>
          </p:spPr>
          <p:txBody>
            <a:bodyPr rtlCol="0" anchor="ctr"/>
            <a:lstStyle/>
            <a:p>
              <a:endParaRPr lang="zh-CN" altLang="en-US" sz="3600"/>
            </a:p>
          </p:txBody>
        </p:sp>
        <p:sp>
          <p:nvSpPr>
            <p:cNvPr id="34" name="任意形状 33">
              <a:extLst>
                <a:ext uri="{FF2B5EF4-FFF2-40B4-BE49-F238E27FC236}">
                  <a16:creationId xmlns:a16="http://schemas.microsoft.com/office/drawing/2014/main" id="{BB65D0E6-B032-6206-D201-EC46EF2A9F91}"/>
                </a:ext>
              </a:extLst>
            </p:cNvPr>
            <p:cNvSpPr/>
            <p:nvPr/>
          </p:nvSpPr>
          <p:spPr>
            <a:xfrm>
              <a:off x="-1" y="5524573"/>
              <a:ext cx="5934145" cy="107346"/>
            </a:xfrm>
            <a:custGeom>
              <a:avLst/>
              <a:gdLst>
                <a:gd name="connsiteX0" fmla="*/ 2619984 w 5934145"/>
                <a:gd name="connsiteY0" fmla="*/ 13339 h 107346"/>
                <a:gd name="connsiteX1" fmla="*/ 5934146 w 5934145"/>
                <a:gd name="connsiteY1" fmla="*/ 107346 h 107346"/>
                <a:gd name="connsiteX2" fmla="*/ 2619984 w 5934145"/>
                <a:gd name="connsiteY2" fmla="*/ 0 h 107346"/>
                <a:gd name="connsiteX3" fmla="*/ 0 w 5934145"/>
                <a:gd name="connsiteY3" fmla="*/ 83845 h 107346"/>
                <a:gd name="connsiteX4" fmla="*/ 0 w 5934145"/>
                <a:gd name="connsiteY4" fmla="*/ 89561 h 107346"/>
                <a:gd name="connsiteX5" fmla="*/ 2619984 w 5934145"/>
                <a:gd name="connsiteY5" fmla="*/ 13974 h 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34145" h="107346">
                  <a:moveTo>
                    <a:pt x="2619984" y="13339"/>
                  </a:moveTo>
                  <a:cubicBezTo>
                    <a:pt x="3554015" y="41287"/>
                    <a:pt x="5010902" y="83845"/>
                    <a:pt x="5934146" y="107346"/>
                  </a:cubicBezTo>
                  <a:cubicBezTo>
                    <a:pt x="5007094" y="74317"/>
                    <a:pt x="3557188" y="29219"/>
                    <a:pt x="2619984" y="0"/>
                  </a:cubicBezTo>
                  <a:cubicBezTo>
                    <a:pt x="1896617" y="22231"/>
                    <a:pt x="859791" y="54626"/>
                    <a:pt x="0" y="83845"/>
                  </a:cubicBezTo>
                  <a:lnTo>
                    <a:pt x="0" y="89561"/>
                  </a:lnTo>
                  <a:cubicBezTo>
                    <a:pt x="859791" y="66059"/>
                    <a:pt x="1894079" y="35571"/>
                    <a:pt x="2619984" y="13974"/>
                  </a:cubicBezTo>
                  <a:close/>
                </a:path>
              </a:pathLst>
            </a:custGeom>
            <a:solidFill>
              <a:srgbClr val="F74020"/>
            </a:solidFill>
            <a:ln w="6343" cap="flat">
              <a:noFill/>
              <a:prstDash val="solid"/>
              <a:miter/>
            </a:ln>
          </p:spPr>
          <p:txBody>
            <a:bodyPr rtlCol="0" anchor="ctr"/>
            <a:lstStyle/>
            <a:p>
              <a:endParaRPr lang="zh-CN" altLang="en-US" sz="3600"/>
            </a:p>
          </p:txBody>
        </p:sp>
        <p:sp>
          <p:nvSpPr>
            <p:cNvPr id="35" name="任意形状 34">
              <a:extLst>
                <a:ext uri="{FF2B5EF4-FFF2-40B4-BE49-F238E27FC236}">
                  <a16:creationId xmlns:a16="http://schemas.microsoft.com/office/drawing/2014/main" id="{E5A175E9-AA1A-115A-EAE6-92B8BA020664}"/>
                </a:ext>
              </a:extLst>
            </p:cNvPr>
            <p:cNvSpPr/>
            <p:nvPr/>
          </p:nvSpPr>
          <p:spPr>
            <a:xfrm>
              <a:off x="-1" y="5985167"/>
              <a:ext cx="6172729" cy="12091"/>
            </a:xfrm>
            <a:custGeom>
              <a:avLst/>
              <a:gdLst>
                <a:gd name="connsiteX0" fmla="*/ 6172730 w 6172729"/>
                <a:gd name="connsiteY0" fmla="*/ 6267 h 12091"/>
                <a:gd name="connsiteX1" fmla="*/ 0 w 6172729"/>
                <a:gd name="connsiteY1" fmla="*/ 3091 h 12091"/>
                <a:gd name="connsiteX2" fmla="*/ 0 w 6172729"/>
                <a:gd name="connsiteY2" fmla="*/ 8808 h 12091"/>
                <a:gd name="connsiteX3" fmla="*/ 6172730 w 6172729"/>
                <a:gd name="connsiteY3" fmla="*/ 5632 h 12091"/>
              </a:gdLst>
              <a:ahLst/>
              <a:cxnLst>
                <a:cxn ang="0">
                  <a:pos x="connsiteX0" y="connsiteY0"/>
                </a:cxn>
                <a:cxn ang="0">
                  <a:pos x="connsiteX1" y="connsiteY1"/>
                </a:cxn>
                <a:cxn ang="0">
                  <a:pos x="connsiteX2" y="connsiteY2"/>
                </a:cxn>
                <a:cxn ang="0">
                  <a:pos x="connsiteX3" y="connsiteY3"/>
                </a:cxn>
              </a:cxnLst>
              <a:rect l="l" t="t" r="r" b="b"/>
              <a:pathLst>
                <a:path w="6172729" h="12091">
                  <a:moveTo>
                    <a:pt x="6172730" y="6267"/>
                  </a:moveTo>
                  <a:cubicBezTo>
                    <a:pt x="4203142" y="-720"/>
                    <a:pt x="2025427" y="-1991"/>
                    <a:pt x="0" y="3091"/>
                  </a:cubicBezTo>
                  <a:lnTo>
                    <a:pt x="0" y="8808"/>
                  </a:lnTo>
                  <a:cubicBezTo>
                    <a:pt x="2025427" y="13889"/>
                    <a:pt x="4203142" y="13254"/>
                    <a:pt x="6172730" y="5632"/>
                  </a:cubicBezTo>
                  <a:close/>
                </a:path>
              </a:pathLst>
            </a:custGeom>
            <a:solidFill>
              <a:srgbClr val="F74020"/>
            </a:solidFill>
            <a:ln w="6343" cap="flat">
              <a:noFill/>
              <a:prstDash val="solid"/>
              <a:miter/>
            </a:ln>
          </p:spPr>
          <p:txBody>
            <a:bodyPr rtlCol="0" anchor="ctr"/>
            <a:lstStyle/>
            <a:p>
              <a:endParaRPr lang="zh-CN" altLang="en-US" sz="3600"/>
            </a:p>
          </p:txBody>
        </p:sp>
      </p:grpSp>
      <p:cxnSp>
        <p:nvCxnSpPr>
          <p:cNvPr id="39" name="直线连接符 38">
            <a:extLst>
              <a:ext uri="{FF2B5EF4-FFF2-40B4-BE49-F238E27FC236}">
                <a16:creationId xmlns:a16="http://schemas.microsoft.com/office/drawing/2014/main" id="{B47CF9C1-A624-B8B4-3CE3-3031183AE360}"/>
              </a:ext>
            </a:extLst>
          </p:cNvPr>
          <p:cNvCxnSpPr>
            <a:cxnSpLocks/>
          </p:cNvCxnSpPr>
          <p:nvPr userDrawn="1"/>
        </p:nvCxnSpPr>
        <p:spPr>
          <a:xfrm>
            <a:off x="9703135" y="999616"/>
            <a:ext cx="1738716" cy="0"/>
          </a:xfrm>
          <a:prstGeom prst="line">
            <a:avLst/>
          </a:prstGeom>
          <a:ln w="12700">
            <a:solidFill>
              <a:srgbClr val="CCCCCC"/>
            </a:solidFill>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6D4DC073-B780-B03C-5BE2-CC65477FDAD2}"/>
              </a:ext>
            </a:extLst>
          </p:cNvPr>
          <p:cNvSpPr txBox="1"/>
          <p:nvPr userDrawn="1"/>
        </p:nvSpPr>
        <p:spPr>
          <a:xfrm>
            <a:off x="9675470" y="1029961"/>
            <a:ext cx="1811522" cy="230832"/>
          </a:xfrm>
          <a:prstGeom prst="rect">
            <a:avLst/>
          </a:prstGeom>
        </p:spPr>
        <p:txBody>
          <a:bodyPr vert="horz" wrap="none" lIns="45720" tIns="22860" rIns="45720" bIns="22860" rtlCol="0">
            <a:spAutoFit/>
          </a:bodyPr>
          <a:lstStyle/>
          <a:p>
            <a:pPr algn="ctr"/>
            <a:r>
              <a:rPr kumimoji="1" lang="zh-CN" altLang="en-US" sz="1200" b="1" spc="271" baseline="0">
                <a:solidFill>
                  <a:srgbClr val="7B7A7B"/>
                </a:solidFill>
                <a:latin typeface="Microsoft YaHei" panose="020B0503020204020204" pitchFamily="34" charset="-122"/>
                <a:ea typeface="Microsoft YaHei" panose="020B0503020204020204" pitchFamily="34" charset="-122"/>
              </a:rPr>
              <a:t>股票代码：</a:t>
            </a:r>
            <a:r>
              <a:rPr kumimoji="1" lang="en-US" altLang="zh-CN" sz="1200" b="1" spc="271" baseline="0" dirty="0">
                <a:solidFill>
                  <a:srgbClr val="F74020"/>
                </a:solidFill>
                <a:latin typeface="Microsoft YaHei" panose="020B0503020204020204" pitchFamily="34" charset="-122"/>
                <a:ea typeface="Microsoft YaHei" panose="020B0503020204020204" pitchFamily="34" charset="-122"/>
              </a:rPr>
              <a:t>300846</a:t>
            </a:r>
            <a:endParaRPr kumimoji="1" lang="zh-CN" altLang="en-US" sz="1200" b="1" spc="271" baseline="0">
              <a:solidFill>
                <a:srgbClr val="F74020"/>
              </a:solidFill>
              <a:latin typeface="Microsoft YaHei" panose="020B0503020204020204" pitchFamily="34" charset="-122"/>
              <a:ea typeface="Microsoft YaHei" panose="020B0503020204020204" pitchFamily="34" charset="-122"/>
            </a:endParaRPr>
          </a:p>
        </p:txBody>
      </p:sp>
      <p:grpSp>
        <p:nvGrpSpPr>
          <p:cNvPr id="41" name="图形 36">
            <a:extLst>
              <a:ext uri="{FF2B5EF4-FFF2-40B4-BE49-F238E27FC236}">
                <a16:creationId xmlns:a16="http://schemas.microsoft.com/office/drawing/2014/main" id="{F6805794-33B3-2899-C251-962A12BEB04D}"/>
              </a:ext>
            </a:extLst>
          </p:cNvPr>
          <p:cNvGrpSpPr/>
          <p:nvPr/>
        </p:nvGrpSpPr>
        <p:grpSpPr>
          <a:xfrm>
            <a:off x="9705231" y="664692"/>
            <a:ext cx="1736423" cy="254435"/>
            <a:chOff x="19406670" y="1329385"/>
            <a:chExt cx="3472168" cy="508868"/>
          </a:xfrm>
        </p:grpSpPr>
        <p:grpSp>
          <p:nvGrpSpPr>
            <p:cNvPr id="42" name="图形 36">
              <a:extLst>
                <a:ext uri="{FF2B5EF4-FFF2-40B4-BE49-F238E27FC236}">
                  <a16:creationId xmlns:a16="http://schemas.microsoft.com/office/drawing/2014/main" id="{6EA51BEE-BAFD-6ED5-D4E7-9CF2A6139A11}"/>
                </a:ext>
              </a:extLst>
            </p:cNvPr>
            <p:cNvGrpSpPr/>
            <p:nvPr/>
          </p:nvGrpSpPr>
          <p:grpSpPr>
            <a:xfrm>
              <a:off x="19406670" y="1354765"/>
              <a:ext cx="3472168" cy="483488"/>
              <a:chOff x="19406670" y="1354765"/>
              <a:chExt cx="3472168" cy="483488"/>
            </a:xfrm>
            <a:solidFill>
              <a:srgbClr val="F74020"/>
            </a:solidFill>
          </p:grpSpPr>
          <p:grpSp>
            <p:nvGrpSpPr>
              <p:cNvPr id="43" name="图形 36">
                <a:extLst>
                  <a:ext uri="{FF2B5EF4-FFF2-40B4-BE49-F238E27FC236}">
                    <a16:creationId xmlns:a16="http://schemas.microsoft.com/office/drawing/2014/main" id="{2D0A46E8-E6E5-80CA-2067-EBBDF717CB40}"/>
                  </a:ext>
                </a:extLst>
              </p:cNvPr>
              <p:cNvGrpSpPr/>
              <p:nvPr/>
            </p:nvGrpSpPr>
            <p:grpSpPr>
              <a:xfrm>
                <a:off x="19406670" y="1362378"/>
                <a:ext cx="1193676" cy="475874"/>
                <a:chOff x="19406670" y="1362378"/>
                <a:chExt cx="1193676" cy="475874"/>
              </a:xfrm>
              <a:solidFill>
                <a:srgbClr val="F74020"/>
              </a:solidFill>
            </p:grpSpPr>
            <p:sp>
              <p:nvSpPr>
                <p:cNvPr id="44" name="任意形状 43">
                  <a:extLst>
                    <a:ext uri="{FF2B5EF4-FFF2-40B4-BE49-F238E27FC236}">
                      <a16:creationId xmlns:a16="http://schemas.microsoft.com/office/drawing/2014/main" id="{DF05C784-443E-505C-4F37-EF2013E376A9}"/>
                    </a:ext>
                  </a:extLst>
                </p:cNvPr>
                <p:cNvSpPr/>
                <p:nvPr/>
              </p:nvSpPr>
              <p:spPr>
                <a:xfrm>
                  <a:off x="20230267" y="1512120"/>
                  <a:ext cx="194128" cy="48222"/>
                </a:xfrm>
                <a:custGeom>
                  <a:avLst/>
                  <a:gdLst>
                    <a:gd name="connsiteX0" fmla="*/ 4254 w 194128"/>
                    <a:gd name="connsiteY0" fmla="*/ 0 h 48222"/>
                    <a:gd name="connsiteX1" fmla="*/ 457 w 194128"/>
                    <a:gd name="connsiteY1" fmla="*/ 19035 h 48222"/>
                    <a:gd name="connsiteX2" fmla="*/ 5520 w 194128"/>
                    <a:gd name="connsiteY2" fmla="*/ 48222 h 48222"/>
                    <a:gd name="connsiteX3" fmla="*/ 194128 w 194128"/>
                    <a:gd name="connsiteY3" fmla="*/ 48222 h 48222"/>
                    <a:gd name="connsiteX4" fmla="*/ 128305 w 194128"/>
                    <a:gd name="connsiteY4" fmla="*/ 10152 h 48222"/>
                    <a:gd name="connsiteX5" fmla="*/ 116913 w 194128"/>
                    <a:gd name="connsiteY5" fmla="*/ 0 h 48222"/>
                    <a:gd name="connsiteX6" fmla="*/ 4254 w 194128"/>
                    <a:gd name="connsiteY6" fmla="*/ 0 h 48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128" h="48222">
                      <a:moveTo>
                        <a:pt x="4254" y="0"/>
                      </a:moveTo>
                      <a:lnTo>
                        <a:pt x="457" y="19035"/>
                      </a:lnTo>
                      <a:cubicBezTo>
                        <a:pt x="-809" y="29187"/>
                        <a:pt x="457" y="39339"/>
                        <a:pt x="5520" y="48222"/>
                      </a:cubicBezTo>
                      <a:lnTo>
                        <a:pt x="194128" y="48222"/>
                      </a:lnTo>
                      <a:lnTo>
                        <a:pt x="128305" y="10152"/>
                      </a:lnTo>
                      <a:cubicBezTo>
                        <a:pt x="124508" y="7614"/>
                        <a:pt x="120710" y="3807"/>
                        <a:pt x="116913" y="0"/>
                      </a:cubicBezTo>
                      <a:lnTo>
                        <a:pt x="4254" y="0"/>
                      </a:lnTo>
                      <a:close/>
                    </a:path>
                  </a:pathLst>
                </a:custGeom>
                <a:solidFill>
                  <a:srgbClr val="F74020"/>
                </a:solidFill>
                <a:ln w="12654" cap="flat">
                  <a:noFill/>
                  <a:prstDash val="solid"/>
                  <a:miter/>
                </a:ln>
              </p:spPr>
              <p:txBody>
                <a:bodyPr rtlCol="0" anchor="ctr"/>
                <a:lstStyle/>
                <a:p>
                  <a:endParaRPr lang="zh-CN" altLang="en-US" sz="675"/>
                </a:p>
              </p:txBody>
            </p:sp>
            <p:sp>
              <p:nvSpPr>
                <p:cNvPr id="45" name="任意形状 44">
                  <a:extLst>
                    <a:ext uri="{FF2B5EF4-FFF2-40B4-BE49-F238E27FC236}">
                      <a16:creationId xmlns:a16="http://schemas.microsoft.com/office/drawing/2014/main" id="{A691750D-0A65-FA02-E336-7BA8856F7074}"/>
                    </a:ext>
                  </a:extLst>
                </p:cNvPr>
                <p:cNvSpPr/>
                <p:nvPr/>
              </p:nvSpPr>
              <p:spPr>
                <a:xfrm>
                  <a:off x="20382624" y="1654249"/>
                  <a:ext cx="163291" cy="74870"/>
                </a:xfrm>
                <a:custGeom>
                  <a:avLst/>
                  <a:gdLst>
                    <a:gd name="connsiteX0" fmla="*/ 1266 w 163291"/>
                    <a:gd name="connsiteY0" fmla="*/ 0 h 74870"/>
                    <a:gd name="connsiteX1" fmla="*/ 35443 w 163291"/>
                    <a:gd name="connsiteY1" fmla="*/ 20304 h 74870"/>
                    <a:gd name="connsiteX2" fmla="*/ 50633 w 163291"/>
                    <a:gd name="connsiteY2" fmla="*/ 62181 h 74870"/>
                    <a:gd name="connsiteX3" fmla="*/ 43038 w 163291"/>
                    <a:gd name="connsiteY3" fmla="*/ 74871 h 74870"/>
                    <a:gd name="connsiteX4" fmla="*/ 151899 w 163291"/>
                    <a:gd name="connsiteY4" fmla="*/ 74871 h 74870"/>
                    <a:gd name="connsiteX5" fmla="*/ 163292 w 163291"/>
                    <a:gd name="connsiteY5" fmla="*/ 11421 h 74870"/>
                    <a:gd name="connsiteX6" fmla="*/ 163292 w 163291"/>
                    <a:gd name="connsiteY6" fmla="*/ 1269 h 74870"/>
                    <a:gd name="connsiteX7" fmla="*/ 0 w 163291"/>
                    <a:gd name="connsiteY7" fmla="*/ 1269 h 74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3291" h="74870">
                      <a:moveTo>
                        <a:pt x="1266" y="0"/>
                      </a:moveTo>
                      <a:lnTo>
                        <a:pt x="35443" y="20304"/>
                      </a:lnTo>
                      <a:cubicBezTo>
                        <a:pt x="49367" y="29187"/>
                        <a:pt x="56962" y="46953"/>
                        <a:pt x="50633" y="62181"/>
                      </a:cubicBezTo>
                      <a:cubicBezTo>
                        <a:pt x="49367" y="67257"/>
                        <a:pt x="46836" y="71064"/>
                        <a:pt x="43038" y="74871"/>
                      </a:cubicBezTo>
                      <a:lnTo>
                        <a:pt x="151899" y="74871"/>
                      </a:lnTo>
                      <a:cubicBezTo>
                        <a:pt x="156963" y="50760"/>
                        <a:pt x="162026" y="21573"/>
                        <a:pt x="163292" y="11421"/>
                      </a:cubicBezTo>
                      <a:cubicBezTo>
                        <a:pt x="163292" y="7614"/>
                        <a:pt x="163292" y="3807"/>
                        <a:pt x="163292" y="1269"/>
                      </a:cubicBezTo>
                      <a:lnTo>
                        <a:pt x="0" y="1269"/>
                      </a:lnTo>
                      <a:close/>
                    </a:path>
                  </a:pathLst>
                </a:custGeom>
                <a:solidFill>
                  <a:srgbClr val="F74020"/>
                </a:solidFill>
                <a:ln w="12654" cap="flat">
                  <a:noFill/>
                  <a:prstDash val="solid"/>
                  <a:miter/>
                </a:ln>
              </p:spPr>
              <p:txBody>
                <a:bodyPr rtlCol="0" anchor="ctr"/>
                <a:lstStyle/>
                <a:p>
                  <a:endParaRPr lang="zh-CN" altLang="en-US" sz="675"/>
                </a:p>
              </p:txBody>
            </p:sp>
            <p:sp>
              <p:nvSpPr>
                <p:cNvPr id="46" name="任意形状 45">
                  <a:extLst>
                    <a:ext uri="{FF2B5EF4-FFF2-40B4-BE49-F238E27FC236}">
                      <a16:creationId xmlns:a16="http://schemas.microsoft.com/office/drawing/2014/main" id="{73A0BEA7-94AA-7406-7858-26218FF3F2FB}"/>
                    </a:ext>
                  </a:extLst>
                </p:cNvPr>
                <p:cNvSpPr/>
                <p:nvPr/>
              </p:nvSpPr>
              <p:spPr>
                <a:xfrm>
                  <a:off x="20253509" y="1579378"/>
                  <a:ext cx="288608" cy="59642"/>
                </a:xfrm>
                <a:custGeom>
                  <a:avLst/>
                  <a:gdLst>
                    <a:gd name="connsiteX0" fmla="*/ 1266 w 288608"/>
                    <a:gd name="connsiteY0" fmla="*/ 0 h 59642"/>
                    <a:gd name="connsiteX1" fmla="*/ 103798 w 288608"/>
                    <a:gd name="connsiteY1" fmla="*/ 59643 h 59642"/>
                    <a:gd name="connsiteX2" fmla="*/ 288609 w 288608"/>
                    <a:gd name="connsiteY2" fmla="*/ 59643 h 59642"/>
                    <a:gd name="connsiteX3" fmla="*/ 268356 w 288608"/>
                    <a:gd name="connsiteY3" fmla="*/ 36801 h 59642"/>
                    <a:gd name="connsiteX4" fmla="*/ 222786 w 288608"/>
                    <a:gd name="connsiteY4" fmla="*/ 12690 h 59642"/>
                    <a:gd name="connsiteX5" fmla="*/ 201267 w 288608"/>
                    <a:gd name="connsiteY5" fmla="*/ 0 h 59642"/>
                    <a:gd name="connsiteX6" fmla="*/ 0 w 288608"/>
                    <a:gd name="connsiteY6" fmla="*/ 0 h 5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608" h="59642">
                      <a:moveTo>
                        <a:pt x="1266" y="0"/>
                      </a:moveTo>
                      <a:lnTo>
                        <a:pt x="103798" y="59643"/>
                      </a:lnTo>
                      <a:lnTo>
                        <a:pt x="288609" y="59643"/>
                      </a:lnTo>
                      <a:cubicBezTo>
                        <a:pt x="284812" y="49491"/>
                        <a:pt x="278482" y="41877"/>
                        <a:pt x="268356" y="36801"/>
                      </a:cubicBezTo>
                      <a:cubicBezTo>
                        <a:pt x="251900" y="27918"/>
                        <a:pt x="234178" y="19035"/>
                        <a:pt x="222786" y="12690"/>
                      </a:cubicBezTo>
                      <a:lnTo>
                        <a:pt x="201267" y="0"/>
                      </a:lnTo>
                      <a:lnTo>
                        <a:pt x="0" y="0"/>
                      </a:lnTo>
                      <a:close/>
                    </a:path>
                  </a:pathLst>
                </a:custGeom>
                <a:solidFill>
                  <a:srgbClr val="F74020"/>
                </a:solidFill>
                <a:ln w="12654" cap="flat">
                  <a:noFill/>
                  <a:prstDash val="solid"/>
                  <a:miter/>
                </a:ln>
              </p:spPr>
              <p:txBody>
                <a:bodyPr rtlCol="0" anchor="ctr"/>
                <a:lstStyle/>
                <a:p>
                  <a:endParaRPr lang="zh-CN" altLang="en-US" sz="675"/>
                </a:p>
              </p:txBody>
            </p:sp>
            <p:sp>
              <p:nvSpPr>
                <p:cNvPr id="47" name="任意形状 46">
                  <a:extLst>
                    <a:ext uri="{FF2B5EF4-FFF2-40B4-BE49-F238E27FC236}">
                      <a16:creationId xmlns:a16="http://schemas.microsoft.com/office/drawing/2014/main" id="{00C2EA5F-7AA3-2573-4BFD-BAA66F5E709C}"/>
                    </a:ext>
                  </a:extLst>
                </p:cNvPr>
                <p:cNvSpPr/>
                <p:nvPr/>
              </p:nvSpPr>
              <p:spPr>
                <a:xfrm>
                  <a:off x="20238319" y="1460092"/>
                  <a:ext cx="129114" cy="32993"/>
                </a:xfrm>
                <a:custGeom>
                  <a:avLst/>
                  <a:gdLst>
                    <a:gd name="connsiteX0" fmla="*/ 6329 w 129114"/>
                    <a:gd name="connsiteY0" fmla="*/ 0 h 32993"/>
                    <a:gd name="connsiteX1" fmla="*/ 0 w 129114"/>
                    <a:gd name="connsiteY1" fmla="*/ 32994 h 32993"/>
                    <a:gd name="connsiteX2" fmla="*/ 103798 w 129114"/>
                    <a:gd name="connsiteY2" fmla="*/ 32994 h 32993"/>
                    <a:gd name="connsiteX3" fmla="*/ 129115 w 129114"/>
                    <a:gd name="connsiteY3" fmla="*/ 0 h 32993"/>
                    <a:gd name="connsiteX4" fmla="*/ 6329 w 129114"/>
                    <a:gd name="connsiteY4" fmla="*/ 0 h 32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14" h="32993">
                      <a:moveTo>
                        <a:pt x="6329" y="0"/>
                      </a:moveTo>
                      <a:lnTo>
                        <a:pt x="0" y="32994"/>
                      </a:lnTo>
                      <a:lnTo>
                        <a:pt x="103798" y="32994"/>
                      </a:lnTo>
                      <a:cubicBezTo>
                        <a:pt x="103798" y="16497"/>
                        <a:pt x="113925" y="3807"/>
                        <a:pt x="129115" y="0"/>
                      </a:cubicBezTo>
                      <a:lnTo>
                        <a:pt x="6329" y="0"/>
                      </a:lnTo>
                      <a:close/>
                    </a:path>
                  </a:pathLst>
                </a:custGeom>
                <a:solidFill>
                  <a:srgbClr val="F74020"/>
                </a:solidFill>
                <a:ln w="12654" cap="flat">
                  <a:noFill/>
                  <a:prstDash val="solid"/>
                  <a:miter/>
                </a:ln>
              </p:spPr>
              <p:txBody>
                <a:bodyPr rtlCol="0" anchor="ctr"/>
                <a:lstStyle/>
                <a:p>
                  <a:endParaRPr lang="zh-CN" altLang="en-US" sz="675"/>
                </a:p>
              </p:txBody>
            </p:sp>
            <p:sp>
              <p:nvSpPr>
                <p:cNvPr id="48" name="任意形状 47">
                  <a:extLst>
                    <a:ext uri="{FF2B5EF4-FFF2-40B4-BE49-F238E27FC236}">
                      <a16:creationId xmlns:a16="http://schemas.microsoft.com/office/drawing/2014/main" id="{38E84156-41F9-70D4-5265-DFCBEDD5EBE2}"/>
                    </a:ext>
                  </a:extLst>
                </p:cNvPr>
                <p:cNvSpPr/>
                <p:nvPr/>
              </p:nvSpPr>
              <p:spPr>
                <a:xfrm>
                  <a:off x="20248446" y="1404256"/>
                  <a:ext cx="343039" cy="34263"/>
                </a:xfrm>
                <a:custGeom>
                  <a:avLst/>
                  <a:gdLst>
                    <a:gd name="connsiteX0" fmla="*/ 6329 w 343039"/>
                    <a:gd name="connsiteY0" fmla="*/ 0 h 34263"/>
                    <a:gd name="connsiteX1" fmla="*/ 5063 w 343039"/>
                    <a:gd name="connsiteY1" fmla="*/ 7614 h 34263"/>
                    <a:gd name="connsiteX2" fmla="*/ 0 w 343039"/>
                    <a:gd name="connsiteY2" fmla="*/ 34263 h 34263"/>
                    <a:gd name="connsiteX3" fmla="*/ 336710 w 343039"/>
                    <a:gd name="connsiteY3" fmla="*/ 34263 h 34263"/>
                    <a:gd name="connsiteX4" fmla="*/ 343040 w 343039"/>
                    <a:gd name="connsiteY4" fmla="*/ 1269 h 34263"/>
                    <a:gd name="connsiteX5" fmla="*/ 6329 w 343039"/>
                    <a:gd name="connsiteY5" fmla="*/ 1269 h 34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3039" h="34263">
                      <a:moveTo>
                        <a:pt x="6329" y="0"/>
                      </a:moveTo>
                      <a:cubicBezTo>
                        <a:pt x="6329" y="2538"/>
                        <a:pt x="5063" y="5076"/>
                        <a:pt x="5063" y="7614"/>
                      </a:cubicBezTo>
                      <a:lnTo>
                        <a:pt x="0" y="34263"/>
                      </a:lnTo>
                      <a:lnTo>
                        <a:pt x="336710" y="34263"/>
                      </a:lnTo>
                      <a:lnTo>
                        <a:pt x="343040" y="1269"/>
                      </a:lnTo>
                      <a:lnTo>
                        <a:pt x="6329" y="1269"/>
                      </a:lnTo>
                      <a:close/>
                    </a:path>
                  </a:pathLst>
                </a:custGeom>
                <a:solidFill>
                  <a:srgbClr val="F74020"/>
                </a:solidFill>
                <a:ln w="12654" cap="flat">
                  <a:noFill/>
                  <a:prstDash val="solid"/>
                  <a:miter/>
                </a:ln>
              </p:spPr>
              <p:txBody>
                <a:bodyPr rtlCol="0" anchor="ctr"/>
                <a:lstStyle/>
                <a:p>
                  <a:endParaRPr lang="zh-CN" altLang="en-US" sz="675"/>
                </a:p>
              </p:txBody>
            </p:sp>
            <p:sp>
              <p:nvSpPr>
                <p:cNvPr id="49" name="任意形状 48">
                  <a:extLst>
                    <a:ext uri="{FF2B5EF4-FFF2-40B4-BE49-F238E27FC236}">
                      <a16:creationId xmlns:a16="http://schemas.microsoft.com/office/drawing/2014/main" id="{C7D44E0E-C44A-DF95-8388-0B9AECC3D742}"/>
                    </a:ext>
                  </a:extLst>
                </p:cNvPr>
                <p:cNvSpPr/>
                <p:nvPr/>
              </p:nvSpPr>
              <p:spPr>
                <a:xfrm>
                  <a:off x="20267433" y="1362378"/>
                  <a:ext cx="332913" cy="20303"/>
                </a:xfrm>
                <a:custGeom>
                  <a:avLst/>
                  <a:gdLst>
                    <a:gd name="connsiteX0" fmla="*/ 44304 w 332913"/>
                    <a:gd name="connsiteY0" fmla="*/ 0 h 20303"/>
                    <a:gd name="connsiteX1" fmla="*/ 0 w 332913"/>
                    <a:gd name="connsiteY1" fmla="*/ 20304 h 20303"/>
                    <a:gd name="connsiteX2" fmla="*/ 329116 w 332913"/>
                    <a:gd name="connsiteY2" fmla="*/ 20304 h 20303"/>
                    <a:gd name="connsiteX3" fmla="*/ 332913 w 332913"/>
                    <a:gd name="connsiteY3" fmla="*/ 0 h 20303"/>
                    <a:gd name="connsiteX4" fmla="*/ 45570 w 332913"/>
                    <a:gd name="connsiteY4" fmla="*/ 0 h 20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913" h="20303">
                      <a:moveTo>
                        <a:pt x="44304" y="0"/>
                      </a:moveTo>
                      <a:cubicBezTo>
                        <a:pt x="26582" y="0"/>
                        <a:pt x="10127" y="7614"/>
                        <a:pt x="0" y="20304"/>
                      </a:cubicBezTo>
                      <a:lnTo>
                        <a:pt x="329116" y="20304"/>
                      </a:lnTo>
                      <a:lnTo>
                        <a:pt x="332913" y="0"/>
                      </a:lnTo>
                      <a:lnTo>
                        <a:pt x="45570" y="0"/>
                      </a:lnTo>
                      <a:close/>
                    </a:path>
                  </a:pathLst>
                </a:custGeom>
                <a:solidFill>
                  <a:srgbClr val="F74020"/>
                </a:solidFill>
                <a:ln w="12654" cap="flat">
                  <a:noFill/>
                  <a:prstDash val="solid"/>
                  <a:miter/>
                </a:ln>
              </p:spPr>
              <p:txBody>
                <a:bodyPr rtlCol="0" anchor="ctr"/>
                <a:lstStyle/>
                <a:p>
                  <a:endParaRPr lang="zh-CN" altLang="en-US" sz="675"/>
                </a:p>
              </p:txBody>
            </p:sp>
            <p:sp>
              <p:nvSpPr>
                <p:cNvPr id="50" name="任意形状 49">
                  <a:extLst>
                    <a:ext uri="{FF2B5EF4-FFF2-40B4-BE49-F238E27FC236}">
                      <a16:creationId xmlns:a16="http://schemas.microsoft.com/office/drawing/2014/main" id="{F4582CF1-F7FC-C896-F036-64DBBF6099F3}"/>
                    </a:ext>
                  </a:extLst>
                </p:cNvPr>
                <p:cNvSpPr/>
                <p:nvPr/>
              </p:nvSpPr>
              <p:spPr>
                <a:xfrm>
                  <a:off x="19406670" y="1739271"/>
                  <a:ext cx="320254" cy="96444"/>
                </a:xfrm>
                <a:custGeom>
                  <a:avLst/>
                  <a:gdLst>
                    <a:gd name="connsiteX0" fmla="*/ 318989 w 320254"/>
                    <a:gd name="connsiteY0" fmla="*/ 0 h 96444"/>
                    <a:gd name="connsiteX1" fmla="*/ 0 w 320254"/>
                    <a:gd name="connsiteY1" fmla="*/ 0 h 96444"/>
                    <a:gd name="connsiteX2" fmla="*/ 105064 w 320254"/>
                    <a:gd name="connsiteY2" fmla="*/ 96444 h 96444"/>
                    <a:gd name="connsiteX3" fmla="*/ 303799 w 320254"/>
                    <a:gd name="connsiteY3" fmla="*/ 96444 h 96444"/>
                    <a:gd name="connsiteX4" fmla="*/ 320255 w 320254"/>
                    <a:gd name="connsiteY4" fmla="*/ 0 h 96444"/>
                    <a:gd name="connsiteX5" fmla="*/ 318989 w 320254"/>
                    <a:gd name="connsiteY5" fmla="*/ 0 h 96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254" h="96444">
                      <a:moveTo>
                        <a:pt x="318989" y="0"/>
                      </a:moveTo>
                      <a:lnTo>
                        <a:pt x="0" y="0"/>
                      </a:lnTo>
                      <a:cubicBezTo>
                        <a:pt x="3797" y="53298"/>
                        <a:pt x="48101" y="96444"/>
                        <a:pt x="105064" y="96444"/>
                      </a:cubicBezTo>
                      <a:lnTo>
                        <a:pt x="303799" y="96444"/>
                      </a:lnTo>
                      <a:lnTo>
                        <a:pt x="320255" y="0"/>
                      </a:lnTo>
                      <a:lnTo>
                        <a:pt x="318989" y="0"/>
                      </a:lnTo>
                      <a:close/>
                    </a:path>
                  </a:pathLst>
                </a:custGeom>
                <a:solidFill>
                  <a:srgbClr val="F74020"/>
                </a:solidFill>
                <a:ln w="12654" cap="flat">
                  <a:noFill/>
                  <a:prstDash val="solid"/>
                  <a:miter/>
                </a:ln>
              </p:spPr>
              <p:txBody>
                <a:bodyPr rtlCol="0" anchor="ctr"/>
                <a:lstStyle/>
                <a:p>
                  <a:endParaRPr lang="zh-CN" altLang="en-US" sz="675"/>
                </a:p>
              </p:txBody>
            </p:sp>
            <p:sp>
              <p:nvSpPr>
                <p:cNvPr id="51" name="任意形状 50">
                  <a:extLst>
                    <a:ext uri="{FF2B5EF4-FFF2-40B4-BE49-F238E27FC236}">
                      <a16:creationId xmlns:a16="http://schemas.microsoft.com/office/drawing/2014/main" id="{466E1F27-4F1F-C24D-F796-8C816250B6CD}"/>
                    </a:ext>
                  </a:extLst>
                </p:cNvPr>
                <p:cNvSpPr/>
                <p:nvPr/>
              </p:nvSpPr>
              <p:spPr>
                <a:xfrm>
                  <a:off x="19434518" y="1512120"/>
                  <a:ext cx="111392" cy="48222"/>
                </a:xfrm>
                <a:custGeom>
                  <a:avLst/>
                  <a:gdLst>
                    <a:gd name="connsiteX0" fmla="*/ 102532 w 111392"/>
                    <a:gd name="connsiteY0" fmla="*/ 48222 h 48222"/>
                    <a:gd name="connsiteX1" fmla="*/ 111393 w 111392"/>
                    <a:gd name="connsiteY1" fmla="*/ 0 h 48222"/>
                    <a:gd name="connsiteX2" fmla="*/ 54431 w 111392"/>
                    <a:gd name="connsiteY2" fmla="*/ 0 h 48222"/>
                    <a:gd name="connsiteX3" fmla="*/ 8861 w 111392"/>
                    <a:gd name="connsiteY3" fmla="*/ 0 h 48222"/>
                    <a:gd name="connsiteX4" fmla="*/ 0 w 111392"/>
                    <a:gd name="connsiteY4" fmla="*/ 48222 h 48222"/>
                    <a:gd name="connsiteX5" fmla="*/ 45570 w 111392"/>
                    <a:gd name="connsiteY5" fmla="*/ 48222 h 48222"/>
                    <a:gd name="connsiteX6" fmla="*/ 102532 w 111392"/>
                    <a:gd name="connsiteY6" fmla="*/ 48222 h 48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392" h="48222">
                      <a:moveTo>
                        <a:pt x="102532" y="48222"/>
                      </a:moveTo>
                      <a:lnTo>
                        <a:pt x="111393" y="0"/>
                      </a:lnTo>
                      <a:lnTo>
                        <a:pt x="54431" y="0"/>
                      </a:lnTo>
                      <a:lnTo>
                        <a:pt x="8861" y="0"/>
                      </a:lnTo>
                      <a:lnTo>
                        <a:pt x="0" y="48222"/>
                      </a:lnTo>
                      <a:lnTo>
                        <a:pt x="45570" y="48222"/>
                      </a:lnTo>
                      <a:lnTo>
                        <a:pt x="102532" y="48222"/>
                      </a:lnTo>
                      <a:close/>
                    </a:path>
                  </a:pathLst>
                </a:custGeom>
                <a:solidFill>
                  <a:srgbClr val="F74020"/>
                </a:solidFill>
                <a:ln w="12654" cap="flat">
                  <a:noFill/>
                  <a:prstDash val="solid"/>
                  <a:miter/>
                </a:ln>
              </p:spPr>
              <p:txBody>
                <a:bodyPr rtlCol="0" anchor="ctr"/>
                <a:lstStyle/>
                <a:p>
                  <a:endParaRPr lang="zh-CN" altLang="en-US" sz="675"/>
                </a:p>
              </p:txBody>
            </p:sp>
            <p:sp>
              <p:nvSpPr>
                <p:cNvPr id="52" name="任意形状 51">
                  <a:extLst>
                    <a:ext uri="{FF2B5EF4-FFF2-40B4-BE49-F238E27FC236}">
                      <a16:creationId xmlns:a16="http://schemas.microsoft.com/office/drawing/2014/main" id="{F3BDD4B2-0D14-9DDD-BC4A-946FFCFB949E}"/>
                    </a:ext>
                  </a:extLst>
                </p:cNvPr>
                <p:cNvSpPr/>
                <p:nvPr/>
              </p:nvSpPr>
              <p:spPr>
                <a:xfrm>
                  <a:off x="19406670" y="1654249"/>
                  <a:ext cx="115190" cy="73601"/>
                </a:xfrm>
                <a:custGeom>
                  <a:avLst/>
                  <a:gdLst>
                    <a:gd name="connsiteX0" fmla="*/ 112659 w 115190"/>
                    <a:gd name="connsiteY0" fmla="*/ 73602 h 73601"/>
                    <a:gd name="connsiteX1" fmla="*/ 106330 w 115190"/>
                    <a:gd name="connsiteY1" fmla="*/ 49491 h 73601"/>
                    <a:gd name="connsiteX2" fmla="*/ 115190 w 115190"/>
                    <a:gd name="connsiteY2" fmla="*/ 0 h 73601"/>
                    <a:gd name="connsiteX3" fmla="*/ 11392 w 115190"/>
                    <a:gd name="connsiteY3" fmla="*/ 0 h 73601"/>
                    <a:gd name="connsiteX4" fmla="*/ 1266 w 115190"/>
                    <a:gd name="connsiteY4" fmla="*/ 58374 h 73601"/>
                    <a:gd name="connsiteX5" fmla="*/ 0 w 115190"/>
                    <a:gd name="connsiteY5" fmla="*/ 73602 h 73601"/>
                    <a:gd name="connsiteX6" fmla="*/ 112659 w 115190"/>
                    <a:gd name="connsiteY6" fmla="*/ 73602 h 73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90" h="73601">
                      <a:moveTo>
                        <a:pt x="112659" y="73602"/>
                      </a:moveTo>
                      <a:cubicBezTo>
                        <a:pt x="107595" y="67257"/>
                        <a:pt x="105064" y="58374"/>
                        <a:pt x="106330" y="49491"/>
                      </a:cubicBezTo>
                      <a:lnTo>
                        <a:pt x="115190" y="0"/>
                      </a:lnTo>
                      <a:lnTo>
                        <a:pt x="11392" y="0"/>
                      </a:lnTo>
                      <a:lnTo>
                        <a:pt x="1266" y="58374"/>
                      </a:lnTo>
                      <a:cubicBezTo>
                        <a:pt x="1266" y="63450"/>
                        <a:pt x="0" y="68526"/>
                        <a:pt x="0" y="73602"/>
                      </a:cubicBezTo>
                      <a:lnTo>
                        <a:pt x="112659" y="73602"/>
                      </a:lnTo>
                      <a:close/>
                    </a:path>
                  </a:pathLst>
                </a:custGeom>
                <a:solidFill>
                  <a:srgbClr val="F74020"/>
                </a:solidFill>
                <a:ln w="12654" cap="flat">
                  <a:noFill/>
                  <a:prstDash val="solid"/>
                  <a:miter/>
                </a:ln>
              </p:spPr>
              <p:txBody>
                <a:bodyPr rtlCol="0" anchor="ctr"/>
                <a:lstStyle/>
                <a:p>
                  <a:endParaRPr lang="zh-CN" altLang="en-US" sz="675"/>
                </a:p>
              </p:txBody>
            </p:sp>
            <p:sp>
              <p:nvSpPr>
                <p:cNvPr id="53" name="任意形状 52">
                  <a:extLst>
                    <a:ext uri="{FF2B5EF4-FFF2-40B4-BE49-F238E27FC236}">
                      <a16:creationId xmlns:a16="http://schemas.microsoft.com/office/drawing/2014/main" id="{36869931-EC6E-40BE-AAC1-772F1EA22755}"/>
                    </a:ext>
                  </a:extLst>
                </p:cNvPr>
                <p:cNvSpPr/>
                <p:nvPr/>
              </p:nvSpPr>
              <p:spPr>
                <a:xfrm>
                  <a:off x="19420594" y="1579378"/>
                  <a:ext cx="113924" cy="59642"/>
                </a:xfrm>
                <a:custGeom>
                  <a:avLst/>
                  <a:gdLst>
                    <a:gd name="connsiteX0" fmla="*/ 102532 w 113924"/>
                    <a:gd name="connsiteY0" fmla="*/ 59643 h 59642"/>
                    <a:gd name="connsiteX1" fmla="*/ 113925 w 113924"/>
                    <a:gd name="connsiteY1" fmla="*/ 0 h 59642"/>
                    <a:gd name="connsiteX2" fmla="*/ 58228 w 113924"/>
                    <a:gd name="connsiteY2" fmla="*/ 0 h 59642"/>
                    <a:gd name="connsiteX3" fmla="*/ 11392 w 113924"/>
                    <a:gd name="connsiteY3" fmla="*/ 0 h 59642"/>
                    <a:gd name="connsiteX4" fmla="*/ 0 w 113924"/>
                    <a:gd name="connsiteY4" fmla="*/ 59643 h 59642"/>
                    <a:gd name="connsiteX5" fmla="*/ 46836 w 113924"/>
                    <a:gd name="connsiteY5" fmla="*/ 59643 h 59642"/>
                    <a:gd name="connsiteX6" fmla="*/ 102532 w 113924"/>
                    <a:gd name="connsiteY6" fmla="*/ 59643 h 5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924" h="59642">
                      <a:moveTo>
                        <a:pt x="102532" y="59643"/>
                      </a:moveTo>
                      <a:lnTo>
                        <a:pt x="113925" y="0"/>
                      </a:lnTo>
                      <a:lnTo>
                        <a:pt x="58228" y="0"/>
                      </a:lnTo>
                      <a:lnTo>
                        <a:pt x="11392" y="0"/>
                      </a:lnTo>
                      <a:lnTo>
                        <a:pt x="0" y="59643"/>
                      </a:lnTo>
                      <a:lnTo>
                        <a:pt x="46836" y="59643"/>
                      </a:lnTo>
                      <a:lnTo>
                        <a:pt x="102532" y="59643"/>
                      </a:lnTo>
                      <a:close/>
                    </a:path>
                  </a:pathLst>
                </a:custGeom>
                <a:solidFill>
                  <a:srgbClr val="F74020"/>
                </a:solidFill>
                <a:ln w="12654" cap="flat">
                  <a:noFill/>
                  <a:prstDash val="solid"/>
                  <a:miter/>
                </a:ln>
              </p:spPr>
              <p:txBody>
                <a:bodyPr rtlCol="0" anchor="ctr"/>
                <a:lstStyle/>
                <a:p>
                  <a:endParaRPr lang="zh-CN" altLang="en-US" sz="675"/>
                </a:p>
              </p:txBody>
            </p:sp>
            <p:sp>
              <p:nvSpPr>
                <p:cNvPr id="54" name="任意形状 53">
                  <a:extLst>
                    <a:ext uri="{FF2B5EF4-FFF2-40B4-BE49-F238E27FC236}">
                      <a16:creationId xmlns:a16="http://schemas.microsoft.com/office/drawing/2014/main" id="{03102C50-5A26-6769-76D8-2D8CF21F3696}"/>
                    </a:ext>
                  </a:extLst>
                </p:cNvPr>
                <p:cNvSpPr/>
                <p:nvPr/>
              </p:nvSpPr>
              <p:spPr>
                <a:xfrm>
                  <a:off x="19445910" y="1461360"/>
                  <a:ext cx="137975" cy="32994"/>
                </a:xfrm>
                <a:custGeom>
                  <a:avLst/>
                  <a:gdLst>
                    <a:gd name="connsiteX0" fmla="*/ 103798 w 137975"/>
                    <a:gd name="connsiteY0" fmla="*/ 32994 h 32994"/>
                    <a:gd name="connsiteX1" fmla="*/ 137975 w 137975"/>
                    <a:gd name="connsiteY1" fmla="*/ 0 h 32994"/>
                    <a:gd name="connsiteX2" fmla="*/ 6329 w 137975"/>
                    <a:gd name="connsiteY2" fmla="*/ 0 h 32994"/>
                    <a:gd name="connsiteX3" fmla="*/ 6329 w 137975"/>
                    <a:gd name="connsiteY3" fmla="*/ 0 h 32994"/>
                    <a:gd name="connsiteX4" fmla="*/ 0 w 137975"/>
                    <a:gd name="connsiteY4" fmla="*/ 32994 h 32994"/>
                    <a:gd name="connsiteX5" fmla="*/ 103798 w 137975"/>
                    <a:gd name="connsiteY5" fmla="*/ 32994 h 32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975" h="32994">
                      <a:moveTo>
                        <a:pt x="103798" y="32994"/>
                      </a:moveTo>
                      <a:cubicBezTo>
                        <a:pt x="107595" y="16497"/>
                        <a:pt x="121520" y="3807"/>
                        <a:pt x="137975" y="0"/>
                      </a:cubicBezTo>
                      <a:lnTo>
                        <a:pt x="6329" y="0"/>
                      </a:lnTo>
                      <a:cubicBezTo>
                        <a:pt x="6329" y="0"/>
                        <a:pt x="6329" y="0"/>
                        <a:pt x="6329" y="0"/>
                      </a:cubicBezTo>
                      <a:lnTo>
                        <a:pt x="0" y="32994"/>
                      </a:lnTo>
                      <a:lnTo>
                        <a:pt x="103798" y="32994"/>
                      </a:lnTo>
                      <a:close/>
                    </a:path>
                  </a:pathLst>
                </a:custGeom>
                <a:solidFill>
                  <a:srgbClr val="F74020"/>
                </a:solidFill>
                <a:ln w="12654" cap="flat">
                  <a:noFill/>
                  <a:prstDash val="solid"/>
                  <a:miter/>
                </a:ln>
              </p:spPr>
              <p:txBody>
                <a:bodyPr rtlCol="0" anchor="ctr"/>
                <a:lstStyle/>
                <a:p>
                  <a:endParaRPr lang="zh-CN" altLang="en-US" sz="675"/>
                </a:p>
              </p:txBody>
            </p:sp>
            <p:sp>
              <p:nvSpPr>
                <p:cNvPr id="55" name="任意形状 54">
                  <a:extLst>
                    <a:ext uri="{FF2B5EF4-FFF2-40B4-BE49-F238E27FC236}">
                      <a16:creationId xmlns:a16="http://schemas.microsoft.com/office/drawing/2014/main" id="{0DF7F299-AC30-CBE9-4BDA-8FF0955071D7}"/>
                    </a:ext>
                  </a:extLst>
                </p:cNvPr>
                <p:cNvSpPr/>
                <p:nvPr/>
              </p:nvSpPr>
              <p:spPr>
                <a:xfrm>
                  <a:off x="19504138" y="1362378"/>
                  <a:ext cx="635446" cy="20303"/>
                </a:xfrm>
                <a:custGeom>
                  <a:avLst/>
                  <a:gdLst>
                    <a:gd name="connsiteX0" fmla="*/ 286077 w 635446"/>
                    <a:gd name="connsiteY0" fmla="*/ 20304 h 20303"/>
                    <a:gd name="connsiteX1" fmla="*/ 0 w 635446"/>
                    <a:gd name="connsiteY1" fmla="*/ 20304 h 20303"/>
                    <a:gd name="connsiteX2" fmla="*/ 67089 w 635446"/>
                    <a:gd name="connsiteY2" fmla="*/ 0 h 20303"/>
                    <a:gd name="connsiteX3" fmla="*/ 568357 w 635446"/>
                    <a:gd name="connsiteY3" fmla="*/ 0 h 20303"/>
                    <a:gd name="connsiteX4" fmla="*/ 635446 w 635446"/>
                    <a:gd name="connsiteY4" fmla="*/ 20304 h 20303"/>
                    <a:gd name="connsiteX5" fmla="*/ 286077 w 635446"/>
                    <a:gd name="connsiteY5" fmla="*/ 20304 h 20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5446" h="20303">
                      <a:moveTo>
                        <a:pt x="286077" y="20304"/>
                      </a:moveTo>
                      <a:lnTo>
                        <a:pt x="0" y="20304"/>
                      </a:lnTo>
                      <a:cubicBezTo>
                        <a:pt x="18987" y="7614"/>
                        <a:pt x="41772" y="0"/>
                        <a:pt x="67089" y="0"/>
                      </a:cubicBezTo>
                      <a:lnTo>
                        <a:pt x="568357" y="0"/>
                      </a:lnTo>
                      <a:cubicBezTo>
                        <a:pt x="593674" y="0"/>
                        <a:pt x="616459" y="7614"/>
                        <a:pt x="635446" y="20304"/>
                      </a:cubicBezTo>
                      <a:lnTo>
                        <a:pt x="286077" y="20304"/>
                      </a:lnTo>
                      <a:close/>
                    </a:path>
                  </a:pathLst>
                </a:custGeom>
                <a:solidFill>
                  <a:srgbClr val="F74020"/>
                </a:solidFill>
                <a:ln w="12654" cap="flat">
                  <a:noFill/>
                  <a:prstDash val="solid"/>
                  <a:miter/>
                </a:ln>
              </p:spPr>
              <p:txBody>
                <a:bodyPr rtlCol="0" anchor="ctr"/>
                <a:lstStyle/>
                <a:p>
                  <a:endParaRPr lang="zh-CN" altLang="en-US" sz="675"/>
                </a:p>
              </p:txBody>
            </p:sp>
            <p:sp>
              <p:nvSpPr>
                <p:cNvPr id="56" name="任意形状 55">
                  <a:extLst>
                    <a:ext uri="{FF2B5EF4-FFF2-40B4-BE49-F238E27FC236}">
                      <a16:creationId xmlns:a16="http://schemas.microsoft.com/office/drawing/2014/main" id="{BFD80A3F-F35B-9FD2-E105-7C2E4E43C7F0}"/>
                    </a:ext>
                  </a:extLst>
                </p:cNvPr>
                <p:cNvSpPr/>
                <p:nvPr/>
              </p:nvSpPr>
              <p:spPr>
                <a:xfrm>
                  <a:off x="19763633" y="1740541"/>
                  <a:ext cx="769623" cy="97712"/>
                </a:xfrm>
                <a:custGeom>
                  <a:avLst/>
                  <a:gdLst>
                    <a:gd name="connsiteX0" fmla="*/ 267090 w 769623"/>
                    <a:gd name="connsiteY0" fmla="*/ 96444 h 97712"/>
                    <a:gd name="connsiteX1" fmla="*/ 0 w 769623"/>
                    <a:gd name="connsiteY1" fmla="*/ 96444 h 97712"/>
                    <a:gd name="connsiteX2" fmla="*/ 17722 w 769623"/>
                    <a:gd name="connsiteY2" fmla="*/ 0 h 97712"/>
                    <a:gd name="connsiteX3" fmla="*/ 769624 w 769623"/>
                    <a:gd name="connsiteY3" fmla="*/ 0 h 97712"/>
                    <a:gd name="connsiteX4" fmla="*/ 765826 w 769623"/>
                    <a:gd name="connsiteY4" fmla="*/ 22842 h 97712"/>
                    <a:gd name="connsiteX5" fmla="*/ 677218 w 769623"/>
                    <a:gd name="connsiteY5" fmla="*/ 97713 h 97712"/>
                    <a:gd name="connsiteX6" fmla="*/ 267090 w 769623"/>
                    <a:gd name="connsiteY6" fmla="*/ 97713 h 9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9623" h="97712">
                      <a:moveTo>
                        <a:pt x="267090" y="96444"/>
                      </a:moveTo>
                      <a:lnTo>
                        <a:pt x="0" y="96444"/>
                      </a:lnTo>
                      <a:lnTo>
                        <a:pt x="17722" y="0"/>
                      </a:lnTo>
                      <a:lnTo>
                        <a:pt x="769624" y="0"/>
                      </a:lnTo>
                      <a:cubicBezTo>
                        <a:pt x="767092" y="12690"/>
                        <a:pt x="765826" y="22842"/>
                        <a:pt x="765826" y="22842"/>
                      </a:cubicBezTo>
                      <a:cubicBezTo>
                        <a:pt x="758231" y="65988"/>
                        <a:pt x="720257" y="97713"/>
                        <a:pt x="677218" y="97713"/>
                      </a:cubicBezTo>
                      <a:lnTo>
                        <a:pt x="267090" y="97713"/>
                      </a:lnTo>
                      <a:close/>
                    </a:path>
                  </a:pathLst>
                </a:custGeom>
                <a:solidFill>
                  <a:srgbClr val="F74020"/>
                </a:solidFill>
                <a:ln w="12654" cap="flat">
                  <a:noFill/>
                  <a:prstDash val="solid"/>
                  <a:miter/>
                </a:ln>
              </p:spPr>
              <p:txBody>
                <a:bodyPr rtlCol="0" anchor="ctr"/>
                <a:lstStyle/>
                <a:p>
                  <a:endParaRPr lang="zh-CN" altLang="en-US" sz="675"/>
                </a:p>
              </p:txBody>
            </p:sp>
            <p:sp>
              <p:nvSpPr>
                <p:cNvPr id="57" name="任意形状 56">
                  <a:extLst>
                    <a:ext uri="{FF2B5EF4-FFF2-40B4-BE49-F238E27FC236}">
                      <a16:creationId xmlns:a16="http://schemas.microsoft.com/office/drawing/2014/main" id="{46137C07-473A-39DA-16FF-7A24DB19FB67}"/>
                    </a:ext>
                  </a:extLst>
                </p:cNvPr>
                <p:cNvSpPr/>
                <p:nvPr/>
              </p:nvSpPr>
              <p:spPr>
                <a:xfrm>
                  <a:off x="19813001" y="1512120"/>
                  <a:ext cx="110127" cy="48222"/>
                </a:xfrm>
                <a:custGeom>
                  <a:avLst/>
                  <a:gdLst>
                    <a:gd name="connsiteX0" fmla="*/ 44304 w 110127"/>
                    <a:gd name="connsiteY0" fmla="*/ 48222 h 48222"/>
                    <a:gd name="connsiteX1" fmla="*/ 102532 w 110127"/>
                    <a:gd name="connsiteY1" fmla="*/ 48222 h 48222"/>
                    <a:gd name="connsiteX2" fmla="*/ 110127 w 110127"/>
                    <a:gd name="connsiteY2" fmla="*/ 0 h 48222"/>
                    <a:gd name="connsiteX3" fmla="*/ 53165 w 110127"/>
                    <a:gd name="connsiteY3" fmla="*/ 0 h 48222"/>
                    <a:gd name="connsiteX4" fmla="*/ 7595 w 110127"/>
                    <a:gd name="connsiteY4" fmla="*/ 0 h 48222"/>
                    <a:gd name="connsiteX5" fmla="*/ 0 w 110127"/>
                    <a:gd name="connsiteY5" fmla="*/ 48222 h 48222"/>
                    <a:gd name="connsiteX6" fmla="*/ 44304 w 110127"/>
                    <a:gd name="connsiteY6" fmla="*/ 48222 h 48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127" h="48222">
                      <a:moveTo>
                        <a:pt x="44304" y="48222"/>
                      </a:moveTo>
                      <a:lnTo>
                        <a:pt x="102532" y="48222"/>
                      </a:lnTo>
                      <a:lnTo>
                        <a:pt x="110127" y="0"/>
                      </a:lnTo>
                      <a:lnTo>
                        <a:pt x="53165" y="0"/>
                      </a:lnTo>
                      <a:lnTo>
                        <a:pt x="7595" y="0"/>
                      </a:lnTo>
                      <a:lnTo>
                        <a:pt x="0" y="48222"/>
                      </a:lnTo>
                      <a:lnTo>
                        <a:pt x="44304" y="48222"/>
                      </a:lnTo>
                      <a:close/>
                    </a:path>
                  </a:pathLst>
                </a:custGeom>
                <a:solidFill>
                  <a:srgbClr val="F74020"/>
                </a:solidFill>
                <a:ln w="12654" cap="flat">
                  <a:noFill/>
                  <a:prstDash val="solid"/>
                  <a:miter/>
                </a:ln>
              </p:spPr>
              <p:txBody>
                <a:bodyPr rtlCol="0" anchor="ctr"/>
                <a:lstStyle/>
                <a:p>
                  <a:endParaRPr lang="zh-CN" altLang="en-US" sz="675"/>
                </a:p>
              </p:txBody>
            </p:sp>
            <p:sp>
              <p:nvSpPr>
                <p:cNvPr id="58" name="任意形状 57">
                  <a:extLst>
                    <a:ext uri="{FF2B5EF4-FFF2-40B4-BE49-F238E27FC236}">
                      <a16:creationId xmlns:a16="http://schemas.microsoft.com/office/drawing/2014/main" id="{1CDD24BB-954E-49E5-3F1B-EB23D55DE6A6}"/>
                    </a:ext>
                  </a:extLst>
                </p:cNvPr>
                <p:cNvSpPr/>
                <p:nvPr/>
              </p:nvSpPr>
              <p:spPr>
                <a:xfrm>
                  <a:off x="20077559" y="1512120"/>
                  <a:ext cx="111392" cy="48222"/>
                </a:xfrm>
                <a:custGeom>
                  <a:avLst/>
                  <a:gdLst>
                    <a:gd name="connsiteX0" fmla="*/ 54431 w 111392"/>
                    <a:gd name="connsiteY0" fmla="*/ 0 h 48222"/>
                    <a:gd name="connsiteX1" fmla="*/ 8861 w 111392"/>
                    <a:gd name="connsiteY1" fmla="*/ 0 h 48222"/>
                    <a:gd name="connsiteX2" fmla="*/ 0 w 111392"/>
                    <a:gd name="connsiteY2" fmla="*/ 48222 h 48222"/>
                    <a:gd name="connsiteX3" fmla="*/ 45570 w 111392"/>
                    <a:gd name="connsiteY3" fmla="*/ 48222 h 48222"/>
                    <a:gd name="connsiteX4" fmla="*/ 102532 w 111392"/>
                    <a:gd name="connsiteY4" fmla="*/ 48222 h 48222"/>
                    <a:gd name="connsiteX5" fmla="*/ 111393 w 111392"/>
                    <a:gd name="connsiteY5" fmla="*/ 0 h 48222"/>
                    <a:gd name="connsiteX6" fmla="*/ 100001 w 111392"/>
                    <a:gd name="connsiteY6" fmla="*/ 0 h 48222"/>
                    <a:gd name="connsiteX7" fmla="*/ 54431 w 111392"/>
                    <a:gd name="connsiteY7" fmla="*/ 0 h 48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392" h="48222">
                      <a:moveTo>
                        <a:pt x="54431" y="0"/>
                      </a:moveTo>
                      <a:lnTo>
                        <a:pt x="8861" y="0"/>
                      </a:lnTo>
                      <a:lnTo>
                        <a:pt x="0" y="48222"/>
                      </a:lnTo>
                      <a:lnTo>
                        <a:pt x="45570" y="48222"/>
                      </a:lnTo>
                      <a:lnTo>
                        <a:pt x="102532" y="48222"/>
                      </a:lnTo>
                      <a:lnTo>
                        <a:pt x="111393" y="0"/>
                      </a:lnTo>
                      <a:lnTo>
                        <a:pt x="100001" y="0"/>
                      </a:lnTo>
                      <a:lnTo>
                        <a:pt x="54431" y="0"/>
                      </a:lnTo>
                      <a:close/>
                    </a:path>
                  </a:pathLst>
                </a:custGeom>
                <a:solidFill>
                  <a:srgbClr val="F74020"/>
                </a:solidFill>
                <a:ln w="12654" cap="flat">
                  <a:noFill/>
                  <a:prstDash val="solid"/>
                  <a:miter/>
                </a:ln>
              </p:spPr>
              <p:txBody>
                <a:bodyPr rtlCol="0" anchor="ctr"/>
                <a:lstStyle/>
                <a:p>
                  <a:endParaRPr lang="zh-CN" altLang="en-US" sz="675"/>
                </a:p>
              </p:txBody>
            </p:sp>
            <p:sp>
              <p:nvSpPr>
                <p:cNvPr id="59" name="任意形状 58">
                  <a:extLst>
                    <a:ext uri="{FF2B5EF4-FFF2-40B4-BE49-F238E27FC236}">
                      <a16:creationId xmlns:a16="http://schemas.microsoft.com/office/drawing/2014/main" id="{C83144B0-D50B-85EC-1782-C15B029573AD}"/>
                    </a:ext>
                  </a:extLst>
                </p:cNvPr>
                <p:cNvSpPr/>
                <p:nvPr/>
              </p:nvSpPr>
              <p:spPr>
                <a:xfrm>
                  <a:off x="19782621" y="1654249"/>
                  <a:ext cx="115190" cy="73601"/>
                </a:xfrm>
                <a:custGeom>
                  <a:avLst/>
                  <a:gdLst>
                    <a:gd name="connsiteX0" fmla="*/ 60760 w 115190"/>
                    <a:gd name="connsiteY0" fmla="*/ 0 h 73601"/>
                    <a:gd name="connsiteX1" fmla="*/ 13924 w 115190"/>
                    <a:gd name="connsiteY1" fmla="*/ 0 h 73601"/>
                    <a:gd name="connsiteX2" fmla="*/ 0 w 115190"/>
                    <a:gd name="connsiteY2" fmla="*/ 73602 h 73601"/>
                    <a:gd name="connsiteX3" fmla="*/ 46836 w 115190"/>
                    <a:gd name="connsiteY3" fmla="*/ 73602 h 73601"/>
                    <a:gd name="connsiteX4" fmla="*/ 102532 w 115190"/>
                    <a:gd name="connsiteY4" fmla="*/ 73602 h 73601"/>
                    <a:gd name="connsiteX5" fmla="*/ 115190 w 115190"/>
                    <a:gd name="connsiteY5" fmla="*/ 0 h 73601"/>
                    <a:gd name="connsiteX6" fmla="*/ 60760 w 115190"/>
                    <a:gd name="connsiteY6" fmla="*/ 0 h 73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90" h="73601">
                      <a:moveTo>
                        <a:pt x="60760" y="0"/>
                      </a:moveTo>
                      <a:lnTo>
                        <a:pt x="13924" y="0"/>
                      </a:lnTo>
                      <a:lnTo>
                        <a:pt x="0" y="73602"/>
                      </a:lnTo>
                      <a:lnTo>
                        <a:pt x="46836" y="73602"/>
                      </a:lnTo>
                      <a:lnTo>
                        <a:pt x="102532" y="73602"/>
                      </a:lnTo>
                      <a:lnTo>
                        <a:pt x="115190" y="0"/>
                      </a:lnTo>
                      <a:lnTo>
                        <a:pt x="60760" y="0"/>
                      </a:lnTo>
                      <a:close/>
                    </a:path>
                  </a:pathLst>
                </a:custGeom>
                <a:solidFill>
                  <a:srgbClr val="F74020"/>
                </a:solidFill>
                <a:ln w="12654" cap="flat">
                  <a:noFill/>
                  <a:prstDash val="solid"/>
                  <a:miter/>
                </a:ln>
              </p:spPr>
              <p:txBody>
                <a:bodyPr rtlCol="0" anchor="ctr"/>
                <a:lstStyle/>
                <a:p>
                  <a:endParaRPr lang="zh-CN" altLang="en-US" sz="675"/>
                </a:p>
              </p:txBody>
            </p:sp>
            <p:sp>
              <p:nvSpPr>
                <p:cNvPr id="60" name="任意形状 59">
                  <a:extLst>
                    <a:ext uri="{FF2B5EF4-FFF2-40B4-BE49-F238E27FC236}">
                      <a16:creationId xmlns:a16="http://schemas.microsoft.com/office/drawing/2014/main" id="{C4ABCF76-AB78-521B-63C2-C827360753E9}"/>
                    </a:ext>
                  </a:extLst>
                </p:cNvPr>
                <p:cNvSpPr/>
                <p:nvPr/>
              </p:nvSpPr>
              <p:spPr>
                <a:xfrm>
                  <a:off x="20037052" y="1654249"/>
                  <a:ext cx="125317" cy="74870"/>
                </a:xfrm>
                <a:custGeom>
                  <a:avLst/>
                  <a:gdLst>
                    <a:gd name="connsiteX0" fmla="*/ 24051 w 125317"/>
                    <a:gd name="connsiteY0" fmla="*/ 0 h 74870"/>
                    <a:gd name="connsiteX1" fmla="*/ 15190 w 125317"/>
                    <a:gd name="connsiteY1" fmla="*/ 48222 h 74870"/>
                    <a:gd name="connsiteX2" fmla="*/ 0 w 125317"/>
                    <a:gd name="connsiteY2" fmla="*/ 74871 h 74870"/>
                    <a:gd name="connsiteX3" fmla="*/ 112659 w 125317"/>
                    <a:gd name="connsiteY3" fmla="*/ 74871 h 74870"/>
                    <a:gd name="connsiteX4" fmla="*/ 125317 w 125317"/>
                    <a:gd name="connsiteY4" fmla="*/ 0 h 74870"/>
                    <a:gd name="connsiteX5" fmla="*/ 22785 w 125317"/>
                    <a:gd name="connsiteY5" fmla="*/ 0 h 74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317" h="74870">
                      <a:moveTo>
                        <a:pt x="24051" y="0"/>
                      </a:moveTo>
                      <a:lnTo>
                        <a:pt x="15190" y="48222"/>
                      </a:lnTo>
                      <a:cubicBezTo>
                        <a:pt x="13924" y="58374"/>
                        <a:pt x="7595" y="68526"/>
                        <a:pt x="0" y="74871"/>
                      </a:cubicBezTo>
                      <a:lnTo>
                        <a:pt x="112659" y="74871"/>
                      </a:lnTo>
                      <a:lnTo>
                        <a:pt x="125317" y="0"/>
                      </a:lnTo>
                      <a:lnTo>
                        <a:pt x="22785" y="0"/>
                      </a:lnTo>
                      <a:close/>
                    </a:path>
                  </a:pathLst>
                </a:custGeom>
                <a:solidFill>
                  <a:srgbClr val="F74020"/>
                </a:solidFill>
                <a:ln w="12654" cap="flat">
                  <a:noFill/>
                  <a:prstDash val="solid"/>
                  <a:miter/>
                </a:ln>
              </p:spPr>
              <p:txBody>
                <a:bodyPr rtlCol="0" anchor="ctr"/>
                <a:lstStyle/>
                <a:p>
                  <a:endParaRPr lang="zh-CN" altLang="en-US" sz="675"/>
                </a:p>
              </p:txBody>
            </p:sp>
            <p:sp>
              <p:nvSpPr>
                <p:cNvPr id="61" name="任意形状 60">
                  <a:extLst>
                    <a:ext uri="{FF2B5EF4-FFF2-40B4-BE49-F238E27FC236}">
                      <a16:creationId xmlns:a16="http://schemas.microsoft.com/office/drawing/2014/main" id="{E99A271C-247E-90E9-73AB-5C82DACF038A}"/>
                    </a:ext>
                  </a:extLst>
                </p:cNvPr>
                <p:cNvSpPr/>
                <p:nvPr/>
              </p:nvSpPr>
              <p:spPr>
                <a:xfrm>
                  <a:off x="19799076" y="1579378"/>
                  <a:ext cx="112658" cy="59642"/>
                </a:xfrm>
                <a:custGeom>
                  <a:avLst/>
                  <a:gdLst>
                    <a:gd name="connsiteX0" fmla="*/ 45570 w 112658"/>
                    <a:gd name="connsiteY0" fmla="*/ 59643 h 59642"/>
                    <a:gd name="connsiteX1" fmla="*/ 102532 w 112658"/>
                    <a:gd name="connsiteY1" fmla="*/ 59643 h 59642"/>
                    <a:gd name="connsiteX2" fmla="*/ 112659 w 112658"/>
                    <a:gd name="connsiteY2" fmla="*/ 0 h 59642"/>
                    <a:gd name="connsiteX3" fmla="*/ 56962 w 112658"/>
                    <a:gd name="connsiteY3" fmla="*/ 0 h 59642"/>
                    <a:gd name="connsiteX4" fmla="*/ 10127 w 112658"/>
                    <a:gd name="connsiteY4" fmla="*/ 0 h 59642"/>
                    <a:gd name="connsiteX5" fmla="*/ 2532 w 112658"/>
                    <a:gd name="connsiteY5" fmla="*/ 45684 h 59642"/>
                    <a:gd name="connsiteX6" fmla="*/ 0 w 112658"/>
                    <a:gd name="connsiteY6" fmla="*/ 59643 h 59642"/>
                    <a:gd name="connsiteX7" fmla="*/ 45570 w 112658"/>
                    <a:gd name="connsiteY7" fmla="*/ 59643 h 5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58" h="59642">
                      <a:moveTo>
                        <a:pt x="45570" y="59643"/>
                      </a:moveTo>
                      <a:lnTo>
                        <a:pt x="102532" y="59643"/>
                      </a:lnTo>
                      <a:lnTo>
                        <a:pt x="112659" y="0"/>
                      </a:lnTo>
                      <a:lnTo>
                        <a:pt x="56962" y="0"/>
                      </a:lnTo>
                      <a:lnTo>
                        <a:pt x="10127" y="0"/>
                      </a:lnTo>
                      <a:lnTo>
                        <a:pt x="2532" y="45684"/>
                      </a:lnTo>
                      <a:lnTo>
                        <a:pt x="0" y="59643"/>
                      </a:lnTo>
                      <a:lnTo>
                        <a:pt x="45570" y="59643"/>
                      </a:lnTo>
                      <a:close/>
                    </a:path>
                  </a:pathLst>
                </a:custGeom>
                <a:solidFill>
                  <a:srgbClr val="F74020"/>
                </a:solidFill>
                <a:ln w="12654" cap="flat">
                  <a:noFill/>
                  <a:prstDash val="solid"/>
                  <a:miter/>
                </a:ln>
              </p:spPr>
              <p:txBody>
                <a:bodyPr rtlCol="0" anchor="ctr"/>
                <a:lstStyle/>
                <a:p>
                  <a:endParaRPr lang="zh-CN" altLang="en-US" sz="675"/>
                </a:p>
              </p:txBody>
            </p:sp>
            <p:sp>
              <p:nvSpPr>
                <p:cNvPr id="62" name="任意形状 61">
                  <a:extLst>
                    <a:ext uri="{FF2B5EF4-FFF2-40B4-BE49-F238E27FC236}">
                      <a16:creationId xmlns:a16="http://schemas.microsoft.com/office/drawing/2014/main" id="{8FEE2280-8477-895E-0CC7-CED42859BD4C}"/>
                    </a:ext>
                  </a:extLst>
                </p:cNvPr>
                <p:cNvSpPr/>
                <p:nvPr/>
              </p:nvSpPr>
              <p:spPr>
                <a:xfrm>
                  <a:off x="20063635" y="1579378"/>
                  <a:ext cx="113924" cy="59642"/>
                </a:xfrm>
                <a:custGeom>
                  <a:avLst/>
                  <a:gdLst>
                    <a:gd name="connsiteX0" fmla="*/ 11392 w 113924"/>
                    <a:gd name="connsiteY0" fmla="*/ 0 h 59642"/>
                    <a:gd name="connsiteX1" fmla="*/ 0 w 113924"/>
                    <a:gd name="connsiteY1" fmla="*/ 59643 h 59642"/>
                    <a:gd name="connsiteX2" fmla="*/ 46836 w 113924"/>
                    <a:gd name="connsiteY2" fmla="*/ 59643 h 59642"/>
                    <a:gd name="connsiteX3" fmla="*/ 102532 w 113924"/>
                    <a:gd name="connsiteY3" fmla="*/ 59643 h 59642"/>
                    <a:gd name="connsiteX4" fmla="*/ 113925 w 113924"/>
                    <a:gd name="connsiteY4" fmla="*/ 0 h 59642"/>
                    <a:gd name="connsiteX5" fmla="*/ 56962 w 113924"/>
                    <a:gd name="connsiteY5" fmla="*/ 0 h 59642"/>
                    <a:gd name="connsiteX6" fmla="*/ 11392 w 113924"/>
                    <a:gd name="connsiteY6" fmla="*/ 0 h 5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924" h="59642">
                      <a:moveTo>
                        <a:pt x="11392" y="0"/>
                      </a:moveTo>
                      <a:lnTo>
                        <a:pt x="0" y="59643"/>
                      </a:lnTo>
                      <a:lnTo>
                        <a:pt x="46836" y="59643"/>
                      </a:lnTo>
                      <a:lnTo>
                        <a:pt x="102532" y="59643"/>
                      </a:lnTo>
                      <a:lnTo>
                        <a:pt x="113925" y="0"/>
                      </a:lnTo>
                      <a:lnTo>
                        <a:pt x="56962" y="0"/>
                      </a:lnTo>
                      <a:lnTo>
                        <a:pt x="11392" y="0"/>
                      </a:lnTo>
                      <a:close/>
                    </a:path>
                  </a:pathLst>
                </a:custGeom>
                <a:solidFill>
                  <a:srgbClr val="F74020"/>
                </a:solidFill>
                <a:ln w="12654" cap="flat">
                  <a:noFill/>
                  <a:prstDash val="solid"/>
                  <a:miter/>
                </a:ln>
              </p:spPr>
              <p:txBody>
                <a:bodyPr rtlCol="0" anchor="ctr"/>
                <a:lstStyle/>
                <a:p>
                  <a:endParaRPr lang="zh-CN" altLang="en-US" sz="675"/>
                </a:p>
              </p:txBody>
            </p:sp>
            <p:sp>
              <p:nvSpPr>
                <p:cNvPr id="63" name="任意形状 62">
                  <a:extLst>
                    <a:ext uri="{FF2B5EF4-FFF2-40B4-BE49-F238E27FC236}">
                      <a16:creationId xmlns:a16="http://schemas.microsoft.com/office/drawing/2014/main" id="{8FC84070-020F-CC2E-F1D8-2FD1F26239D9}"/>
                    </a:ext>
                  </a:extLst>
                </p:cNvPr>
                <p:cNvSpPr/>
                <p:nvPr/>
              </p:nvSpPr>
              <p:spPr>
                <a:xfrm>
                  <a:off x="19824393" y="1460092"/>
                  <a:ext cx="108861" cy="34262"/>
                </a:xfrm>
                <a:custGeom>
                  <a:avLst/>
                  <a:gdLst>
                    <a:gd name="connsiteX0" fmla="*/ 102532 w 108861"/>
                    <a:gd name="connsiteY0" fmla="*/ 34263 h 34262"/>
                    <a:gd name="connsiteX1" fmla="*/ 108861 w 108861"/>
                    <a:gd name="connsiteY1" fmla="*/ 0 h 34262"/>
                    <a:gd name="connsiteX2" fmla="*/ 6329 w 108861"/>
                    <a:gd name="connsiteY2" fmla="*/ 0 h 34262"/>
                    <a:gd name="connsiteX3" fmla="*/ 0 w 108861"/>
                    <a:gd name="connsiteY3" fmla="*/ 34263 h 34262"/>
                    <a:gd name="connsiteX4" fmla="*/ 44304 w 108861"/>
                    <a:gd name="connsiteY4" fmla="*/ 34263 h 34262"/>
                    <a:gd name="connsiteX5" fmla="*/ 102532 w 108861"/>
                    <a:gd name="connsiteY5" fmla="*/ 34263 h 34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861" h="34262">
                      <a:moveTo>
                        <a:pt x="102532" y="34263"/>
                      </a:moveTo>
                      <a:lnTo>
                        <a:pt x="108861" y="0"/>
                      </a:lnTo>
                      <a:lnTo>
                        <a:pt x="6329" y="0"/>
                      </a:lnTo>
                      <a:lnTo>
                        <a:pt x="0" y="34263"/>
                      </a:lnTo>
                      <a:lnTo>
                        <a:pt x="44304" y="34263"/>
                      </a:lnTo>
                      <a:lnTo>
                        <a:pt x="102532" y="34263"/>
                      </a:lnTo>
                      <a:close/>
                    </a:path>
                  </a:pathLst>
                </a:custGeom>
                <a:solidFill>
                  <a:srgbClr val="F74020"/>
                </a:solidFill>
                <a:ln w="12654" cap="flat">
                  <a:noFill/>
                  <a:prstDash val="solid"/>
                  <a:miter/>
                </a:ln>
              </p:spPr>
              <p:txBody>
                <a:bodyPr rtlCol="0" anchor="ctr"/>
                <a:lstStyle/>
                <a:p>
                  <a:endParaRPr lang="zh-CN" altLang="en-US" sz="675"/>
                </a:p>
              </p:txBody>
            </p:sp>
            <p:sp>
              <p:nvSpPr>
                <p:cNvPr id="64" name="任意形状 63">
                  <a:extLst>
                    <a:ext uri="{FF2B5EF4-FFF2-40B4-BE49-F238E27FC236}">
                      <a16:creationId xmlns:a16="http://schemas.microsoft.com/office/drawing/2014/main" id="{F2B616AF-9F8C-FE4A-40D0-864CD3D59BB6}"/>
                    </a:ext>
                  </a:extLst>
                </p:cNvPr>
                <p:cNvSpPr/>
                <p:nvPr/>
              </p:nvSpPr>
              <p:spPr>
                <a:xfrm>
                  <a:off x="20052242" y="1460092"/>
                  <a:ext cx="140506" cy="32993"/>
                </a:xfrm>
                <a:custGeom>
                  <a:avLst/>
                  <a:gdLst>
                    <a:gd name="connsiteX0" fmla="*/ 84811 w 140506"/>
                    <a:gd name="connsiteY0" fmla="*/ 0 h 32993"/>
                    <a:gd name="connsiteX1" fmla="*/ 0 w 140506"/>
                    <a:gd name="connsiteY1" fmla="*/ 0 h 32993"/>
                    <a:gd name="connsiteX2" fmla="*/ 34177 w 140506"/>
                    <a:gd name="connsiteY2" fmla="*/ 32994 h 32993"/>
                    <a:gd name="connsiteX3" fmla="*/ 140507 w 140506"/>
                    <a:gd name="connsiteY3" fmla="*/ 32994 h 32993"/>
                    <a:gd name="connsiteX4" fmla="*/ 139241 w 140506"/>
                    <a:gd name="connsiteY4" fmla="*/ 0 h 32993"/>
                    <a:gd name="connsiteX5" fmla="*/ 86076 w 140506"/>
                    <a:gd name="connsiteY5" fmla="*/ 0 h 32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506" h="32993">
                      <a:moveTo>
                        <a:pt x="84811" y="0"/>
                      </a:moveTo>
                      <a:lnTo>
                        <a:pt x="0" y="0"/>
                      </a:lnTo>
                      <a:cubicBezTo>
                        <a:pt x="16456" y="3807"/>
                        <a:pt x="30380" y="16497"/>
                        <a:pt x="34177" y="32994"/>
                      </a:cubicBezTo>
                      <a:lnTo>
                        <a:pt x="140507" y="32994"/>
                      </a:lnTo>
                      <a:cubicBezTo>
                        <a:pt x="140507" y="21573"/>
                        <a:pt x="140507" y="10152"/>
                        <a:pt x="139241" y="0"/>
                      </a:cubicBezTo>
                      <a:lnTo>
                        <a:pt x="86076" y="0"/>
                      </a:lnTo>
                      <a:close/>
                    </a:path>
                  </a:pathLst>
                </a:custGeom>
                <a:solidFill>
                  <a:srgbClr val="F74020"/>
                </a:solidFill>
                <a:ln w="12654" cap="flat">
                  <a:noFill/>
                  <a:prstDash val="solid"/>
                  <a:miter/>
                </a:ln>
              </p:spPr>
              <p:txBody>
                <a:bodyPr rtlCol="0" anchor="ctr"/>
                <a:lstStyle/>
                <a:p>
                  <a:endParaRPr lang="zh-CN" altLang="en-US" sz="675"/>
                </a:p>
              </p:txBody>
            </p:sp>
            <p:sp>
              <p:nvSpPr>
                <p:cNvPr id="65" name="任意形状 64">
                  <a:extLst>
                    <a:ext uri="{FF2B5EF4-FFF2-40B4-BE49-F238E27FC236}">
                      <a16:creationId xmlns:a16="http://schemas.microsoft.com/office/drawing/2014/main" id="{68CA8D15-E410-DE3A-0BF6-6914D79D0F31}"/>
                    </a:ext>
                  </a:extLst>
                </p:cNvPr>
                <p:cNvSpPr/>
                <p:nvPr/>
              </p:nvSpPr>
              <p:spPr>
                <a:xfrm>
                  <a:off x="19458568" y="1405525"/>
                  <a:ext cx="725319" cy="32994"/>
                </a:xfrm>
                <a:custGeom>
                  <a:avLst/>
                  <a:gdLst>
                    <a:gd name="connsiteX0" fmla="*/ 375951 w 725319"/>
                    <a:gd name="connsiteY0" fmla="*/ 32994 h 32994"/>
                    <a:gd name="connsiteX1" fmla="*/ 725320 w 725319"/>
                    <a:gd name="connsiteY1" fmla="*/ 32994 h 32994"/>
                    <a:gd name="connsiteX2" fmla="*/ 705067 w 725319"/>
                    <a:gd name="connsiteY2" fmla="*/ 0 h 32994"/>
                    <a:gd name="connsiteX3" fmla="*/ 20253 w 725319"/>
                    <a:gd name="connsiteY3" fmla="*/ 0 h 32994"/>
                    <a:gd name="connsiteX4" fmla="*/ 0 w 725319"/>
                    <a:gd name="connsiteY4" fmla="*/ 32994 h 32994"/>
                    <a:gd name="connsiteX5" fmla="*/ 375951 w 725319"/>
                    <a:gd name="connsiteY5" fmla="*/ 32994 h 32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5319" h="32994">
                      <a:moveTo>
                        <a:pt x="375951" y="32994"/>
                      </a:moveTo>
                      <a:lnTo>
                        <a:pt x="725320" y="32994"/>
                      </a:lnTo>
                      <a:cubicBezTo>
                        <a:pt x="720257" y="20304"/>
                        <a:pt x="713927" y="8883"/>
                        <a:pt x="705067" y="0"/>
                      </a:cubicBezTo>
                      <a:lnTo>
                        <a:pt x="20253" y="0"/>
                      </a:lnTo>
                      <a:cubicBezTo>
                        <a:pt x="11392" y="10152"/>
                        <a:pt x="5063" y="21573"/>
                        <a:pt x="0" y="32994"/>
                      </a:cubicBezTo>
                      <a:lnTo>
                        <a:pt x="375951" y="32994"/>
                      </a:lnTo>
                      <a:close/>
                    </a:path>
                  </a:pathLst>
                </a:custGeom>
                <a:solidFill>
                  <a:srgbClr val="F74020"/>
                </a:solidFill>
                <a:ln w="12654" cap="flat">
                  <a:noFill/>
                  <a:prstDash val="solid"/>
                  <a:miter/>
                </a:ln>
              </p:spPr>
              <p:txBody>
                <a:bodyPr rtlCol="0" anchor="ctr"/>
                <a:lstStyle/>
                <a:p>
                  <a:endParaRPr lang="zh-CN" altLang="en-US" sz="675"/>
                </a:p>
              </p:txBody>
            </p:sp>
            <p:sp>
              <p:nvSpPr>
                <p:cNvPr id="66" name="任意形状 65">
                  <a:extLst>
                    <a:ext uri="{FF2B5EF4-FFF2-40B4-BE49-F238E27FC236}">
                      <a16:creationId xmlns:a16="http://schemas.microsoft.com/office/drawing/2014/main" id="{5717DDE0-C799-E9C9-73EA-97B95F552824}"/>
                    </a:ext>
                  </a:extLst>
                </p:cNvPr>
                <p:cNvSpPr/>
                <p:nvPr/>
              </p:nvSpPr>
              <p:spPr>
                <a:xfrm>
                  <a:off x="19844646" y="1381414"/>
                  <a:ext cx="12658" cy="1269"/>
                </a:xfrm>
                <a:custGeom>
                  <a:avLst/>
                  <a:gdLst>
                    <a:gd name="connsiteX0" fmla="*/ 0 w 12658"/>
                    <a:gd name="connsiteY0" fmla="*/ 0 h 1269"/>
                    <a:gd name="connsiteX1" fmla="*/ 0 w 12658"/>
                    <a:gd name="connsiteY1" fmla="*/ 1269 h 1269"/>
                  </a:gdLst>
                  <a:ahLst/>
                  <a:cxnLst>
                    <a:cxn ang="0">
                      <a:pos x="connsiteX0" y="connsiteY0"/>
                    </a:cxn>
                    <a:cxn ang="0">
                      <a:pos x="connsiteX1" y="connsiteY1"/>
                    </a:cxn>
                  </a:cxnLst>
                  <a:rect l="l" t="t" r="r" b="b"/>
                  <a:pathLst>
                    <a:path w="12658" h="1269">
                      <a:moveTo>
                        <a:pt x="0" y="0"/>
                      </a:moveTo>
                      <a:lnTo>
                        <a:pt x="0" y="1269"/>
                      </a:lnTo>
                    </a:path>
                  </a:pathLst>
                </a:custGeom>
                <a:ln w="12654" cap="flat">
                  <a:noFill/>
                  <a:prstDash val="solid"/>
                  <a:miter/>
                </a:ln>
              </p:spPr>
              <p:txBody>
                <a:bodyPr rtlCol="0" anchor="ctr"/>
                <a:lstStyle/>
                <a:p>
                  <a:endParaRPr lang="zh-CN" altLang="en-US" sz="675"/>
                </a:p>
              </p:txBody>
            </p:sp>
          </p:grpSp>
          <p:sp>
            <p:nvSpPr>
              <p:cNvPr id="67" name="任意形状 66">
                <a:extLst>
                  <a:ext uri="{FF2B5EF4-FFF2-40B4-BE49-F238E27FC236}">
                    <a16:creationId xmlns:a16="http://schemas.microsoft.com/office/drawing/2014/main" id="{EB6BA869-F2AF-A08F-795E-CA8B3CD12BD4}"/>
                  </a:ext>
                </a:extLst>
              </p:cNvPr>
              <p:cNvSpPr/>
              <p:nvPr/>
            </p:nvSpPr>
            <p:spPr>
              <a:xfrm>
                <a:off x="22782635" y="1354765"/>
                <a:ext cx="96202" cy="96444"/>
              </a:xfrm>
              <a:custGeom>
                <a:avLst/>
                <a:gdLst>
                  <a:gd name="connsiteX0" fmla="*/ 48101 w 96202"/>
                  <a:gd name="connsiteY0" fmla="*/ 96444 h 96444"/>
                  <a:gd name="connsiteX1" fmla="*/ 0 w 96202"/>
                  <a:gd name="connsiteY1" fmla="*/ 48222 h 96444"/>
                  <a:gd name="connsiteX2" fmla="*/ 48101 w 96202"/>
                  <a:gd name="connsiteY2" fmla="*/ 0 h 96444"/>
                  <a:gd name="connsiteX3" fmla="*/ 96203 w 96202"/>
                  <a:gd name="connsiteY3" fmla="*/ 48222 h 96444"/>
                  <a:gd name="connsiteX4" fmla="*/ 48101 w 96202"/>
                  <a:gd name="connsiteY4" fmla="*/ 96444 h 9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202" h="96444">
                    <a:moveTo>
                      <a:pt x="48101" y="96444"/>
                    </a:moveTo>
                    <a:cubicBezTo>
                      <a:pt x="21519" y="96444"/>
                      <a:pt x="0" y="74871"/>
                      <a:pt x="0" y="48222"/>
                    </a:cubicBezTo>
                    <a:cubicBezTo>
                      <a:pt x="0" y="21573"/>
                      <a:pt x="21519" y="0"/>
                      <a:pt x="48101" y="0"/>
                    </a:cubicBezTo>
                    <a:cubicBezTo>
                      <a:pt x="74684" y="0"/>
                      <a:pt x="96203" y="21573"/>
                      <a:pt x="96203" y="48222"/>
                    </a:cubicBezTo>
                    <a:cubicBezTo>
                      <a:pt x="96203" y="74871"/>
                      <a:pt x="74684" y="96444"/>
                      <a:pt x="48101" y="96444"/>
                    </a:cubicBezTo>
                    <a:close/>
                  </a:path>
                </a:pathLst>
              </a:custGeom>
              <a:solidFill>
                <a:srgbClr val="F74020"/>
              </a:solidFill>
              <a:ln w="12654" cap="flat">
                <a:noFill/>
                <a:prstDash val="solid"/>
                <a:miter/>
              </a:ln>
            </p:spPr>
            <p:txBody>
              <a:bodyPr rtlCol="0" anchor="ctr"/>
              <a:lstStyle/>
              <a:p>
                <a:endParaRPr lang="zh-CN" altLang="en-US" sz="675"/>
              </a:p>
            </p:txBody>
          </p:sp>
        </p:grpSp>
        <p:grpSp>
          <p:nvGrpSpPr>
            <p:cNvPr id="68" name="图形 36">
              <a:extLst>
                <a:ext uri="{FF2B5EF4-FFF2-40B4-BE49-F238E27FC236}">
                  <a16:creationId xmlns:a16="http://schemas.microsoft.com/office/drawing/2014/main" id="{E43C12CD-87BC-ECFD-5C7B-595530AD2D6E}"/>
                </a:ext>
              </a:extLst>
            </p:cNvPr>
            <p:cNvGrpSpPr/>
            <p:nvPr/>
          </p:nvGrpSpPr>
          <p:grpSpPr>
            <a:xfrm>
              <a:off x="20715537" y="1329385"/>
              <a:ext cx="2136719" cy="508868"/>
              <a:chOff x="20715537" y="1329385"/>
              <a:chExt cx="2136719" cy="508868"/>
            </a:xfrm>
            <a:solidFill>
              <a:srgbClr val="7B7A7B"/>
            </a:solidFill>
          </p:grpSpPr>
          <p:sp>
            <p:nvSpPr>
              <p:cNvPr id="69" name="任意形状 68">
                <a:extLst>
                  <a:ext uri="{FF2B5EF4-FFF2-40B4-BE49-F238E27FC236}">
                    <a16:creationId xmlns:a16="http://schemas.microsoft.com/office/drawing/2014/main" id="{9E2BE8AE-872C-E5E9-6009-CC6B373A4C8E}"/>
                  </a:ext>
                </a:extLst>
              </p:cNvPr>
              <p:cNvSpPr/>
              <p:nvPr/>
            </p:nvSpPr>
            <p:spPr>
              <a:xfrm>
                <a:off x="21911745" y="1460092"/>
                <a:ext cx="373419" cy="375624"/>
              </a:xfrm>
              <a:custGeom>
                <a:avLst/>
                <a:gdLst>
                  <a:gd name="connsiteX0" fmla="*/ 262027 w 373419"/>
                  <a:gd name="connsiteY0" fmla="*/ 0 h 375624"/>
                  <a:gd name="connsiteX1" fmla="*/ 202533 w 373419"/>
                  <a:gd name="connsiteY1" fmla="*/ 0 h 375624"/>
                  <a:gd name="connsiteX2" fmla="*/ 183545 w 373419"/>
                  <a:gd name="connsiteY2" fmla="*/ 107865 h 375624"/>
                  <a:gd name="connsiteX3" fmla="*/ 54431 w 373419"/>
                  <a:gd name="connsiteY3" fmla="*/ 107865 h 375624"/>
                  <a:gd name="connsiteX4" fmla="*/ 45570 w 373419"/>
                  <a:gd name="connsiteY4" fmla="*/ 159894 h 375624"/>
                  <a:gd name="connsiteX5" fmla="*/ 174684 w 373419"/>
                  <a:gd name="connsiteY5" fmla="*/ 159894 h 375624"/>
                  <a:gd name="connsiteX6" fmla="*/ 146836 w 373419"/>
                  <a:gd name="connsiteY6" fmla="*/ 322326 h 375624"/>
                  <a:gd name="connsiteX7" fmla="*/ 6329 w 373419"/>
                  <a:gd name="connsiteY7" fmla="*/ 322326 h 375624"/>
                  <a:gd name="connsiteX8" fmla="*/ 0 w 373419"/>
                  <a:gd name="connsiteY8" fmla="*/ 375624 h 375624"/>
                  <a:gd name="connsiteX9" fmla="*/ 343040 w 373419"/>
                  <a:gd name="connsiteY9" fmla="*/ 375624 h 375624"/>
                  <a:gd name="connsiteX10" fmla="*/ 350635 w 373419"/>
                  <a:gd name="connsiteY10" fmla="*/ 322326 h 375624"/>
                  <a:gd name="connsiteX11" fmla="*/ 206330 w 373419"/>
                  <a:gd name="connsiteY11" fmla="*/ 322326 h 375624"/>
                  <a:gd name="connsiteX12" fmla="*/ 234178 w 373419"/>
                  <a:gd name="connsiteY12" fmla="*/ 159894 h 375624"/>
                  <a:gd name="connsiteX13" fmla="*/ 364559 w 373419"/>
                  <a:gd name="connsiteY13" fmla="*/ 159894 h 375624"/>
                  <a:gd name="connsiteX14" fmla="*/ 373420 w 373419"/>
                  <a:gd name="connsiteY14" fmla="*/ 107865 h 375624"/>
                  <a:gd name="connsiteX15" fmla="*/ 244305 w 373419"/>
                  <a:gd name="connsiteY15" fmla="*/ 107865 h 375624"/>
                  <a:gd name="connsiteX16" fmla="*/ 262027 w 373419"/>
                  <a:gd name="connsiteY16" fmla="*/ 0 h 375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73419" h="375624">
                    <a:moveTo>
                      <a:pt x="262027" y="0"/>
                    </a:moveTo>
                    <a:lnTo>
                      <a:pt x="202533" y="0"/>
                    </a:lnTo>
                    <a:lnTo>
                      <a:pt x="183545" y="107865"/>
                    </a:lnTo>
                    <a:lnTo>
                      <a:pt x="54431" y="107865"/>
                    </a:lnTo>
                    <a:lnTo>
                      <a:pt x="45570" y="159894"/>
                    </a:lnTo>
                    <a:lnTo>
                      <a:pt x="174684" y="159894"/>
                    </a:lnTo>
                    <a:lnTo>
                      <a:pt x="146836" y="322326"/>
                    </a:lnTo>
                    <a:lnTo>
                      <a:pt x="6329" y="322326"/>
                    </a:lnTo>
                    <a:lnTo>
                      <a:pt x="0" y="375624"/>
                    </a:lnTo>
                    <a:lnTo>
                      <a:pt x="343040" y="375624"/>
                    </a:lnTo>
                    <a:lnTo>
                      <a:pt x="350635" y="322326"/>
                    </a:lnTo>
                    <a:lnTo>
                      <a:pt x="206330" y="322326"/>
                    </a:lnTo>
                    <a:lnTo>
                      <a:pt x="234178" y="159894"/>
                    </a:lnTo>
                    <a:lnTo>
                      <a:pt x="364559" y="159894"/>
                    </a:lnTo>
                    <a:lnTo>
                      <a:pt x="373420" y="107865"/>
                    </a:lnTo>
                    <a:lnTo>
                      <a:pt x="244305" y="107865"/>
                    </a:lnTo>
                    <a:lnTo>
                      <a:pt x="262027" y="0"/>
                    </a:lnTo>
                    <a:close/>
                  </a:path>
                </a:pathLst>
              </a:custGeom>
              <a:solidFill>
                <a:srgbClr val="7B7A7B"/>
              </a:solidFill>
              <a:ln w="12654" cap="flat">
                <a:noFill/>
                <a:prstDash val="solid"/>
                <a:miter/>
              </a:ln>
            </p:spPr>
            <p:txBody>
              <a:bodyPr rtlCol="0" anchor="ctr"/>
              <a:lstStyle/>
              <a:p>
                <a:endParaRPr lang="zh-CN" altLang="en-US" sz="675"/>
              </a:p>
            </p:txBody>
          </p:sp>
          <p:sp>
            <p:nvSpPr>
              <p:cNvPr id="70" name="任意形状 69">
                <a:extLst>
                  <a:ext uri="{FF2B5EF4-FFF2-40B4-BE49-F238E27FC236}">
                    <a16:creationId xmlns:a16="http://schemas.microsoft.com/office/drawing/2014/main" id="{247476CD-8AE5-A17A-4917-FCF57B71C108}"/>
                  </a:ext>
                </a:extLst>
              </p:cNvPr>
              <p:cNvSpPr/>
              <p:nvPr/>
            </p:nvSpPr>
            <p:spPr>
              <a:xfrm>
                <a:off x="21792757" y="1329385"/>
                <a:ext cx="522787" cy="507600"/>
              </a:xfrm>
              <a:custGeom>
                <a:avLst/>
                <a:gdLst>
                  <a:gd name="connsiteX0" fmla="*/ 277216 w 522787"/>
                  <a:gd name="connsiteY0" fmla="*/ 0 h 507600"/>
                  <a:gd name="connsiteX1" fmla="*/ 210128 w 522787"/>
                  <a:gd name="connsiteY1" fmla="*/ 0 h 507600"/>
                  <a:gd name="connsiteX2" fmla="*/ 182279 w 522787"/>
                  <a:gd name="connsiteY2" fmla="*/ 44415 h 507600"/>
                  <a:gd name="connsiteX3" fmla="*/ 43038 w 522787"/>
                  <a:gd name="connsiteY3" fmla="*/ 44415 h 507600"/>
                  <a:gd name="connsiteX4" fmla="*/ 34177 w 522787"/>
                  <a:gd name="connsiteY4" fmla="*/ 97713 h 507600"/>
                  <a:gd name="connsiteX5" fmla="*/ 146836 w 522787"/>
                  <a:gd name="connsiteY5" fmla="*/ 97713 h 507600"/>
                  <a:gd name="connsiteX6" fmla="*/ 82279 w 522787"/>
                  <a:gd name="connsiteY6" fmla="*/ 187812 h 507600"/>
                  <a:gd name="connsiteX7" fmla="*/ 0 w 522787"/>
                  <a:gd name="connsiteY7" fmla="*/ 293139 h 507600"/>
                  <a:gd name="connsiteX8" fmla="*/ 65823 w 522787"/>
                  <a:gd name="connsiteY8" fmla="*/ 293139 h 507600"/>
                  <a:gd name="connsiteX9" fmla="*/ 31646 w 522787"/>
                  <a:gd name="connsiteY9" fmla="*/ 507600 h 507600"/>
                  <a:gd name="connsiteX10" fmla="*/ 91140 w 522787"/>
                  <a:gd name="connsiteY10" fmla="*/ 507600 h 507600"/>
                  <a:gd name="connsiteX11" fmla="*/ 140507 w 522787"/>
                  <a:gd name="connsiteY11" fmla="*/ 203040 h 507600"/>
                  <a:gd name="connsiteX12" fmla="*/ 178482 w 522787"/>
                  <a:gd name="connsiteY12" fmla="*/ 151011 h 507600"/>
                  <a:gd name="connsiteX13" fmla="*/ 213925 w 522787"/>
                  <a:gd name="connsiteY13" fmla="*/ 98982 h 507600"/>
                  <a:gd name="connsiteX14" fmla="*/ 513927 w 522787"/>
                  <a:gd name="connsiteY14" fmla="*/ 98982 h 507600"/>
                  <a:gd name="connsiteX15" fmla="*/ 522787 w 522787"/>
                  <a:gd name="connsiteY15" fmla="*/ 45684 h 507600"/>
                  <a:gd name="connsiteX16" fmla="*/ 248103 w 522787"/>
                  <a:gd name="connsiteY16" fmla="*/ 45684 h 507600"/>
                  <a:gd name="connsiteX17" fmla="*/ 277216 w 522787"/>
                  <a:gd name="connsiteY17" fmla="*/ 0 h 507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2787" h="507600">
                    <a:moveTo>
                      <a:pt x="277216" y="0"/>
                    </a:moveTo>
                    <a:lnTo>
                      <a:pt x="210128" y="0"/>
                    </a:lnTo>
                    <a:lnTo>
                      <a:pt x="182279" y="44415"/>
                    </a:lnTo>
                    <a:lnTo>
                      <a:pt x="43038" y="44415"/>
                    </a:lnTo>
                    <a:lnTo>
                      <a:pt x="34177" y="97713"/>
                    </a:lnTo>
                    <a:lnTo>
                      <a:pt x="146836" y="97713"/>
                    </a:lnTo>
                    <a:cubicBezTo>
                      <a:pt x="127849" y="126900"/>
                      <a:pt x="106330" y="156087"/>
                      <a:pt x="82279" y="187812"/>
                    </a:cubicBezTo>
                    <a:cubicBezTo>
                      <a:pt x="58228" y="219537"/>
                      <a:pt x="31646" y="253800"/>
                      <a:pt x="0" y="293139"/>
                    </a:cubicBezTo>
                    <a:lnTo>
                      <a:pt x="65823" y="293139"/>
                    </a:lnTo>
                    <a:lnTo>
                      <a:pt x="31646" y="507600"/>
                    </a:lnTo>
                    <a:lnTo>
                      <a:pt x="91140" y="507600"/>
                    </a:lnTo>
                    <a:lnTo>
                      <a:pt x="140507" y="203040"/>
                    </a:lnTo>
                    <a:cubicBezTo>
                      <a:pt x="153165" y="185274"/>
                      <a:pt x="165824" y="167508"/>
                      <a:pt x="178482" y="151011"/>
                    </a:cubicBezTo>
                    <a:cubicBezTo>
                      <a:pt x="191140" y="133245"/>
                      <a:pt x="202533" y="116748"/>
                      <a:pt x="213925" y="98982"/>
                    </a:cubicBezTo>
                    <a:lnTo>
                      <a:pt x="513927" y="98982"/>
                    </a:lnTo>
                    <a:lnTo>
                      <a:pt x="522787" y="45684"/>
                    </a:lnTo>
                    <a:lnTo>
                      <a:pt x="248103" y="45684"/>
                    </a:lnTo>
                    <a:lnTo>
                      <a:pt x="277216" y="0"/>
                    </a:lnTo>
                    <a:close/>
                  </a:path>
                </a:pathLst>
              </a:custGeom>
              <a:solidFill>
                <a:srgbClr val="7B7A7B"/>
              </a:solidFill>
              <a:ln w="12654" cap="flat">
                <a:noFill/>
                <a:prstDash val="solid"/>
                <a:miter/>
              </a:ln>
            </p:spPr>
            <p:txBody>
              <a:bodyPr rtlCol="0" anchor="ctr"/>
              <a:lstStyle/>
              <a:p>
                <a:endParaRPr lang="zh-CN" altLang="en-US" sz="675"/>
              </a:p>
            </p:txBody>
          </p:sp>
          <p:sp>
            <p:nvSpPr>
              <p:cNvPr id="71" name="任意形状 70">
                <a:extLst>
                  <a:ext uri="{FF2B5EF4-FFF2-40B4-BE49-F238E27FC236}">
                    <a16:creationId xmlns:a16="http://schemas.microsoft.com/office/drawing/2014/main" id="{C7E023C9-ABCE-846B-5579-AA7C0E725239}"/>
                  </a:ext>
                </a:extLst>
              </p:cNvPr>
              <p:cNvSpPr/>
              <p:nvPr/>
            </p:nvSpPr>
            <p:spPr>
              <a:xfrm>
                <a:off x="22306683" y="1781148"/>
                <a:ext cx="197469" cy="55836"/>
              </a:xfrm>
              <a:custGeom>
                <a:avLst/>
                <a:gdLst>
                  <a:gd name="connsiteX0" fmla="*/ 197469 w 197469"/>
                  <a:gd name="connsiteY0" fmla="*/ 0 h 55836"/>
                  <a:gd name="connsiteX1" fmla="*/ 7595 w 197469"/>
                  <a:gd name="connsiteY1" fmla="*/ 0 h 55836"/>
                  <a:gd name="connsiteX2" fmla="*/ 0 w 197469"/>
                  <a:gd name="connsiteY2" fmla="*/ 55836 h 55836"/>
                  <a:gd name="connsiteX3" fmla="*/ 188608 w 197469"/>
                  <a:gd name="connsiteY3" fmla="*/ 55836 h 55836"/>
                  <a:gd name="connsiteX4" fmla="*/ 197469 w 197469"/>
                  <a:gd name="connsiteY4" fmla="*/ 0 h 558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469" h="55836">
                    <a:moveTo>
                      <a:pt x="197469" y="0"/>
                    </a:moveTo>
                    <a:lnTo>
                      <a:pt x="7595" y="0"/>
                    </a:lnTo>
                    <a:lnTo>
                      <a:pt x="0" y="55836"/>
                    </a:lnTo>
                    <a:lnTo>
                      <a:pt x="188608" y="55836"/>
                    </a:lnTo>
                    <a:lnTo>
                      <a:pt x="197469" y="0"/>
                    </a:lnTo>
                    <a:close/>
                  </a:path>
                </a:pathLst>
              </a:custGeom>
              <a:solidFill>
                <a:srgbClr val="7B7A7B"/>
              </a:solidFill>
              <a:ln w="12654" cap="flat">
                <a:noFill/>
                <a:prstDash val="solid"/>
                <a:miter/>
              </a:ln>
            </p:spPr>
            <p:txBody>
              <a:bodyPr rtlCol="0" anchor="ctr"/>
              <a:lstStyle/>
              <a:p>
                <a:endParaRPr lang="zh-CN" altLang="en-US" sz="675"/>
              </a:p>
            </p:txBody>
          </p:sp>
          <p:sp>
            <p:nvSpPr>
              <p:cNvPr id="72" name="任意形状 71">
                <a:extLst>
                  <a:ext uri="{FF2B5EF4-FFF2-40B4-BE49-F238E27FC236}">
                    <a16:creationId xmlns:a16="http://schemas.microsoft.com/office/drawing/2014/main" id="{59F4ED40-6B73-2E80-1417-77A2423C5FF4}"/>
                  </a:ext>
                </a:extLst>
              </p:cNvPr>
              <p:cNvSpPr/>
              <p:nvPr/>
            </p:nvSpPr>
            <p:spPr>
              <a:xfrm>
                <a:off x="22324405" y="1333192"/>
                <a:ext cx="217722" cy="390852"/>
              </a:xfrm>
              <a:custGeom>
                <a:avLst/>
                <a:gdLst>
                  <a:gd name="connsiteX0" fmla="*/ 0 w 217722"/>
                  <a:gd name="connsiteY0" fmla="*/ 390852 h 390852"/>
                  <a:gd name="connsiteX1" fmla="*/ 186077 w 217722"/>
                  <a:gd name="connsiteY1" fmla="*/ 390852 h 390852"/>
                  <a:gd name="connsiteX2" fmla="*/ 194938 w 217722"/>
                  <a:gd name="connsiteY2" fmla="*/ 335016 h 390852"/>
                  <a:gd name="connsiteX3" fmla="*/ 100000 w 217722"/>
                  <a:gd name="connsiteY3" fmla="*/ 335016 h 390852"/>
                  <a:gd name="connsiteX4" fmla="*/ 160760 w 217722"/>
                  <a:gd name="connsiteY4" fmla="*/ 236034 h 390852"/>
                  <a:gd name="connsiteX5" fmla="*/ 217723 w 217722"/>
                  <a:gd name="connsiteY5" fmla="*/ 126900 h 390852"/>
                  <a:gd name="connsiteX6" fmla="*/ 156963 w 217722"/>
                  <a:gd name="connsiteY6" fmla="*/ 126900 h 390852"/>
                  <a:gd name="connsiteX7" fmla="*/ 139241 w 217722"/>
                  <a:gd name="connsiteY7" fmla="*/ 162432 h 390852"/>
                  <a:gd name="connsiteX8" fmla="*/ 113925 w 217722"/>
                  <a:gd name="connsiteY8" fmla="*/ 162432 h 390852"/>
                  <a:gd name="connsiteX9" fmla="*/ 135444 w 217722"/>
                  <a:gd name="connsiteY9" fmla="*/ 125631 h 390852"/>
                  <a:gd name="connsiteX10" fmla="*/ 158229 w 217722"/>
                  <a:gd name="connsiteY10" fmla="*/ 85023 h 390852"/>
                  <a:gd name="connsiteX11" fmla="*/ 179748 w 217722"/>
                  <a:gd name="connsiteY11" fmla="*/ 41877 h 390852"/>
                  <a:gd name="connsiteX12" fmla="*/ 198735 w 217722"/>
                  <a:gd name="connsiteY12" fmla="*/ 0 h 390852"/>
                  <a:gd name="connsiteX13" fmla="*/ 136710 w 217722"/>
                  <a:gd name="connsiteY13" fmla="*/ 0 h 390852"/>
                  <a:gd name="connsiteX14" fmla="*/ 115191 w 217722"/>
                  <a:gd name="connsiteY14" fmla="*/ 49491 h 390852"/>
                  <a:gd name="connsiteX15" fmla="*/ 87342 w 217722"/>
                  <a:gd name="connsiteY15" fmla="*/ 105327 h 390852"/>
                  <a:gd name="connsiteX16" fmla="*/ 55696 w 217722"/>
                  <a:gd name="connsiteY16" fmla="*/ 163701 h 390852"/>
                  <a:gd name="connsiteX17" fmla="*/ 24051 w 217722"/>
                  <a:gd name="connsiteY17" fmla="*/ 216999 h 390852"/>
                  <a:gd name="connsiteX18" fmla="*/ 111393 w 217722"/>
                  <a:gd name="connsiteY18" fmla="*/ 216999 h 390852"/>
                  <a:gd name="connsiteX19" fmla="*/ 56962 w 217722"/>
                  <a:gd name="connsiteY19" fmla="*/ 304560 h 390852"/>
                  <a:gd name="connsiteX20" fmla="*/ 0 w 217722"/>
                  <a:gd name="connsiteY20" fmla="*/ 390852 h 390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7722" h="390852">
                    <a:moveTo>
                      <a:pt x="0" y="390852"/>
                    </a:moveTo>
                    <a:lnTo>
                      <a:pt x="186077" y="390852"/>
                    </a:lnTo>
                    <a:lnTo>
                      <a:pt x="194938" y="335016"/>
                    </a:lnTo>
                    <a:lnTo>
                      <a:pt x="100000" y="335016"/>
                    </a:lnTo>
                    <a:cubicBezTo>
                      <a:pt x="118988" y="305829"/>
                      <a:pt x="139241" y="272835"/>
                      <a:pt x="160760" y="236034"/>
                    </a:cubicBezTo>
                    <a:cubicBezTo>
                      <a:pt x="181014" y="199233"/>
                      <a:pt x="201267" y="163701"/>
                      <a:pt x="217723" y="126900"/>
                    </a:cubicBezTo>
                    <a:lnTo>
                      <a:pt x="156963" y="126900"/>
                    </a:lnTo>
                    <a:cubicBezTo>
                      <a:pt x="151899" y="138321"/>
                      <a:pt x="145570" y="149742"/>
                      <a:pt x="139241" y="162432"/>
                    </a:cubicBezTo>
                    <a:lnTo>
                      <a:pt x="113925" y="162432"/>
                    </a:lnTo>
                    <a:cubicBezTo>
                      <a:pt x="120254" y="151011"/>
                      <a:pt x="127849" y="138321"/>
                      <a:pt x="135444" y="125631"/>
                    </a:cubicBezTo>
                    <a:cubicBezTo>
                      <a:pt x="143039" y="112941"/>
                      <a:pt x="150634" y="98982"/>
                      <a:pt x="158229" y="85023"/>
                    </a:cubicBezTo>
                    <a:cubicBezTo>
                      <a:pt x="165824" y="71064"/>
                      <a:pt x="173419" y="57105"/>
                      <a:pt x="179748" y="41877"/>
                    </a:cubicBezTo>
                    <a:cubicBezTo>
                      <a:pt x="187343" y="27918"/>
                      <a:pt x="193672" y="12690"/>
                      <a:pt x="198735" y="0"/>
                    </a:cubicBezTo>
                    <a:lnTo>
                      <a:pt x="136710" y="0"/>
                    </a:lnTo>
                    <a:cubicBezTo>
                      <a:pt x="130380" y="13959"/>
                      <a:pt x="124051" y="30456"/>
                      <a:pt x="115191" y="49491"/>
                    </a:cubicBezTo>
                    <a:cubicBezTo>
                      <a:pt x="106330" y="67257"/>
                      <a:pt x="97469" y="86292"/>
                      <a:pt x="87342" y="105327"/>
                    </a:cubicBezTo>
                    <a:cubicBezTo>
                      <a:pt x="77216" y="124362"/>
                      <a:pt x="67089" y="143397"/>
                      <a:pt x="55696" y="163701"/>
                    </a:cubicBezTo>
                    <a:cubicBezTo>
                      <a:pt x="44304" y="182736"/>
                      <a:pt x="34177" y="200502"/>
                      <a:pt x="24051" y="216999"/>
                    </a:cubicBezTo>
                    <a:lnTo>
                      <a:pt x="111393" y="216999"/>
                    </a:lnTo>
                    <a:cubicBezTo>
                      <a:pt x="94937" y="246186"/>
                      <a:pt x="75950" y="275373"/>
                      <a:pt x="56962" y="304560"/>
                    </a:cubicBezTo>
                    <a:cubicBezTo>
                      <a:pt x="37975" y="333747"/>
                      <a:pt x="18987" y="362934"/>
                      <a:pt x="0" y="390852"/>
                    </a:cubicBezTo>
                  </a:path>
                </a:pathLst>
              </a:custGeom>
              <a:solidFill>
                <a:srgbClr val="7B7A7B"/>
              </a:solidFill>
              <a:ln w="12654" cap="flat">
                <a:noFill/>
                <a:prstDash val="solid"/>
                <a:miter/>
              </a:ln>
            </p:spPr>
            <p:txBody>
              <a:bodyPr rtlCol="0" anchor="ctr"/>
              <a:lstStyle/>
              <a:p>
                <a:endParaRPr lang="zh-CN" altLang="en-US" sz="675"/>
              </a:p>
            </p:txBody>
          </p:sp>
          <p:sp>
            <p:nvSpPr>
              <p:cNvPr id="73" name="任意形状 72">
                <a:extLst>
                  <a:ext uri="{FF2B5EF4-FFF2-40B4-BE49-F238E27FC236}">
                    <a16:creationId xmlns:a16="http://schemas.microsoft.com/office/drawing/2014/main" id="{67520F4C-CA2C-BC81-4553-639CC95B561B}"/>
                  </a:ext>
                </a:extLst>
              </p:cNvPr>
              <p:cNvSpPr/>
              <p:nvPr/>
            </p:nvSpPr>
            <p:spPr>
              <a:xfrm>
                <a:off x="20715537" y="1329385"/>
                <a:ext cx="534179" cy="507600"/>
              </a:xfrm>
              <a:custGeom>
                <a:avLst/>
                <a:gdLst>
                  <a:gd name="connsiteX0" fmla="*/ 449369 w 534179"/>
                  <a:gd name="connsiteY0" fmla="*/ 20304 h 507600"/>
                  <a:gd name="connsiteX1" fmla="*/ 459496 w 534179"/>
                  <a:gd name="connsiteY1" fmla="*/ 0 h 507600"/>
                  <a:gd name="connsiteX2" fmla="*/ 387344 w 534179"/>
                  <a:gd name="connsiteY2" fmla="*/ 0 h 507600"/>
                  <a:gd name="connsiteX3" fmla="*/ 377217 w 534179"/>
                  <a:gd name="connsiteY3" fmla="*/ 19035 h 507600"/>
                  <a:gd name="connsiteX4" fmla="*/ 364559 w 534179"/>
                  <a:gd name="connsiteY4" fmla="*/ 41877 h 507600"/>
                  <a:gd name="connsiteX5" fmla="*/ 207596 w 534179"/>
                  <a:gd name="connsiteY5" fmla="*/ 41877 h 507600"/>
                  <a:gd name="connsiteX6" fmla="*/ 201267 w 534179"/>
                  <a:gd name="connsiteY6" fmla="*/ 19035 h 507600"/>
                  <a:gd name="connsiteX7" fmla="*/ 194938 w 534179"/>
                  <a:gd name="connsiteY7" fmla="*/ 0 h 507600"/>
                  <a:gd name="connsiteX8" fmla="*/ 122785 w 534179"/>
                  <a:gd name="connsiteY8" fmla="*/ 0 h 507600"/>
                  <a:gd name="connsiteX9" fmla="*/ 127849 w 534179"/>
                  <a:gd name="connsiteY9" fmla="*/ 19035 h 507600"/>
                  <a:gd name="connsiteX10" fmla="*/ 132912 w 534179"/>
                  <a:gd name="connsiteY10" fmla="*/ 41877 h 507600"/>
                  <a:gd name="connsiteX11" fmla="*/ 35443 w 534179"/>
                  <a:gd name="connsiteY11" fmla="*/ 41877 h 507600"/>
                  <a:gd name="connsiteX12" fmla="*/ 27848 w 534179"/>
                  <a:gd name="connsiteY12" fmla="*/ 93906 h 507600"/>
                  <a:gd name="connsiteX13" fmla="*/ 235444 w 534179"/>
                  <a:gd name="connsiteY13" fmla="*/ 93906 h 507600"/>
                  <a:gd name="connsiteX14" fmla="*/ 224052 w 534179"/>
                  <a:gd name="connsiteY14" fmla="*/ 119286 h 507600"/>
                  <a:gd name="connsiteX15" fmla="*/ 211393 w 534179"/>
                  <a:gd name="connsiteY15" fmla="*/ 144666 h 507600"/>
                  <a:gd name="connsiteX16" fmla="*/ 55696 w 534179"/>
                  <a:gd name="connsiteY16" fmla="*/ 144666 h 507600"/>
                  <a:gd name="connsiteX17" fmla="*/ 0 w 534179"/>
                  <a:gd name="connsiteY17" fmla="*/ 507600 h 507600"/>
                  <a:gd name="connsiteX18" fmla="*/ 381014 w 534179"/>
                  <a:gd name="connsiteY18" fmla="*/ 507600 h 507600"/>
                  <a:gd name="connsiteX19" fmla="*/ 429116 w 534179"/>
                  <a:gd name="connsiteY19" fmla="*/ 465723 h 507600"/>
                  <a:gd name="connsiteX20" fmla="*/ 429116 w 534179"/>
                  <a:gd name="connsiteY20" fmla="*/ 465723 h 507600"/>
                  <a:gd name="connsiteX21" fmla="*/ 481015 w 534179"/>
                  <a:gd name="connsiteY21" fmla="*/ 144666 h 507600"/>
                  <a:gd name="connsiteX22" fmla="*/ 288609 w 534179"/>
                  <a:gd name="connsiteY22" fmla="*/ 144666 h 507600"/>
                  <a:gd name="connsiteX23" fmla="*/ 301267 w 534179"/>
                  <a:gd name="connsiteY23" fmla="*/ 120555 h 507600"/>
                  <a:gd name="connsiteX24" fmla="*/ 312660 w 534179"/>
                  <a:gd name="connsiteY24" fmla="*/ 95175 h 507600"/>
                  <a:gd name="connsiteX25" fmla="*/ 525319 w 534179"/>
                  <a:gd name="connsiteY25" fmla="*/ 95175 h 507600"/>
                  <a:gd name="connsiteX26" fmla="*/ 534180 w 534179"/>
                  <a:gd name="connsiteY26" fmla="*/ 43146 h 507600"/>
                  <a:gd name="connsiteX27" fmla="*/ 437977 w 534179"/>
                  <a:gd name="connsiteY27" fmla="*/ 43146 h 507600"/>
                  <a:gd name="connsiteX28" fmla="*/ 449369 w 534179"/>
                  <a:gd name="connsiteY28" fmla="*/ 21573 h 507600"/>
                  <a:gd name="connsiteX29" fmla="*/ 387344 w 534179"/>
                  <a:gd name="connsiteY29" fmla="*/ 352782 h 507600"/>
                  <a:gd name="connsiteX30" fmla="*/ 84810 w 534179"/>
                  <a:gd name="connsiteY30" fmla="*/ 352782 h 507600"/>
                  <a:gd name="connsiteX31" fmla="*/ 92405 w 534179"/>
                  <a:gd name="connsiteY31" fmla="*/ 300753 h 507600"/>
                  <a:gd name="connsiteX32" fmla="*/ 394939 w 534179"/>
                  <a:gd name="connsiteY32" fmla="*/ 300753 h 507600"/>
                  <a:gd name="connsiteX33" fmla="*/ 386078 w 534179"/>
                  <a:gd name="connsiteY33" fmla="*/ 352782 h 507600"/>
                  <a:gd name="connsiteX34" fmla="*/ 77216 w 534179"/>
                  <a:gd name="connsiteY34" fmla="*/ 403542 h 507600"/>
                  <a:gd name="connsiteX35" fmla="*/ 379749 w 534179"/>
                  <a:gd name="connsiteY35" fmla="*/ 403542 h 507600"/>
                  <a:gd name="connsiteX36" fmla="*/ 375951 w 534179"/>
                  <a:gd name="connsiteY36" fmla="*/ 427653 h 507600"/>
                  <a:gd name="connsiteX37" fmla="*/ 375951 w 534179"/>
                  <a:gd name="connsiteY37" fmla="*/ 427653 h 507600"/>
                  <a:gd name="connsiteX38" fmla="*/ 375951 w 534179"/>
                  <a:gd name="connsiteY38" fmla="*/ 436536 h 507600"/>
                  <a:gd name="connsiteX39" fmla="*/ 370888 w 534179"/>
                  <a:gd name="connsiteY39" fmla="*/ 456840 h 507600"/>
                  <a:gd name="connsiteX40" fmla="*/ 69621 w 534179"/>
                  <a:gd name="connsiteY40" fmla="*/ 456840 h 507600"/>
                  <a:gd name="connsiteX41" fmla="*/ 77216 w 534179"/>
                  <a:gd name="connsiteY41" fmla="*/ 404811 h 507600"/>
                  <a:gd name="connsiteX42" fmla="*/ 412660 w 534179"/>
                  <a:gd name="connsiteY42" fmla="*/ 196695 h 507600"/>
                  <a:gd name="connsiteX43" fmla="*/ 403799 w 534179"/>
                  <a:gd name="connsiteY43" fmla="*/ 249993 h 507600"/>
                  <a:gd name="connsiteX44" fmla="*/ 101266 w 534179"/>
                  <a:gd name="connsiteY44" fmla="*/ 249993 h 507600"/>
                  <a:gd name="connsiteX45" fmla="*/ 110127 w 534179"/>
                  <a:gd name="connsiteY45" fmla="*/ 196695 h 507600"/>
                  <a:gd name="connsiteX46" fmla="*/ 412660 w 534179"/>
                  <a:gd name="connsiteY46" fmla="*/ 196695 h 507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534179" h="507600">
                    <a:moveTo>
                      <a:pt x="449369" y="20304"/>
                    </a:moveTo>
                    <a:cubicBezTo>
                      <a:pt x="453167" y="12690"/>
                      <a:pt x="456964" y="6345"/>
                      <a:pt x="459496" y="0"/>
                    </a:cubicBezTo>
                    <a:lnTo>
                      <a:pt x="387344" y="0"/>
                    </a:lnTo>
                    <a:cubicBezTo>
                      <a:pt x="384812" y="5076"/>
                      <a:pt x="381014" y="12690"/>
                      <a:pt x="377217" y="19035"/>
                    </a:cubicBezTo>
                    <a:cubicBezTo>
                      <a:pt x="373419" y="26649"/>
                      <a:pt x="368356" y="34263"/>
                      <a:pt x="364559" y="41877"/>
                    </a:cubicBezTo>
                    <a:lnTo>
                      <a:pt x="207596" y="41877"/>
                    </a:lnTo>
                    <a:cubicBezTo>
                      <a:pt x="206330" y="34263"/>
                      <a:pt x="203798" y="26649"/>
                      <a:pt x="201267" y="19035"/>
                    </a:cubicBezTo>
                    <a:cubicBezTo>
                      <a:pt x="198735" y="11421"/>
                      <a:pt x="197469" y="5076"/>
                      <a:pt x="194938" y="0"/>
                    </a:cubicBezTo>
                    <a:lnTo>
                      <a:pt x="122785" y="0"/>
                    </a:lnTo>
                    <a:cubicBezTo>
                      <a:pt x="124051" y="5076"/>
                      <a:pt x="126583" y="11421"/>
                      <a:pt x="127849" y="19035"/>
                    </a:cubicBezTo>
                    <a:cubicBezTo>
                      <a:pt x="129115" y="26649"/>
                      <a:pt x="131646" y="34263"/>
                      <a:pt x="132912" y="41877"/>
                    </a:cubicBezTo>
                    <a:lnTo>
                      <a:pt x="35443" y="41877"/>
                    </a:lnTo>
                    <a:lnTo>
                      <a:pt x="27848" y="93906"/>
                    </a:lnTo>
                    <a:lnTo>
                      <a:pt x="235444" y="93906"/>
                    </a:lnTo>
                    <a:cubicBezTo>
                      <a:pt x="231647" y="101520"/>
                      <a:pt x="227849" y="110403"/>
                      <a:pt x="224052" y="119286"/>
                    </a:cubicBezTo>
                    <a:cubicBezTo>
                      <a:pt x="220254" y="128169"/>
                      <a:pt x="216457" y="135783"/>
                      <a:pt x="211393" y="144666"/>
                    </a:cubicBezTo>
                    <a:lnTo>
                      <a:pt x="55696" y="144666"/>
                    </a:lnTo>
                    <a:lnTo>
                      <a:pt x="0" y="507600"/>
                    </a:lnTo>
                    <a:lnTo>
                      <a:pt x="381014" y="507600"/>
                    </a:lnTo>
                    <a:cubicBezTo>
                      <a:pt x="403799" y="507600"/>
                      <a:pt x="425318" y="488565"/>
                      <a:pt x="429116" y="465723"/>
                    </a:cubicBezTo>
                    <a:lnTo>
                      <a:pt x="429116" y="465723"/>
                    </a:lnTo>
                    <a:lnTo>
                      <a:pt x="481015" y="144666"/>
                    </a:lnTo>
                    <a:lnTo>
                      <a:pt x="288609" y="144666"/>
                    </a:lnTo>
                    <a:cubicBezTo>
                      <a:pt x="292406" y="137052"/>
                      <a:pt x="297470" y="128169"/>
                      <a:pt x="301267" y="120555"/>
                    </a:cubicBezTo>
                    <a:cubicBezTo>
                      <a:pt x="305065" y="111672"/>
                      <a:pt x="308862" y="102789"/>
                      <a:pt x="312660" y="95175"/>
                    </a:cubicBezTo>
                    <a:lnTo>
                      <a:pt x="525319" y="95175"/>
                    </a:lnTo>
                    <a:lnTo>
                      <a:pt x="534180" y="43146"/>
                    </a:lnTo>
                    <a:lnTo>
                      <a:pt x="437977" y="43146"/>
                    </a:lnTo>
                    <a:cubicBezTo>
                      <a:pt x="441774" y="36801"/>
                      <a:pt x="445572" y="29187"/>
                      <a:pt x="449369" y="21573"/>
                    </a:cubicBezTo>
                    <a:moveTo>
                      <a:pt x="387344" y="352782"/>
                    </a:moveTo>
                    <a:lnTo>
                      <a:pt x="84810" y="352782"/>
                    </a:lnTo>
                    <a:lnTo>
                      <a:pt x="92405" y="300753"/>
                    </a:lnTo>
                    <a:lnTo>
                      <a:pt x="394939" y="300753"/>
                    </a:lnTo>
                    <a:lnTo>
                      <a:pt x="386078" y="352782"/>
                    </a:lnTo>
                    <a:close/>
                    <a:moveTo>
                      <a:pt x="77216" y="403542"/>
                    </a:moveTo>
                    <a:lnTo>
                      <a:pt x="379749" y="403542"/>
                    </a:lnTo>
                    <a:lnTo>
                      <a:pt x="375951" y="427653"/>
                    </a:lnTo>
                    <a:lnTo>
                      <a:pt x="375951" y="427653"/>
                    </a:lnTo>
                    <a:lnTo>
                      <a:pt x="375951" y="436536"/>
                    </a:lnTo>
                    <a:lnTo>
                      <a:pt x="370888" y="456840"/>
                    </a:lnTo>
                    <a:lnTo>
                      <a:pt x="69621" y="456840"/>
                    </a:lnTo>
                    <a:lnTo>
                      <a:pt x="77216" y="404811"/>
                    </a:lnTo>
                    <a:close/>
                    <a:moveTo>
                      <a:pt x="412660" y="196695"/>
                    </a:moveTo>
                    <a:lnTo>
                      <a:pt x="403799" y="249993"/>
                    </a:lnTo>
                    <a:lnTo>
                      <a:pt x="101266" y="249993"/>
                    </a:lnTo>
                    <a:lnTo>
                      <a:pt x="110127" y="196695"/>
                    </a:lnTo>
                    <a:lnTo>
                      <a:pt x="412660" y="196695"/>
                    </a:lnTo>
                    <a:close/>
                  </a:path>
                </a:pathLst>
              </a:custGeom>
              <a:solidFill>
                <a:srgbClr val="7B7A7B"/>
              </a:solidFill>
              <a:ln w="12654" cap="flat">
                <a:noFill/>
                <a:prstDash val="solid"/>
                <a:miter/>
              </a:ln>
            </p:spPr>
            <p:txBody>
              <a:bodyPr rtlCol="0" anchor="ctr"/>
              <a:lstStyle/>
              <a:p>
                <a:endParaRPr lang="zh-CN" altLang="en-US" sz="675"/>
              </a:p>
            </p:txBody>
          </p:sp>
          <p:sp>
            <p:nvSpPr>
              <p:cNvPr id="74" name="任意形状 73">
                <a:extLst>
                  <a:ext uri="{FF2B5EF4-FFF2-40B4-BE49-F238E27FC236}">
                    <a16:creationId xmlns:a16="http://schemas.microsoft.com/office/drawing/2014/main" id="{06E251C9-E6B6-0A3D-372D-1A0F48E23961}"/>
                  </a:ext>
                </a:extLst>
              </p:cNvPr>
              <p:cNvSpPr/>
              <p:nvPr/>
            </p:nvSpPr>
            <p:spPr>
              <a:xfrm>
                <a:off x="21531996" y="1340805"/>
                <a:ext cx="255697" cy="496179"/>
              </a:xfrm>
              <a:custGeom>
                <a:avLst/>
                <a:gdLst>
                  <a:gd name="connsiteX0" fmla="*/ 0 w 255697"/>
                  <a:gd name="connsiteY0" fmla="*/ 496179 h 496179"/>
                  <a:gd name="connsiteX1" fmla="*/ 56962 w 255697"/>
                  <a:gd name="connsiteY1" fmla="*/ 496179 h 496179"/>
                  <a:gd name="connsiteX2" fmla="*/ 127849 w 255697"/>
                  <a:gd name="connsiteY2" fmla="*/ 46953 h 496179"/>
                  <a:gd name="connsiteX3" fmla="*/ 192406 w 255697"/>
                  <a:gd name="connsiteY3" fmla="*/ 46953 h 496179"/>
                  <a:gd name="connsiteX4" fmla="*/ 181014 w 255697"/>
                  <a:gd name="connsiteY4" fmla="*/ 87561 h 496179"/>
                  <a:gd name="connsiteX5" fmla="*/ 167090 w 255697"/>
                  <a:gd name="connsiteY5" fmla="*/ 133245 h 496179"/>
                  <a:gd name="connsiteX6" fmla="*/ 150634 w 255697"/>
                  <a:gd name="connsiteY6" fmla="*/ 181467 h 496179"/>
                  <a:gd name="connsiteX7" fmla="*/ 131646 w 255697"/>
                  <a:gd name="connsiteY7" fmla="*/ 229689 h 496179"/>
                  <a:gd name="connsiteX8" fmla="*/ 168355 w 255697"/>
                  <a:gd name="connsiteY8" fmla="*/ 229689 h 496179"/>
                  <a:gd name="connsiteX9" fmla="*/ 153165 w 255697"/>
                  <a:gd name="connsiteY9" fmla="*/ 319788 h 496179"/>
                  <a:gd name="connsiteX10" fmla="*/ 129115 w 255697"/>
                  <a:gd name="connsiteY10" fmla="*/ 394659 h 496179"/>
                  <a:gd name="connsiteX11" fmla="*/ 87342 w 255697"/>
                  <a:gd name="connsiteY11" fmla="*/ 451764 h 496179"/>
                  <a:gd name="connsiteX12" fmla="*/ 154431 w 255697"/>
                  <a:gd name="connsiteY12" fmla="*/ 451764 h 496179"/>
                  <a:gd name="connsiteX13" fmla="*/ 186077 w 255697"/>
                  <a:gd name="connsiteY13" fmla="*/ 393390 h 496179"/>
                  <a:gd name="connsiteX14" fmla="*/ 206330 w 255697"/>
                  <a:gd name="connsiteY14" fmla="*/ 319788 h 496179"/>
                  <a:gd name="connsiteX15" fmla="*/ 229115 w 255697"/>
                  <a:gd name="connsiteY15" fmla="*/ 184005 h 496179"/>
                  <a:gd name="connsiteX16" fmla="*/ 202533 w 255697"/>
                  <a:gd name="connsiteY16" fmla="*/ 184005 h 496179"/>
                  <a:gd name="connsiteX17" fmla="*/ 216457 w 255697"/>
                  <a:gd name="connsiteY17" fmla="*/ 143397 h 496179"/>
                  <a:gd name="connsiteX18" fmla="*/ 230381 w 255697"/>
                  <a:gd name="connsiteY18" fmla="*/ 95175 h 496179"/>
                  <a:gd name="connsiteX19" fmla="*/ 244305 w 255697"/>
                  <a:gd name="connsiteY19" fmla="*/ 45684 h 496179"/>
                  <a:gd name="connsiteX20" fmla="*/ 255698 w 255697"/>
                  <a:gd name="connsiteY20" fmla="*/ 0 h 496179"/>
                  <a:gd name="connsiteX21" fmla="*/ 77216 w 255697"/>
                  <a:gd name="connsiteY21" fmla="*/ 0 h 496179"/>
                  <a:gd name="connsiteX22" fmla="*/ 0 w 255697"/>
                  <a:gd name="connsiteY22" fmla="*/ 494910 h 496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55697" h="496179">
                    <a:moveTo>
                      <a:pt x="0" y="496179"/>
                    </a:moveTo>
                    <a:lnTo>
                      <a:pt x="56962" y="496179"/>
                    </a:lnTo>
                    <a:lnTo>
                      <a:pt x="127849" y="46953"/>
                    </a:lnTo>
                    <a:lnTo>
                      <a:pt x="192406" y="46953"/>
                    </a:lnTo>
                    <a:cubicBezTo>
                      <a:pt x="188609" y="59643"/>
                      <a:pt x="184811" y="72333"/>
                      <a:pt x="181014" y="87561"/>
                    </a:cubicBezTo>
                    <a:cubicBezTo>
                      <a:pt x="177216" y="102789"/>
                      <a:pt x="172153" y="118017"/>
                      <a:pt x="167090" y="133245"/>
                    </a:cubicBezTo>
                    <a:cubicBezTo>
                      <a:pt x="162026" y="149742"/>
                      <a:pt x="155697" y="164970"/>
                      <a:pt x="150634" y="181467"/>
                    </a:cubicBezTo>
                    <a:cubicBezTo>
                      <a:pt x="144305" y="197964"/>
                      <a:pt x="137975" y="214461"/>
                      <a:pt x="131646" y="229689"/>
                    </a:cubicBezTo>
                    <a:lnTo>
                      <a:pt x="168355" y="229689"/>
                    </a:lnTo>
                    <a:lnTo>
                      <a:pt x="153165" y="319788"/>
                    </a:lnTo>
                    <a:cubicBezTo>
                      <a:pt x="148102" y="348975"/>
                      <a:pt x="140507" y="374355"/>
                      <a:pt x="129115" y="394659"/>
                    </a:cubicBezTo>
                    <a:cubicBezTo>
                      <a:pt x="117722" y="414963"/>
                      <a:pt x="103798" y="435267"/>
                      <a:pt x="87342" y="451764"/>
                    </a:cubicBezTo>
                    <a:lnTo>
                      <a:pt x="154431" y="451764"/>
                    </a:lnTo>
                    <a:cubicBezTo>
                      <a:pt x="167090" y="435267"/>
                      <a:pt x="177216" y="416232"/>
                      <a:pt x="186077" y="393390"/>
                    </a:cubicBezTo>
                    <a:cubicBezTo>
                      <a:pt x="194938" y="370548"/>
                      <a:pt x="201267" y="346437"/>
                      <a:pt x="206330" y="319788"/>
                    </a:cubicBezTo>
                    <a:lnTo>
                      <a:pt x="229115" y="184005"/>
                    </a:lnTo>
                    <a:lnTo>
                      <a:pt x="202533" y="184005"/>
                    </a:lnTo>
                    <a:cubicBezTo>
                      <a:pt x="206330" y="172584"/>
                      <a:pt x="211394" y="158625"/>
                      <a:pt x="216457" y="143397"/>
                    </a:cubicBezTo>
                    <a:cubicBezTo>
                      <a:pt x="221520" y="128169"/>
                      <a:pt x="226583" y="111672"/>
                      <a:pt x="230381" y="95175"/>
                    </a:cubicBezTo>
                    <a:cubicBezTo>
                      <a:pt x="235444" y="78678"/>
                      <a:pt x="239242" y="62181"/>
                      <a:pt x="244305" y="45684"/>
                    </a:cubicBezTo>
                    <a:cubicBezTo>
                      <a:pt x="249368" y="29187"/>
                      <a:pt x="253166" y="13959"/>
                      <a:pt x="255698" y="0"/>
                    </a:cubicBezTo>
                    <a:lnTo>
                      <a:pt x="77216" y="0"/>
                    </a:lnTo>
                    <a:lnTo>
                      <a:pt x="0" y="494910"/>
                    </a:lnTo>
                    <a:close/>
                  </a:path>
                </a:pathLst>
              </a:custGeom>
              <a:solidFill>
                <a:srgbClr val="7B7A7B"/>
              </a:solidFill>
              <a:ln w="12654" cap="flat">
                <a:noFill/>
                <a:prstDash val="solid"/>
                <a:miter/>
              </a:ln>
            </p:spPr>
            <p:txBody>
              <a:bodyPr rtlCol="0" anchor="ctr"/>
              <a:lstStyle/>
              <a:p>
                <a:endParaRPr lang="zh-CN" altLang="en-US" sz="675"/>
              </a:p>
            </p:txBody>
          </p:sp>
          <p:sp>
            <p:nvSpPr>
              <p:cNvPr id="75" name="任意形状 74">
                <a:extLst>
                  <a:ext uri="{FF2B5EF4-FFF2-40B4-BE49-F238E27FC236}">
                    <a16:creationId xmlns:a16="http://schemas.microsoft.com/office/drawing/2014/main" id="{8567CA47-E50B-02A9-46A1-F02CC4DF4921}"/>
                  </a:ext>
                </a:extLst>
              </p:cNvPr>
              <p:cNvSpPr/>
              <p:nvPr/>
            </p:nvSpPr>
            <p:spPr>
              <a:xfrm>
                <a:off x="21242121" y="1331923"/>
                <a:ext cx="346837" cy="506330"/>
              </a:xfrm>
              <a:custGeom>
                <a:avLst/>
                <a:gdLst>
                  <a:gd name="connsiteX0" fmla="*/ 106330 w 346837"/>
                  <a:gd name="connsiteY0" fmla="*/ 223344 h 506330"/>
                  <a:gd name="connsiteX1" fmla="*/ 125317 w 346837"/>
                  <a:gd name="connsiteY1" fmla="*/ 185274 h 506330"/>
                  <a:gd name="connsiteX2" fmla="*/ 322786 w 346837"/>
                  <a:gd name="connsiteY2" fmla="*/ 185274 h 506330"/>
                  <a:gd name="connsiteX3" fmla="*/ 330381 w 346837"/>
                  <a:gd name="connsiteY3" fmla="*/ 137052 h 506330"/>
                  <a:gd name="connsiteX4" fmla="*/ 291141 w 346837"/>
                  <a:gd name="connsiteY4" fmla="*/ 137052 h 506330"/>
                  <a:gd name="connsiteX5" fmla="*/ 306331 w 346837"/>
                  <a:gd name="connsiteY5" fmla="*/ 106596 h 506330"/>
                  <a:gd name="connsiteX6" fmla="*/ 320255 w 346837"/>
                  <a:gd name="connsiteY6" fmla="*/ 77409 h 506330"/>
                  <a:gd name="connsiteX7" fmla="*/ 332913 w 346837"/>
                  <a:gd name="connsiteY7" fmla="*/ 46953 h 506330"/>
                  <a:gd name="connsiteX8" fmla="*/ 346837 w 346837"/>
                  <a:gd name="connsiteY8" fmla="*/ 11421 h 506330"/>
                  <a:gd name="connsiteX9" fmla="*/ 294938 w 346837"/>
                  <a:gd name="connsiteY9" fmla="*/ 11421 h 506330"/>
                  <a:gd name="connsiteX10" fmla="*/ 268356 w 346837"/>
                  <a:gd name="connsiteY10" fmla="*/ 74871 h 506330"/>
                  <a:gd name="connsiteX11" fmla="*/ 236710 w 346837"/>
                  <a:gd name="connsiteY11" fmla="*/ 138321 h 506330"/>
                  <a:gd name="connsiteX12" fmla="*/ 189874 w 346837"/>
                  <a:gd name="connsiteY12" fmla="*/ 138321 h 506330"/>
                  <a:gd name="connsiteX13" fmla="*/ 198735 w 346837"/>
                  <a:gd name="connsiteY13" fmla="*/ 85023 h 506330"/>
                  <a:gd name="connsiteX14" fmla="*/ 255697 w 346837"/>
                  <a:gd name="connsiteY14" fmla="*/ 85023 h 506330"/>
                  <a:gd name="connsiteX15" fmla="*/ 263292 w 346837"/>
                  <a:gd name="connsiteY15" fmla="*/ 36801 h 506330"/>
                  <a:gd name="connsiteX16" fmla="*/ 206330 w 346837"/>
                  <a:gd name="connsiteY16" fmla="*/ 36801 h 506330"/>
                  <a:gd name="connsiteX17" fmla="*/ 212659 w 346837"/>
                  <a:gd name="connsiteY17" fmla="*/ 0 h 506330"/>
                  <a:gd name="connsiteX18" fmla="*/ 155697 w 346837"/>
                  <a:gd name="connsiteY18" fmla="*/ 0 h 506330"/>
                  <a:gd name="connsiteX19" fmla="*/ 149368 w 346837"/>
                  <a:gd name="connsiteY19" fmla="*/ 36801 h 506330"/>
                  <a:gd name="connsiteX20" fmla="*/ 63291 w 346837"/>
                  <a:gd name="connsiteY20" fmla="*/ 36801 h 506330"/>
                  <a:gd name="connsiteX21" fmla="*/ 55696 w 346837"/>
                  <a:gd name="connsiteY21" fmla="*/ 85023 h 506330"/>
                  <a:gd name="connsiteX22" fmla="*/ 141773 w 346837"/>
                  <a:gd name="connsiteY22" fmla="*/ 85023 h 506330"/>
                  <a:gd name="connsiteX23" fmla="*/ 132912 w 346837"/>
                  <a:gd name="connsiteY23" fmla="*/ 138321 h 506330"/>
                  <a:gd name="connsiteX24" fmla="*/ 35443 w 346837"/>
                  <a:gd name="connsiteY24" fmla="*/ 138321 h 506330"/>
                  <a:gd name="connsiteX25" fmla="*/ 27848 w 346837"/>
                  <a:gd name="connsiteY25" fmla="*/ 186543 h 506330"/>
                  <a:gd name="connsiteX26" fmla="*/ 68355 w 346837"/>
                  <a:gd name="connsiteY26" fmla="*/ 186543 h 506330"/>
                  <a:gd name="connsiteX27" fmla="*/ 37975 w 346837"/>
                  <a:gd name="connsiteY27" fmla="*/ 244917 h 506330"/>
                  <a:gd name="connsiteX28" fmla="*/ 0 w 346837"/>
                  <a:gd name="connsiteY28" fmla="*/ 308367 h 506330"/>
                  <a:gd name="connsiteX29" fmla="*/ 37975 w 346837"/>
                  <a:gd name="connsiteY29" fmla="*/ 308367 h 506330"/>
                  <a:gd name="connsiteX30" fmla="*/ 6329 w 346837"/>
                  <a:gd name="connsiteY30" fmla="*/ 506331 h 506330"/>
                  <a:gd name="connsiteX31" fmla="*/ 212659 w 346837"/>
                  <a:gd name="connsiteY31" fmla="*/ 506331 h 506330"/>
                  <a:gd name="connsiteX32" fmla="*/ 262027 w 346837"/>
                  <a:gd name="connsiteY32" fmla="*/ 464454 h 506330"/>
                  <a:gd name="connsiteX33" fmla="*/ 262027 w 346837"/>
                  <a:gd name="connsiteY33" fmla="*/ 464454 h 506330"/>
                  <a:gd name="connsiteX34" fmla="*/ 301267 w 346837"/>
                  <a:gd name="connsiteY34" fmla="*/ 224613 h 506330"/>
                  <a:gd name="connsiteX35" fmla="*/ 106330 w 346837"/>
                  <a:gd name="connsiteY35" fmla="*/ 224613 h 506330"/>
                  <a:gd name="connsiteX36" fmla="*/ 98735 w 346837"/>
                  <a:gd name="connsiteY36" fmla="*/ 271566 h 506330"/>
                  <a:gd name="connsiteX37" fmla="*/ 237976 w 346837"/>
                  <a:gd name="connsiteY37" fmla="*/ 271566 h 506330"/>
                  <a:gd name="connsiteX38" fmla="*/ 226583 w 346837"/>
                  <a:gd name="connsiteY38" fmla="*/ 341361 h 506330"/>
                  <a:gd name="connsiteX39" fmla="*/ 87342 w 346837"/>
                  <a:gd name="connsiteY39" fmla="*/ 341361 h 506330"/>
                  <a:gd name="connsiteX40" fmla="*/ 98735 w 346837"/>
                  <a:gd name="connsiteY40" fmla="*/ 271566 h 506330"/>
                  <a:gd name="connsiteX41" fmla="*/ 79747 w 346837"/>
                  <a:gd name="connsiteY41" fmla="*/ 388314 h 506330"/>
                  <a:gd name="connsiteX42" fmla="*/ 218988 w 346837"/>
                  <a:gd name="connsiteY42" fmla="*/ 388314 h 506330"/>
                  <a:gd name="connsiteX43" fmla="*/ 212659 w 346837"/>
                  <a:gd name="connsiteY43" fmla="*/ 422577 h 506330"/>
                  <a:gd name="connsiteX44" fmla="*/ 212659 w 346837"/>
                  <a:gd name="connsiteY44" fmla="*/ 422577 h 506330"/>
                  <a:gd name="connsiteX45" fmla="*/ 210128 w 346837"/>
                  <a:gd name="connsiteY45" fmla="*/ 439074 h 506330"/>
                  <a:gd name="connsiteX46" fmla="*/ 210128 w 346837"/>
                  <a:gd name="connsiteY46" fmla="*/ 439074 h 506330"/>
                  <a:gd name="connsiteX47" fmla="*/ 207596 w 346837"/>
                  <a:gd name="connsiteY47" fmla="*/ 458109 h 506330"/>
                  <a:gd name="connsiteX48" fmla="*/ 68355 w 346837"/>
                  <a:gd name="connsiteY48" fmla="*/ 458109 h 506330"/>
                  <a:gd name="connsiteX49" fmla="*/ 79747 w 346837"/>
                  <a:gd name="connsiteY49" fmla="*/ 388314 h 50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346837" h="506330">
                    <a:moveTo>
                      <a:pt x="106330" y="223344"/>
                    </a:moveTo>
                    <a:lnTo>
                      <a:pt x="125317" y="185274"/>
                    </a:lnTo>
                    <a:lnTo>
                      <a:pt x="322786" y="185274"/>
                    </a:lnTo>
                    <a:lnTo>
                      <a:pt x="330381" y="137052"/>
                    </a:lnTo>
                    <a:lnTo>
                      <a:pt x="291141" y="137052"/>
                    </a:lnTo>
                    <a:cubicBezTo>
                      <a:pt x="296204" y="126900"/>
                      <a:pt x="301267" y="116748"/>
                      <a:pt x="306331" y="106596"/>
                    </a:cubicBezTo>
                    <a:cubicBezTo>
                      <a:pt x="311394" y="96444"/>
                      <a:pt x="315191" y="87561"/>
                      <a:pt x="320255" y="77409"/>
                    </a:cubicBezTo>
                    <a:cubicBezTo>
                      <a:pt x="325318" y="67257"/>
                      <a:pt x="329116" y="57105"/>
                      <a:pt x="332913" y="46953"/>
                    </a:cubicBezTo>
                    <a:cubicBezTo>
                      <a:pt x="336711" y="35532"/>
                      <a:pt x="341774" y="24111"/>
                      <a:pt x="346837" y="11421"/>
                    </a:cubicBezTo>
                    <a:lnTo>
                      <a:pt x="294938" y="11421"/>
                    </a:lnTo>
                    <a:cubicBezTo>
                      <a:pt x="287343" y="34263"/>
                      <a:pt x="278482" y="54567"/>
                      <a:pt x="268356" y="74871"/>
                    </a:cubicBezTo>
                    <a:cubicBezTo>
                      <a:pt x="259495" y="93906"/>
                      <a:pt x="248103" y="115479"/>
                      <a:pt x="236710" y="138321"/>
                    </a:cubicBezTo>
                    <a:lnTo>
                      <a:pt x="189874" y="138321"/>
                    </a:lnTo>
                    <a:lnTo>
                      <a:pt x="198735" y="85023"/>
                    </a:lnTo>
                    <a:lnTo>
                      <a:pt x="255697" y="85023"/>
                    </a:lnTo>
                    <a:lnTo>
                      <a:pt x="263292" y="36801"/>
                    </a:lnTo>
                    <a:lnTo>
                      <a:pt x="206330" y="36801"/>
                    </a:lnTo>
                    <a:lnTo>
                      <a:pt x="212659" y="0"/>
                    </a:lnTo>
                    <a:lnTo>
                      <a:pt x="155697" y="0"/>
                    </a:lnTo>
                    <a:lnTo>
                      <a:pt x="149368" y="36801"/>
                    </a:lnTo>
                    <a:lnTo>
                      <a:pt x="63291" y="36801"/>
                    </a:lnTo>
                    <a:lnTo>
                      <a:pt x="55696" y="85023"/>
                    </a:lnTo>
                    <a:lnTo>
                      <a:pt x="141773" y="85023"/>
                    </a:lnTo>
                    <a:lnTo>
                      <a:pt x="132912" y="138321"/>
                    </a:lnTo>
                    <a:lnTo>
                      <a:pt x="35443" y="138321"/>
                    </a:lnTo>
                    <a:lnTo>
                      <a:pt x="27848" y="186543"/>
                    </a:lnTo>
                    <a:lnTo>
                      <a:pt x="68355" y="186543"/>
                    </a:lnTo>
                    <a:cubicBezTo>
                      <a:pt x="59494" y="205578"/>
                      <a:pt x="49367" y="224613"/>
                      <a:pt x="37975" y="244917"/>
                    </a:cubicBezTo>
                    <a:cubicBezTo>
                      <a:pt x="26582" y="265221"/>
                      <a:pt x="13924" y="286794"/>
                      <a:pt x="0" y="308367"/>
                    </a:cubicBezTo>
                    <a:lnTo>
                      <a:pt x="37975" y="308367"/>
                    </a:lnTo>
                    <a:lnTo>
                      <a:pt x="6329" y="506331"/>
                    </a:lnTo>
                    <a:lnTo>
                      <a:pt x="212659" y="506331"/>
                    </a:lnTo>
                    <a:cubicBezTo>
                      <a:pt x="235444" y="506331"/>
                      <a:pt x="258229" y="487296"/>
                      <a:pt x="262027" y="464454"/>
                    </a:cubicBezTo>
                    <a:lnTo>
                      <a:pt x="262027" y="464454"/>
                    </a:lnTo>
                    <a:lnTo>
                      <a:pt x="301267" y="224613"/>
                    </a:lnTo>
                    <a:lnTo>
                      <a:pt x="106330" y="224613"/>
                    </a:lnTo>
                    <a:close/>
                    <a:moveTo>
                      <a:pt x="98735" y="271566"/>
                    </a:moveTo>
                    <a:lnTo>
                      <a:pt x="237976" y="271566"/>
                    </a:lnTo>
                    <a:lnTo>
                      <a:pt x="226583" y="341361"/>
                    </a:lnTo>
                    <a:lnTo>
                      <a:pt x="87342" y="341361"/>
                    </a:lnTo>
                    <a:lnTo>
                      <a:pt x="98735" y="271566"/>
                    </a:lnTo>
                    <a:close/>
                    <a:moveTo>
                      <a:pt x="79747" y="388314"/>
                    </a:moveTo>
                    <a:lnTo>
                      <a:pt x="218988" y="388314"/>
                    </a:lnTo>
                    <a:lnTo>
                      <a:pt x="212659" y="422577"/>
                    </a:lnTo>
                    <a:lnTo>
                      <a:pt x="212659" y="422577"/>
                    </a:lnTo>
                    <a:lnTo>
                      <a:pt x="210128" y="439074"/>
                    </a:lnTo>
                    <a:cubicBezTo>
                      <a:pt x="210128" y="439074"/>
                      <a:pt x="210128" y="439074"/>
                      <a:pt x="210128" y="439074"/>
                    </a:cubicBezTo>
                    <a:lnTo>
                      <a:pt x="207596" y="458109"/>
                    </a:lnTo>
                    <a:lnTo>
                      <a:pt x="68355" y="458109"/>
                    </a:lnTo>
                    <a:lnTo>
                      <a:pt x="79747" y="388314"/>
                    </a:lnTo>
                    <a:close/>
                  </a:path>
                </a:pathLst>
              </a:custGeom>
              <a:solidFill>
                <a:srgbClr val="7B7A7B"/>
              </a:solidFill>
              <a:ln w="12654" cap="flat">
                <a:noFill/>
                <a:prstDash val="solid"/>
                <a:miter/>
              </a:ln>
            </p:spPr>
            <p:txBody>
              <a:bodyPr rtlCol="0" anchor="ctr"/>
              <a:lstStyle/>
              <a:p>
                <a:endParaRPr lang="zh-CN" altLang="en-US" sz="675"/>
              </a:p>
            </p:txBody>
          </p:sp>
          <p:sp>
            <p:nvSpPr>
              <p:cNvPr id="76" name="任意形状 75">
                <a:extLst>
                  <a:ext uri="{FF2B5EF4-FFF2-40B4-BE49-F238E27FC236}">
                    <a16:creationId xmlns:a16="http://schemas.microsoft.com/office/drawing/2014/main" id="{F011FC27-F85A-1A52-37E1-4204CD63CE9A}"/>
                  </a:ext>
                </a:extLst>
              </p:cNvPr>
              <p:cNvSpPr/>
              <p:nvPr/>
            </p:nvSpPr>
            <p:spPr>
              <a:xfrm>
                <a:off x="22506684" y="1330654"/>
                <a:ext cx="345571" cy="506330"/>
              </a:xfrm>
              <a:custGeom>
                <a:avLst/>
                <a:gdLst>
                  <a:gd name="connsiteX0" fmla="*/ 186077 w 345571"/>
                  <a:gd name="connsiteY0" fmla="*/ 157356 h 506330"/>
                  <a:gd name="connsiteX1" fmla="*/ 186077 w 345571"/>
                  <a:gd name="connsiteY1" fmla="*/ 129438 h 506330"/>
                  <a:gd name="connsiteX2" fmla="*/ 281014 w 345571"/>
                  <a:gd name="connsiteY2" fmla="*/ 123093 h 506330"/>
                  <a:gd name="connsiteX3" fmla="*/ 256963 w 345571"/>
                  <a:gd name="connsiteY3" fmla="*/ 76140 h 506330"/>
                  <a:gd name="connsiteX4" fmla="*/ 188608 w 345571"/>
                  <a:gd name="connsiteY4" fmla="*/ 81216 h 506330"/>
                  <a:gd name="connsiteX5" fmla="*/ 198735 w 345571"/>
                  <a:gd name="connsiteY5" fmla="*/ 0 h 506330"/>
                  <a:gd name="connsiteX6" fmla="*/ 140507 w 345571"/>
                  <a:gd name="connsiteY6" fmla="*/ 0 h 506330"/>
                  <a:gd name="connsiteX7" fmla="*/ 135444 w 345571"/>
                  <a:gd name="connsiteY7" fmla="*/ 43146 h 506330"/>
                  <a:gd name="connsiteX8" fmla="*/ 131646 w 345571"/>
                  <a:gd name="connsiteY8" fmla="*/ 85023 h 506330"/>
                  <a:gd name="connsiteX9" fmla="*/ 51899 w 345571"/>
                  <a:gd name="connsiteY9" fmla="*/ 90099 h 506330"/>
                  <a:gd name="connsiteX10" fmla="*/ 43038 w 345571"/>
                  <a:gd name="connsiteY10" fmla="*/ 139590 h 506330"/>
                  <a:gd name="connsiteX11" fmla="*/ 127849 w 345571"/>
                  <a:gd name="connsiteY11" fmla="*/ 134514 h 506330"/>
                  <a:gd name="connsiteX12" fmla="*/ 127849 w 345571"/>
                  <a:gd name="connsiteY12" fmla="*/ 197964 h 506330"/>
                  <a:gd name="connsiteX13" fmla="*/ 27848 w 345571"/>
                  <a:gd name="connsiteY13" fmla="*/ 204309 h 506330"/>
                  <a:gd name="connsiteX14" fmla="*/ 18987 w 345571"/>
                  <a:gd name="connsiteY14" fmla="*/ 253800 h 506330"/>
                  <a:gd name="connsiteX15" fmla="*/ 130380 w 345571"/>
                  <a:gd name="connsiteY15" fmla="*/ 246186 h 506330"/>
                  <a:gd name="connsiteX16" fmla="*/ 137975 w 345571"/>
                  <a:gd name="connsiteY16" fmla="*/ 313443 h 506330"/>
                  <a:gd name="connsiteX17" fmla="*/ 154431 w 345571"/>
                  <a:gd name="connsiteY17" fmla="*/ 384507 h 506330"/>
                  <a:gd name="connsiteX18" fmla="*/ 81013 w 345571"/>
                  <a:gd name="connsiteY18" fmla="*/ 446688 h 506330"/>
                  <a:gd name="connsiteX19" fmla="*/ 0 w 345571"/>
                  <a:gd name="connsiteY19" fmla="*/ 506331 h 506330"/>
                  <a:gd name="connsiteX20" fmla="*/ 83545 w 345571"/>
                  <a:gd name="connsiteY20" fmla="*/ 506331 h 506330"/>
                  <a:gd name="connsiteX21" fmla="*/ 127849 w 345571"/>
                  <a:gd name="connsiteY21" fmla="*/ 473337 h 506330"/>
                  <a:gd name="connsiteX22" fmla="*/ 175950 w 345571"/>
                  <a:gd name="connsiteY22" fmla="*/ 435267 h 506330"/>
                  <a:gd name="connsiteX23" fmla="*/ 191140 w 345571"/>
                  <a:gd name="connsiteY23" fmla="*/ 469530 h 506330"/>
                  <a:gd name="connsiteX24" fmla="*/ 213925 w 345571"/>
                  <a:gd name="connsiteY24" fmla="*/ 506331 h 506330"/>
                  <a:gd name="connsiteX25" fmla="*/ 300002 w 345571"/>
                  <a:gd name="connsiteY25" fmla="*/ 506331 h 506330"/>
                  <a:gd name="connsiteX26" fmla="*/ 253166 w 345571"/>
                  <a:gd name="connsiteY26" fmla="*/ 447957 h 506330"/>
                  <a:gd name="connsiteX27" fmla="*/ 224052 w 345571"/>
                  <a:gd name="connsiteY27" fmla="*/ 388314 h 506330"/>
                  <a:gd name="connsiteX28" fmla="*/ 284812 w 345571"/>
                  <a:gd name="connsiteY28" fmla="*/ 323595 h 506330"/>
                  <a:gd name="connsiteX29" fmla="*/ 336711 w 345571"/>
                  <a:gd name="connsiteY29" fmla="*/ 261414 h 506330"/>
                  <a:gd name="connsiteX30" fmla="*/ 274685 w 345571"/>
                  <a:gd name="connsiteY30" fmla="*/ 261414 h 506330"/>
                  <a:gd name="connsiteX31" fmla="*/ 207596 w 345571"/>
                  <a:gd name="connsiteY31" fmla="*/ 335016 h 506330"/>
                  <a:gd name="connsiteX32" fmla="*/ 197469 w 345571"/>
                  <a:gd name="connsiteY32" fmla="*/ 285525 h 506330"/>
                  <a:gd name="connsiteX33" fmla="*/ 191140 w 345571"/>
                  <a:gd name="connsiteY33" fmla="*/ 242379 h 506330"/>
                  <a:gd name="connsiteX34" fmla="*/ 336711 w 345571"/>
                  <a:gd name="connsiteY34" fmla="*/ 229689 h 506330"/>
                  <a:gd name="connsiteX35" fmla="*/ 345572 w 345571"/>
                  <a:gd name="connsiteY35" fmla="*/ 180198 h 506330"/>
                  <a:gd name="connsiteX36" fmla="*/ 187343 w 345571"/>
                  <a:gd name="connsiteY36" fmla="*/ 194157 h 506330"/>
                  <a:gd name="connsiteX37" fmla="*/ 187343 w 345571"/>
                  <a:gd name="connsiteY37" fmla="*/ 158625 h 50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45571" h="506330">
                    <a:moveTo>
                      <a:pt x="186077" y="157356"/>
                    </a:moveTo>
                    <a:cubicBezTo>
                      <a:pt x="186077" y="148473"/>
                      <a:pt x="186077" y="139590"/>
                      <a:pt x="186077" y="129438"/>
                    </a:cubicBezTo>
                    <a:lnTo>
                      <a:pt x="281014" y="123093"/>
                    </a:lnTo>
                    <a:cubicBezTo>
                      <a:pt x="267090" y="111672"/>
                      <a:pt x="258229" y="95175"/>
                      <a:pt x="256963" y="76140"/>
                    </a:cubicBezTo>
                    <a:lnTo>
                      <a:pt x="188608" y="81216"/>
                    </a:lnTo>
                    <a:cubicBezTo>
                      <a:pt x="189874" y="54567"/>
                      <a:pt x="193672" y="27918"/>
                      <a:pt x="198735" y="0"/>
                    </a:cubicBezTo>
                    <a:lnTo>
                      <a:pt x="140507" y="0"/>
                    </a:lnTo>
                    <a:cubicBezTo>
                      <a:pt x="137975" y="15228"/>
                      <a:pt x="136710" y="29187"/>
                      <a:pt x="135444" y="43146"/>
                    </a:cubicBezTo>
                    <a:cubicBezTo>
                      <a:pt x="134178" y="57105"/>
                      <a:pt x="131646" y="71064"/>
                      <a:pt x="131646" y="85023"/>
                    </a:cubicBezTo>
                    <a:lnTo>
                      <a:pt x="51899" y="90099"/>
                    </a:lnTo>
                    <a:lnTo>
                      <a:pt x="43038" y="139590"/>
                    </a:lnTo>
                    <a:lnTo>
                      <a:pt x="127849" y="134514"/>
                    </a:lnTo>
                    <a:cubicBezTo>
                      <a:pt x="127849" y="153549"/>
                      <a:pt x="126583" y="180198"/>
                      <a:pt x="127849" y="197964"/>
                    </a:cubicBezTo>
                    <a:lnTo>
                      <a:pt x="27848" y="204309"/>
                    </a:lnTo>
                    <a:lnTo>
                      <a:pt x="18987" y="253800"/>
                    </a:lnTo>
                    <a:lnTo>
                      <a:pt x="130380" y="246186"/>
                    </a:lnTo>
                    <a:cubicBezTo>
                      <a:pt x="131646" y="272835"/>
                      <a:pt x="134178" y="289332"/>
                      <a:pt x="137975" y="313443"/>
                    </a:cubicBezTo>
                    <a:cubicBezTo>
                      <a:pt x="141773" y="337554"/>
                      <a:pt x="148102" y="361665"/>
                      <a:pt x="154431" y="384507"/>
                    </a:cubicBezTo>
                    <a:cubicBezTo>
                      <a:pt x="131646" y="404811"/>
                      <a:pt x="106330" y="426384"/>
                      <a:pt x="81013" y="446688"/>
                    </a:cubicBezTo>
                    <a:cubicBezTo>
                      <a:pt x="54431" y="466992"/>
                      <a:pt x="29114" y="487296"/>
                      <a:pt x="0" y="506331"/>
                    </a:cubicBezTo>
                    <a:lnTo>
                      <a:pt x="83545" y="506331"/>
                    </a:lnTo>
                    <a:cubicBezTo>
                      <a:pt x="98735" y="496179"/>
                      <a:pt x="112659" y="484758"/>
                      <a:pt x="127849" y="473337"/>
                    </a:cubicBezTo>
                    <a:cubicBezTo>
                      <a:pt x="143039" y="461916"/>
                      <a:pt x="162026" y="447957"/>
                      <a:pt x="175950" y="435267"/>
                    </a:cubicBezTo>
                    <a:cubicBezTo>
                      <a:pt x="181014" y="446688"/>
                      <a:pt x="184811" y="458109"/>
                      <a:pt x="191140" y="469530"/>
                    </a:cubicBezTo>
                    <a:cubicBezTo>
                      <a:pt x="198735" y="484758"/>
                      <a:pt x="207596" y="498717"/>
                      <a:pt x="213925" y="506331"/>
                    </a:cubicBezTo>
                    <a:lnTo>
                      <a:pt x="300002" y="506331"/>
                    </a:lnTo>
                    <a:cubicBezTo>
                      <a:pt x="284812" y="496179"/>
                      <a:pt x="264558" y="465723"/>
                      <a:pt x="253166" y="447957"/>
                    </a:cubicBezTo>
                    <a:cubicBezTo>
                      <a:pt x="241773" y="431460"/>
                      <a:pt x="230381" y="408618"/>
                      <a:pt x="224052" y="388314"/>
                    </a:cubicBezTo>
                    <a:cubicBezTo>
                      <a:pt x="244305" y="368010"/>
                      <a:pt x="264558" y="346437"/>
                      <a:pt x="284812" y="323595"/>
                    </a:cubicBezTo>
                    <a:cubicBezTo>
                      <a:pt x="305065" y="300753"/>
                      <a:pt x="316457" y="285525"/>
                      <a:pt x="336711" y="261414"/>
                    </a:cubicBezTo>
                    <a:lnTo>
                      <a:pt x="274685" y="261414"/>
                    </a:lnTo>
                    <a:cubicBezTo>
                      <a:pt x="251900" y="289332"/>
                      <a:pt x="235444" y="308367"/>
                      <a:pt x="207596" y="335016"/>
                    </a:cubicBezTo>
                    <a:cubicBezTo>
                      <a:pt x="203799" y="318519"/>
                      <a:pt x="200001" y="302022"/>
                      <a:pt x="197469" y="285525"/>
                    </a:cubicBezTo>
                    <a:cubicBezTo>
                      <a:pt x="194938" y="269028"/>
                      <a:pt x="193672" y="260145"/>
                      <a:pt x="191140" y="242379"/>
                    </a:cubicBezTo>
                    <a:lnTo>
                      <a:pt x="336711" y="229689"/>
                    </a:lnTo>
                    <a:lnTo>
                      <a:pt x="345572" y="180198"/>
                    </a:lnTo>
                    <a:lnTo>
                      <a:pt x="187343" y="194157"/>
                    </a:lnTo>
                    <a:cubicBezTo>
                      <a:pt x="187343" y="185274"/>
                      <a:pt x="187343" y="167508"/>
                      <a:pt x="187343" y="158625"/>
                    </a:cubicBezTo>
                    <a:close/>
                  </a:path>
                </a:pathLst>
              </a:custGeom>
              <a:solidFill>
                <a:srgbClr val="7B7A7B"/>
              </a:solidFill>
              <a:ln w="12654" cap="flat">
                <a:noFill/>
                <a:prstDash val="solid"/>
                <a:miter/>
              </a:ln>
            </p:spPr>
            <p:txBody>
              <a:bodyPr rtlCol="0" anchor="ctr"/>
              <a:lstStyle/>
              <a:p>
                <a:endParaRPr lang="zh-CN" altLang="en-US" sz="675"/>
              </a:p>
            </p:txBody>
          </p:sp>
        </p:grpSp>
      </p:grpSp>
      <p:sp>
        <p:nvSpPr>
          <p:cNvPr id="78" name="矩形 77">
            <a:extLst>
              <a:ext uri="{FF2B5EF4-FFF2-40B4-BE49-F238E27FC236}">
                <a16:creationId xmlns:a16="http://schemas.microsoft.com/office/drawing/2014/main" id="{69407E6E-6379-D101-2A25-DE0AED2CB944}"/>
              </a:ext>
            </a:extLst>
          </p:cNvPr>
          <p:cNvSpPr/>
          <p:nvPr userDrawn="1"/>
        </p:nvSpPr>
        <p:spPr>
          <a:xfrm>
            <a:off x="868754" y="6367744"/>
            <a:ext cx="3518912" cy="400110"/>
          </a:xfrm>
          <a:prstGeom prst="rect">
            <a:avLst/>
          </a:prstGeom>
        </p:spPr>
        <p:txBody>
          <a:bodyPr wrap="none">
            <a:spAutoFit/>
          </a:bodyPr>
          <a:lstStyle/>
          <a:p>
            <a:pPr algn="ctr"/>
            <a:r>
              <a:rPr lang="zh-CN" altLang="en-US" sz="2000" b="1" i="0" spc="600" baseline="0">
                <a:solidFill>
                  <a:schemeClr val="bg1"/>
                </a:solidFill>
                <a:latin typeface="Microsoft YaHei" panose="020B0503020204020204" pitchFamily="34" charset="-122"/>
                <a:ea typeface="Microsoft YaHei" panose="020B0503020204020204" pitchFamily="34" charset="-122"/>
              </a:rPr>
              <a:t>以云服务赋能数字经济</a:t>
            </a:r>
          </a:p>
        </p:txBody>
      </p:sp>
    </p:spTree>
    <p:extLst>
      <p:ext uri="{BB962C8B-B14F-4D97-AF65-F5344CB8AC3E}">
        <p14:creationId xmlns:p14="http://schemas.microsoft.com/office/powerpoint/2010/main" val="138596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_3项章节页">
    <p:bg>
      <p:bgPr>
        <a:solidFill>
          <a:schemeClr val="bg1"/>
        </a:solidFill>
        <a:effectLst/>
      </p:bgPr>
    </p:bg>
    <p:spTree>
      <p:nvGrpSpPr>
        <p:cNvPr id="1" name=""/>
        <p:cNvGrpSpPr/>
        <p:nvPr/>
      </p:nvGrpSpPr>
      <p:grpSpPr>
        <a:xfrm>
          <a:off x="0" y="0"/>
          <a:ext cx="0" cy="0"/>
          <a:chOff x="0" y="0"/>
          <a:chExt cx="0" cy="0"/>
        </a:xfrm>
      </p:grpSpPr>
      <p:sp>
        <p:nvSpPr>
          <p:cNvPr id="18" name="任意形状 17">
            <a:extLst>
              <a:ext uri="{FF2B5EF4-FFF2-40B4-BE49-F238E27FC236}">
                <a16:creationId xmlns:a16="http://schemas.microsoft.com/office/drawing/2014/main" id="{54D04FB1-F262-CD85-330B-C6019B9AAABA}"/>
              </a:ext>
            </a:extLst>
          </p:cNvPr>
          <p:cNvSpPr/>
          <p:nvPr userDrawn="1"/>
        </p:nvSpPr>
        <p:spPr>
          <a:xfrm>
            <a:off x="0" y="0"/>
            <a:ext cx="6678150" cy="6858000"/>
          </a:xfrm>
          <a:custGeom>
            <a:avLst/>
            <a:gdLst>
              <a:gd name="connsiteX0" fmla="*/ 0 w 13353690"/>
              <a:gd name="connsiteY0" fmla="*/ 0 h 13716000"/>
              <a:gd name="connsiteX1" fmla="*/ 5503653 w 13353690"/>
              <a:gd name="connsiteY1" fmla="*/ 0 h 13716000"/>
              <a:gd name="connsiteX2" fmla="*/ 5507818 w 13353690"/>
              <a:gd name="connsiteY2" fmla="*/ 0 h 13716000"/>
              <a:gd name="connsiteX3" fmla="*/ 5507818 w 13353690"/>
              <a:gd name="connsiteY3" fmla="*/ 7277 h 13716000"/>
              <a:gd name="connsiteX4" fmla="*/ 13353690 w 13353690"/>
              <a:gd name="connsiteY4" fmla="*/ 13716000 h 13716000"/>
              <a:gd name="connsiteX5" fmla="*/ 5507818 w 13353690"/>
              <a:gd name="connsiteY5" fmla="*/ 13716000 h 13716000"/>
              <a:gd name="connsiteX6" fmla="*/ 5503653 w 13353690"/>
              <a:gd name="connsiteY6" fmla="*/ 13716000 h 13716000"/>
              <a:gd name="connsiteX7" fmla="*/ 0 w 13353690"/>
              <a:gd name="connsiteY7"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53690" h="13716000">
                <a:moveTo>
                  <a:pt x="0" y="0"/>
                </a:moveTo>
                <a:lnTo>
                  <a:pt x="5503653" y="0"/>
                </a:lnTo>
                <a:lnTo>
                  <a:pt x="5507818" y="0"/>
                </a:lnTo>
                <a:lnTo>
                  <a:pt x="5507818" y="7277"/>
                </a:lnTo>
                <a:lnTo>
                  <a:pt x="13353690" y="13716000"/>
                </a:lnTo>
                <a:lnTo>
                  <a:pt x="5507818" y="13716000"/>
                </a:lnTo>
                <a:lnTo>
                  <a:pt x="5503653" y="13716000"/>
                </a:lnTo>
                <a:lnTo>
                  <a:pt x="0" y="13716000"/>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675"/>
          </a:p>
        </p:txBody>
      </p:sp>
      <p:sp>
        <p:nvSpPr>
          <p:cNvPr id="2" name="直角三角形 1">
            <a:extLst>
              <a:ext uri="{FF2B5EF4-FFF2-40B4-BE49-F238E27FC236}">
                <a16:creationId xmlns:a16="http://schemas.microsoft.com/office/drawing/2014/main" id="{6B6FDA6D-0C05-8DB4-EEDE-4B55605D4286}"/>
              </a:ext>
            </a:extLst>
          </p:cNvPr>
          <p:cNvSpPr/>
          <p:nvPr userDrawn="1"/>
        </p:nvSpPr>
        <p:spPr>
          <a:xfrm>
            <a:off x="0" y="874207"/>
            <a:ext cx="3425355" cy="5983795"/>
          </a:xfrm>
          <a:prstGeom prst="rtTriangle">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kumimoji="1" lang="zh-CN" altLang="en-US" sz="675"/>
          </a:p>
        </p:txBody>
      </p:sp>
      <p:sp>
        <p:nvSpPr>
          <p:cNvPr id="9" name="直角三角形 8">
            <a:extLst>
              <a:ext uri="{FF2B5EF4-FFF2-40B4-BE49-F238E27FC236}">
                <a16:creationId xmlns:a16="http://schemas.microsoft.com/office/drawing/2014/main" id="{3DD34B06-612A-E4D3-84A0-D7FD9F31F745}"/>
              </a:ext>
            </a:extLst>
          </p:cNvPr>
          <p:cNvSpPr/>
          <p:nvPr userDrawn="1"/>
        </p:nvSpPr>
        <p:spPr>
          <a:xfrm>
            <a:off x="1" y="1356528"/>
            <a:ext cx="3149257" cy="5501472"/>
          </a:xfrm>
          <a:prstGeom prst="rtTriangle">
            <a:avLst/>
          </a:prstGeom>
          <a:solidFill>
            <a:srgbClr val="AA130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kumimoji="1" lang="zh-CN" altLang="en-US" sz="675"/>
          </a:p>
        </p:txBody>
      </p:sp>
      <p:sp>
        <p:nvSpPr>
          <p:cNvPr id="11" name="直角三角形 10">
            <a:extLst>
              <a:ext uri="{FF2B5EF4-FFF2-40B4-BE49-F238E27FC236}">
                <a16:creationId xmlns:a16="http://schemas.microsoft.com/office/drawing/2014/main" id="{DFB8D621-0EBE-3144-E7E2-9AE4391FBF0F}"/>
              </a:ext>
            </a:extLst>
          </p:cNvPr>
          <p:cNvSpPr/>
          <p:nvPr userDrawn="1"/>
        </p:nvSpPr>
        <p:spPr>
          <a:xfrm>
            <a:off x="1" y="2700068"/>
            <a:ext cx="2380162" cy="4157931"/>
          </a:xfrm>
          <a:prstGeom prst="rtTriangle">
            <a:avLst/>
          </a:prstGeom>
          <a:solidFill>
            <a:srgbClr val="D1261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kumimoji="1" lang="zh-CN" altLang="en-US" sz="675"/>
          </a:p>
        </p:txBody>
      </p:sp>
      <p:sp>
        <p:nvSpPr>
          <p:cNvPr id="15" name="直角三角形 14">
            <a:extLst>
              <a:ext uri="{FF2B5EF4-FFF2-40B4-BE49-F238E27FC236}">
                <a16:creationId xmlns:a16="http://schemas.microsoft.com/office/drawing/2014/main" id="{161F41FB-3B4B-D895-9E70-F4D45FE5F0B0}"/>
              </a:ext>
            </a:extLst>
          </p:cNvPr>
          <p:cNvSpPr/>
          <p:nvPr userDrawn="1"/>
        </p:nvSpPr>
        <p:spPr>
          <a:xfrm>
            <a:off x="0" y="4942936"/>
            <a:ext cx="1096257" cy="1915064"/>
          </a:xfrm>
          <a:prstGeom prst="rtTriangle">
            <a:avLst/>
          </a:prstGeom>
          <a:solidFill>
            <a:srgbClr val="F6401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kumimoji="1" lang="zh-CN" altLang="en-US" sz="675"/>
          </a:p>
        </p:txBody>
      </p:sp>
      <p:sp>
        <p:nvSpPr>
          <p:cNvPr id="4" name="文本框 3">
            <a:extLst>
              <a:ext uri="{FF2B5EF4-FFF2-40B4-BE49-F238E27FC236}">
                <a16:creationId xmlns:a16="http://schemas.microsoft.com/office/drawing/2014/main" id="{92D208BA-90A1-FBD9-82CD-A1F85B173BC5}"/>
              </a:ext>
            </a:extLst>
          </p:cNvPr>
          <p:cNvSpPr txBox="1"/>
          <p:nvPr userDrawn="1"/>
        </p:nvSpPr>
        <p:spPr>
          <a:xfrm>
            <a:off x="2324734" y="2794959"/>
            <a:ext cx="1563890" cy="815608"/>
          </a:xfrm>
          <a:prstGeom prst="rect">
            <a:avLst/>
          </a:prstGeom>
        </p:spPr>
        <p:txBody>
          <a:bodyPr vert="horz" wrap="none" lIns="45720" tIns="22860" rIns="45720" bIns="22860" rtlCol="0">
            <a:spAutoFit/>
          </a:bodyPr>
          <a:lstStyle/>
          <a:p>
            <a:pPr algn="r"/>
            <a:r>
              <a:rPr kumimoji="1" lang="zh-CN" altLang="en-US" sz="5000" dirty="0">
                <a:solidFill>
                  <a:srgbClr val="252525"/>
                </a:solidFill>
                <a:latin typeface="Microsoft YaHei" panose="020B0503020204020204" pitchFamily="34" charset="-122"/>
                <a:ea typeface="Microsoft YaHei" panose="020B0503020204020204" pitchFamily="34" charset="-122"/>
              </a:rPr>
              <a:t>目 录</a:t>
            </a:r>
          </a:p>
        </p:txBody>
      </p:sp>
      <p:sp>
        <p:nvSpPr>
          <p:cNvPr id="19" name="文本框 18">
            <a:extLst>
              <a:ext uri="{FF2B5EF4-FFF2-40B4-BE49-F238E27FC236}">
                <a16:creationId xmlns:a16="http://schemas.microsoft.com/office/drawing/2014/main" id="{39F21D83-4C09-E4C5-B9D5-C1BF0FD70E57}"/>
              </a:ext>
            </a:extLst>
          </p:cNvPr>
          <p:cNvSpPr txBox="1"/>
          <p:nvPr userDrawn="1"/>
        </p:nvSpPr>
        <p:spPr>
          <a:xfrm>
            <a:off x="2407702" y="3663415"/>
            <a:ext cx="1468864" cy="353943"/>
          </a:xfrm>
          <a:prstGeom prst="rect">
            <a:avLst/>
          </a:prstGeom>
        </p:spPr>
        <p:txBody>
          <a:bodyPr vert="horz" wrap="none" lIns="45720" tIns="22860" rIns="45720" bIns="22860" rtlCol="0">
            <a:spAutoFit/>
          </a:bodyPr>
          <a:lstStyle/>
          <a:p>
            <a:pPr algn="r"/>
            <a:r>
              <a:rPr kumimoji="1" lang="en-US" altLang="zh-CN" sz="2000" dirty="0">
                <a:solidFill>
                  <a:srgbClr val="F6401F"/>
                </a:solidFill>
                <a:latin typeface="Microsoft YaHei" panose="020B0503020204020204" pitchFamily="34" charset="-122"/>
                <a:ea typeface="Microsoft YaHei" panose="020B0503020204020204" pitchFamily="34" charset="-122"/>
              </a:rPr>
              <a:t>CONTENTS</a:t>
            </a:r>
            <a:endParaRPr kumimoji="1" lang="zh-CN" altLang="en-US" sz="2000" dirty="0">
              <a:solidFill>
                <a:srgbClr val="F6401F"/>
              </a:solidFill>
              <a:latin typeface="Microsoft YaHei" panose="020B0503020204020204" pitchFamily="34" charset="-122"/>
              <a:ea typeface="Microsoft YaHei" panose="020B0503020204020204" pitchFamily="34" charset="-122"/>
            </a:endParaRPr>
          </a:p>
        </p:txBody>
      </p:sp>
      <p:sp>
        <p:nvSpPr>
          <p:cNvPr id="22" name="文本框 21">
            <a:extLst>
              <a:ext uri="{FF2B5EF4-FFF2-40B4-BE49-F238E27FC236}">
                <a16:creationId xmlns:a16="http://schemas.microsoft.com/office/drawing/2014/main" id="{946F4CBB-FE44-B42D-8B7F-81062920E1CF}"/>
              </a:ext>
            </a:extLst>
          </p:cNvPr>
          <p:cNvSpPr txBox="1"/>
          <p:nvPr userDrawn="1"/>
        </p:nvSpPr>
        <p:spPr>
          <a:xfrm>
            <a:off x="4063835" y="1768415"/>
            <a:ext cx="0" cy="0"/>
          </a:xfrm>
          <a:prstGeom prst="rect">
            <a:avLst/>
          </a:prstGeom>
        </p:spPr>
        <p:txBody>
          <a:bodyPr vert="horz" wrap="none" lIns="45720" tIns="22860" rIns="45720" bIns="22860" rtlCol="0">
            <a:normAutofit fontScale="25000" lnSpcReduction="20000"/>
          </a:bodyPr>
          <a:lstStyle/>
          <a:p>
            <a:pPr algn="r"/>
            <a:endParaRPr kumimoji="1" lang="zh-CN" altLang="en-US" sz="675" dirty="0">
              <a:solidFill>
                <a:schemeClr val="bg1">
                  <a:alpha val="80000"/>
                </a:schemeClr>
              </a:solidFill>
              <a:latin typeface="Microsoft YaHei" panose="020B0503020204020204" pitchFamily="34" charset="-122"/>
              <a:ea typeface="Microsoft YaHei" panose="020B0503020204020204" pitchFamily="34" charset="-122"/>
            </a:endParaRPr>
          </a:p>
        </p:txBody>
      </p:sp>
      <p:sp>
        <p:nvSpPr>
          <p:cNvPr id="23" name="矩形 22">
            <a:extLst>
              <a:ext uri="{FF2B5EF4-FFF2-40B4-BE49-F238E27FC236}">
                <a16:creationId xmlns:a16="http://schemas.microsoft.com/office/drawing/2014/main" id="{7A822E97-9772-F222-1705-F9882E415F67}"/>
              </a:ext>
            </a:extLst>
          </p:cNvPr>
          <p:cNvSpPr>
            <a:spLocks noChangeAspect="1"/>
          </p:cNvSpPr>
          <p:nvPr userDrawn="1"/>
        </p:nvSpPr>
        <p:spPr>
          <a:xfrm>
            <a:off x="5417962" y="1625901"/>
            <a:ext cx="761549" cy="761400"/>
          </a:xfrm>
          <a:prstGeom prst="rect">
            <a:avLst/>
          </a:prstGeom>
          <a:solidFill>
            <a:schemeClr val="bg1">
              <a:lumMod val="50000"/>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675"/>
          </a:p>
        </p:txBody>
      </p:sp>
      <p:grpSp>
        <p:nvGrpSpPr>
          <p:cNvPr id="95" name="图形 36">
            <a:extLst>
              <a:ext uri="{FF2B5EF4-FFF2-40B4-BE49-F238E27FC236}">
                <a16:creationId xmlns:a16="http://schemas.microsoft.com/office/drawing/2014/main" id="{FD493197-2D35-86C5-C933-1E7A487DA04D}"/>
              </a:ext>
            </a:extLst>
          </p:cNvPr>
          <p:cNvGrpSpPr/>
          <p:nvPr userDrawn="1"/>
        </p:nvGrpSpPr>
        <p:grpSpPr>
          <a:xfrm>
            <a:off x="9895049" y="559387"/>
            <a:ext cx="1736423" cy="254435"/>
            <a:chOff x="19406670" y="1329385"/>
            <a:chExt cx="3472168" cy="508868"/>
          </a:xfrm>
        </p:grpSpPr>
        <p:grpSp>
          <p:nvGrpSpPr>
            <p:cNvPr id="96" name="图形 36">
              <a:extLst>
                <a:ext uri="{FF2B5EF4-FFF2-40B4-BE49-F238E27FC236}">
                  <a16:creationId xmlns:a16="http://schemas.microsoft.com/office/drawing/2014/main" id="{D9B067F5-0F86-4090-984E-733DC26F56B7}"/>
                </a:ext>
              </a:extLst>
            </p:cNvPr>
            <p:cNvGrpSpPr/>
            <p:nvPr/>
          </p:nvGrpSpPr>
          <p:grpSpPr>
            <a:xfrm>
              <a:off x="19406670" y="1354765"/>
              <a:ext cx="3472168" cy="483488"/>
              <a:chOff x="19406670" y="1354765"/>
              <a:chExt cx="3472168" cy="483488"/>
            </a:xfrm>
            <a:solidFill>
              <a:srgbClr val="F74020"/>
            </a:solidFill>
          </p:grpSpPr>
          <p:grpSp>
            <p:nvGrpSpPr>
              <p:cNvPr id="106" name="图形 36">
                <a:extLst>
                  <a:ext uri="{FF2B5EF4-FFF2-40B4-BE49-F238E27FC236}">
                    <a16:creationId xmlns:a16="http://schemas.microsoft.com/office/drawing/2014/main" id="{98AE7F72-7EDB-F656-8B51-27048AAC9486}"/>
                  </a:ext>
                </a:extLst>
              </p:cNvPr>
              <p:cNvGrpSpPr/>
              <p:nvPr/>
            </p:nvGrpSpPr>
            <p:grpSpPr>
              <a:xfrm>
                <a:off x="19406670" y="1362378"/>
                <a:ext cx="1193676" cy="475874"/>
                <a:chOff x="19406670" y="1362378"/>
                <a:chExt cx="1193676" cy="475874"/>
              </a:xfrm>
              <a:solidFill>
                <a:srgbClr val="F74020"/>
              </a:solidFill>
            </p:grpSpPr>
            <p:sp>
              <p:nvSpPr>
                <p:cNvPr id="108" name="任意形状 107">
                  <a:extLst>
                    <a:ext uri="{FF2B5EF4-FFF2-40B4-BE49-F238E27FC236}">
                      <a16:creationId xmlns:a16="http://schemas.microsoft.com/office/drawing/2014/main" id="{AA465B74-9290-5A29-DDBE-10022AB295F9}"/>
                    </a:ext>
                  </a:extLst>
                </p:cNvPr>
                <p:cNvSpPr/>
                <p:nvPr/>
              </p:nvSpPr>
              <p:spPr>
                <a:xfrm>
                  <a:off x="20230267" y="1512120"/>
                  <a:ext cx="194128" cy="48222"/>
                </a:xfrm>
                <a:custGeom>
                  <a:avLst/>
                  <a:gdLst>
                    <a:gd name="connsiteX0" fmla="*/ 4254 w 194128"/>
                    <a:gd name="connsiteY0" fmla="*/ 0 h 48222"/>
                    <a:gd name="connsiteX1" fmla="*/ 457 w 194128"/>
                    <a:gd name="connsiteY1" fmla="*/ 19035 h 48222"/>
                    <a:gd name="connsiteX2" fmla="*/ 5520 w 194128"/>
                    <a:gd name="connsiteY2" fmla="*/ 48222 h 48222"/>
                    <a:gd name="connsiteX3" fmla="*/ 194128 w 194128"/>
                    <a:gd name="connsiteY3" fmla="*/ 48222 h 48222"/>
                    <a:gd name="connsiteX4" fmla="*/ 128305 w 194128"/>
                    <a:gd name="connsiteY4" fmla="*/ 10152 h 48222"/>
                    <a:gd name="connsiteX5" fmla="*/ 116913 w 194128"/>
                    <a:gd name="connsiteY5" fmla="*/ 0 h 48222"/>
                    <a:gd name="connsiteX6" fmla="*/ 4254 w 194128"/>
                    <a:gd name="connsiteY6" fmla="*/ 0 h 48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128" h="48222">
                      <a:moveTo>
                        <a:pt x="4254" y="0"/>
                      </a:moveTo>
                      <a:lnTo>
                        <a:pt x="457" y="19035"/>
                      </a:lnTo>
                      <a:cubicBezTo>
                        <a:pt x="-809" y="29187"/>
                        <a:pt x="457" y="39339"/>
                        <a:pt x="5520" y="48222"/>
                      </a:cubicBezTo>
                      <a:lnTo>
                        <a:pt x="194128" y="48222"/>
                      </a:lnTo>
                      <a:lnTo>
                        <a:pt x="128305" y="10152"/>
                      </a:lnTo>
                      <a:cubicBezTo>
                        <a:pt x="124508" y="7614"/>
                        <a:pt x="120710" y="3807"/>
                        <a:pt x="116913" y="0"/>
                      </a:cubicBezTo>
                      <a:lnTo>
                        <a:pt x="4254" y="0"/>
                      </a:lnTo>
                      <a:close/>
                    </a:path>
                  </a:pathLst>
                </a:custGeom>
                <a:solidFill>
                  <a:srgbClr val="F74020"/>
                </a:solidFill>
                <a:ln w="12654" cap="flat">
                  <a:noFill/>
                  <a:prstDash val="solid"/>
                  <a:miter/>
                </a:ln>
              </p:spPr>
              <p:txBody>
                <a:bodyPr rtlCol="0" anchor="ctr"/>
                <a:lstStyle/>
                <a:p>
                  <a:endParaRPr lang="zh-CN" altLang="en-US" sz="675"/>
                </a:p>
              </p:txBody>
            </p:sp>
            <p:sp>
              <p:nvSpPr>
                <p:cNvPr id="109" name="任意形状 108">
                  <a:extLst>
                    <a:ext uri="{FF2B5EF4-FFF2-40B4-BE49-F238E27FC236}">
                      <a16:creationId xmlns:a16="http://schemas.microsoft.com/office/drawing/2014/main" id="{21EF99A0-D9CC-867B-D3FD-11AF75CF3EE6}"/>
                    </a:ext>
                  </a:extLst>
                </p:cNvPr>
                <p:cNvSpPr/>
                <p:nvPr/>
              </p:nvSpPr>
              <p:spPr>
                <a:xfrm>
                  <a:off x="20382624" y="1654249"/>
                  <a:ext cx="163291" cy="74870"/>
                </a:xfrm>
                <a:custGeom>
                  <a:avLst/>
                  <a:gdLst>
                    <a:gd name="connsiteX0" fmla="*/ 1266 w 163291"/>
                    <a:gd name="connsiteY0" fmla="*/ 0 h 74870"/>
                    <a:gd name="connsiteX1" fmla="*/ 35443 w 163291"/>
                    <a:gd name="connsiteY1" fmla="*/ 20304 h 74870"/>
                    <a:gd name="connsiteX2" fmla="*/ 50633 w 163291"/>
                    <a:gd name="connsiteY2" fmla="*/ 62181 h 74870"/>
                    <a:gd name="connsiteX3" fmla="*/ 43038 w 163291"/>
                    <a:gd name="connsiteY3" fmla="*/ 74871 h 74870"/>
                    <a:gd name="connsiteX4" fmla="*/ 151899 w 163291"/>
                    <a:gd name="connsiteY4" fmla="*/ 74871 h 74870"/>
                    <a:gd name="connsiteX5" fmla="*/ 163292 w 163291"/>
                    <a:gd name="connsiteY5" fmla="*/ 11421 h 74870"/>
                    <a:gd name="connsiteX6" fmla="*/ 163292 w 163291"/>
                    <a:gd name="connsiteY6" fmla="*/ 1269 h 74870"/>
                    <a:gd name="connsiteX7" fmla="*/ 0 w 163291"/>
                    <a:gd name="connsiteY7" fmla="*/ 1269 h 74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3291" h="74870">
                      <a:moveTo>
                        <a:pt x="1266" y="0"/>
                      </a:moveTo>
                      <a:lnTo>
                        <a:pt x="35443" y="20304"/>
                      </a:lnTo>
                      <a:cubicBezTo>
                        <a:pt x="49367" y="29187"/>
                        <a:pt x="56962" y="46953"/>
                        <a:pt x="50633" y="62181"/>
                      </a:cubicBezTo>
                      <a:cubicBezTo>
                        <a:pt x="49367" y="67257"/>
                        <a:pt x="46836" y="71064"/>
                        <a:pt x="43038" y="74871"/>
                      </a:cubicBezTo>
                      <a:lnTo>
                        <a:pt x="151899" y="74871"/>
                      </a:lnTo>
                      <a:cubicBezTo>
                        <a:pt x="156963" y="50760"/>
                        <a:pt x="162026" y="21573"/>
                        <a:pt x="163292" y="11421"/>
                      </a:cubicBezTo>
                      <a:cubicBezTo>
                        <a:pt x="163292" y="7614"/>
                        <a:pt x="163292" y="3807"/>
                        <a:pt x="163292" y="1269"/>
                      </a:cubicBezTo>
                      <a:lnTo>
                        <a:pt x="0" y="1269"/>
                      </a:lnTo>
                      <a:close/>
                    </a:path>
                  </a:pathLst>
                </a:custGeom>
                <a:solidFill>
                  <a:srgbClr val="F74020"/>
                </a:solidFill>
                <a:ln w="12654" cap="flat">
                  <a:noFill/>
                  <a:prstDash val="solid"/>
                  <a:miter/>
                </a:ln>
              </p:spPr>
              <p:txBody>
                <a:bodyPr rtlCol="0" anchor="ctr"/>
                <a:lstStyle/>
                <a:p>
                  <a:endParaRPr lang="zh-CN" altLang="en-US" sz="675"/>
                </a:p>
              </p:txBody>
            </p:sp>
            <p:sp>
              <p:nvSpPr>
                <p:cNvPr id="110" name="任意形状 109">
                  <a:extLst>
                    <a:ext uri="{FF2B5EF4-FFF2-40B4-BE49-F238E27FC236}">
                      <a16:creationId xmlns:a16="http://schemas.microsoft.com/office/drawing/2014/main" id="{96032B9C-F311-6249-3C3D-1EA8CE0F43DE}"/>
                    </a:ext>
                  </a:extLst>
                </p:cNvPr>
                <p:cNvSpPr/>
                <p:nvPr/>
              </p:nvSpPr>
              <p:spPr>
                <a:xfrm>
                  <a:off x="20253509" y="1579378"/>
                  <a:ext cx="288608" cy="59642"/>
                </a:xfrm>
                <a:custGeom>
                  <a:avLst/>
                  <a:gdLst>
                    <a:gd name="connsiteX0" fmla="*/ 1266 w 288608"/>
                    <a:gd name="connsiteY0" fmla="*/ 0 h 59642"/>
                    <a:gd name="connsiteX1" fmla="*/ 103798 w 288608"/>
                    <a:gd name="connsiteY1" fmla="*/ 59643 h 59642"/>
                    <a:gd name="connsiteX2" fmla="*/ 288609 w 288608"/>
                    <a:gd name="connsiteY2" fmla="*/ 59643 h 59642"/>
                    <a:gd name="connsiteX3" fmla="*/ 268356 w 288608"/>
                    <a:gd name="connsiteY3" fmla="*/ 36801 h 59642"/>
                    <a:gd name="connsiteX4" fmla="*/ 222786 w 288608"/>
                    <a:gd name="connsiteY4" fmla="*/ 12690 h 59642"/>
                    <a:gd name="connsiteX5" fmla="*/ 201267 w 288608"/>
                    <a:gd name="connsiteY5" fmla="*/ 0 h 59642"/>
                    <a:gd name="connsiteX6" fmla="*/ 0 w 288608"/>
                    <a:gd name="connsiteY6" fmla="*/ 0 h 5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608" h="59642">
                      <a:moveTo>
                        <a:pt x="1266" y="0"/>
                      </a:moveTo>
                      <a:lnTo>
                        <a:pt x="103798" y="59643"/>
                      </a:lnTo>
                      <a:lnTo>
                        <a:pt x="288609" y="59643"/>
                      </a:lnTo>
                      <a:cubicBezTo>
                        <a:pt x="284812" y="49491"/>
                        <a:pt x="278482" y="41877"/>
                        <a:pt x="268356" y="36801"/>
                      </a:cubicBezTo>
                      <a:cubicBezTo>
                        <a:pt x="251900" y="27918"/>
                        <a:pt x="234178" y="19035"/>
                        <a:pt x="222786" y="12690"/>
                      </a:cubicBezTo>
                      <a:lnTo>
                        <a:pt x="201267" y="0"/>
                      </a:lnTo>
                      <a:lnTo>
                        <a:pt x="0" y="0"/>
                      </a:lnTo>
                      <a:close/>
                    </a:path>
                  </a:pathLst>
                </a:custGeom>
                <a:solidFill>
                  <a:srgbClr val="F74020"/>
                </a:solidFill>
                <a:ln w="12654" cap="flat">
                  <a:noFill/>
                  <a:prstDash val="solid"/>
                  <a:miter/>
                </a:ln>
              </p:spPr>
              <p:txBody>
                <a:bodyPr rtlCol="0" anchor="ctr"/>
                <a:lstStyle/>
                <a:p>
                  <a:endParaRPr lang="zh-CN" altLang="en-US" sz="675"/>
                </a:p>
              </p:txBody>
            </p:sp>
            <p:sp>
              <p:nvSpPr>
                <p:cNvPr id="111" name="任意形状 110">
                  <a:extLst>
                    <a:ext uri="{FF2B5EF4-FFF2-40B4-BE49-F238E27FC236}">
                      <a16:creationId xmlns:a16="http://schemas.microsoft.com/office/drawing/2014/main" id="{07799FCD-4702-7713-724E-0DB3ACB5C743}"/>
                    </a:ext>
                  </a:extLst>
                </p:cNvPr>
                <p:cNvSpPr/>
                <p:nvPr/>
              </p:nvSpPr>
              <p:spPr>
                <a:xfrm>
                  <a:off x="20238319" y="1460092"/>
                  <a:ext cx="129114" cy="32993"/>
                </a:xfrm>
                <a:custGeom>
                  <a:avLst/>
                  <a:gdLst>
                    <a:gd name="connsiteX0" fmla="*/ 6329 w 129114"/>
                    <a:gd name="connsiteY0" fmla="*/ 0 h 32993"/>
                    <a:gd name="connsiteX1" fmla="*/ 0 w 129114"/>
                    <a:gd name="connsiteY1" fmla="*/ 32994 h 32993"/>
                    <a:gd name="connsiteX2" fmla="*/ 103798 w 129114"/>
                    <a:gd name="connsiteY2" fmla="*/ 32994 h 32993"/>
                    <a:gd name="connsiteX3" fmla="*/ 129115 w 129114"/>
                    <a:gd name="connsiteY3" fmla="*/ 0 h 32993"/>
                    <a:gd name="connsiteX4" fmla="*/ 6329 w 129114"/>
                    <a:gd name="connsiteY4" fmla="*/ 0 h 32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14" h="32993">
                      <a:moveTo>
                        <a:pt x="6329" y="0"/>
                      </a:moveTo>
                      <a:lnTo>
                        <a:pt x="0" y="32994"/>
                      </a:lnTo>
                      <a:lnTo>
                        <a:pt x="103798" y="32994"/>
                      </a:lnTo>
                      <a:cubicBezTo>
                        <a:pt x="103798" y="16497"/>
                        <a:pt x="113925" y="3807"/>
                        <a:pt x="129115" y="0"/>
                      </a:cubicBezTo>
                      <a:lnTo>
                        <a:pt x="6329" y="0"/>
                      </a:lnTo>
                      <a:close/>
                    </a:path>
                  </a:pathLst>
                </a:custGeom>
                <a:solidFill>
                  <a:srgbClr val="F74020"/>
                </a:solidFill>
                <a:ln w="12654" cap="flat">
                  <a:noFill/>
                  <a:prstDash val="solid"/>
                  <a:miter/>
                </a:ln>
              </p:spPr>
              <p:txBody>
                <a:bodyPr rtlCol="0" anchor="ctr"/>
                <a:lstStyle/>
                <a:p>
                  <a:endParaRPr lang="zh-CN" altLang="en-US" sz="675"/>
                </a:p>
              </p:txBody>
            </p:sp>
            <p:sp>
              <p:nvSpPr>
                <p:cNvPr id="112" name="任意形状 111">
                  <a:extLst>
                    <a:ext uri="{FF2B5EF4-FFF2-40B4-BE49-F238E27FC236}">
                      <a16:creationId xmlns:a16="http://schemas.microsoft.com/office/drawing/2014/main" id="{07B8E1A2-4842-9CF9-555B-2FED60D97DEC}"/>
                    </a:ext>
                  </a:extLst>
                </p:cNvPr>
                <p:cNvSpPr/>
                <p:nvPr/>
              </p:nvSpPr>
              <p:spPr>
                <a:xfrm>
                  <a:off x="20248446" y="1404256"/>
                  <a:ext cx="343039" cy="34263"/>
                </a:xfrm>
                <a:custGeom>
                  <a:avLst/>
                  <a:gdLst>
                    <a:gd name="connsiteX0" fmla="*/ 6329 w 343039"/>
                    <a:gd name="connsiteY0" fmla="*/ 0 h 34263"/>
                    <a:gd name="connsiteX1" fmla="*/ 5063 w 343039"/>
                    <a:gd name="connsiteY1" fmla="*/ 7614 h 34263"/>
                    <a:gd name="connsiteX2" fmla="*/ 0 w 343039"/>
                    <a:gd name="connsiteY2" fmla="*/ 34263 h 34263"/>
                    <a:gd name="connsiteX3" fmla="*/ 336710 w 343039"/>
                    <a:gd name="connsiteY3" fmla="*/ 34263 h 34263"/>
                    <a:gd name="connsiteX4" fmla="*/ 343040 w 343039"/>
                    <a:gd name="connsiteY4" fmla="*/ 1269 h 34263"/>
                    <a:gd name="connsiteX5" fmla="*/ 6329 w 343039"/>
                    <a:gd name="connsiteY5" fmla="*/ 1269 h 34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3039" h="34263">
                      <a:moveTo>
                        <a:pt x="6329" y="0"/>
                      </a:moveTo>
                      <a:cubicBezTo>
                        <a:pt x="6329" y="2538"/>
                        <a:pt x="5063" y="5076"/>
                        <a:pt x="5063" y="7614"/>
                      </a:cubicBezTo>
                      <a:lnTo>
                        <a:pt x="0" y="34263"/>
                      </a:lnTo>
                      <a:lnTo>
                        <a:pt x="336710" y="34263"/>
                      </a:lnTo>
                      <a:lnTo>
                        <a:pt x="343040" y="1269"/>
                      </a:lnTo>
                      <a:lnTo>
                        <a:pt x="6329" y="1269"/>
                      </a:lnTo>
                      <a:close/>
                    </a:path>
                  </a:pathLst>
                </a:custGeom>
                <a:solidFill>
                  <a:srgbClr val="F74020"/>
                </a:solidFill>
                <a:ln w="12654" cap="flat">
                  <a:noFill/>
                  <a:prstDash val="solid"/>
                  <a:miter/>
                </a:ln>
              </p:spPr>
              <p:txBody>
                <a:bodyPr rtlCol="0" anchor="ctr"/>
                <a:lstStyle/>
                <a:p>
                  <a:endParaRPr lang="zh-CN" altLang="en-US" sz="675"/>
                </a:p>
              </p:txBody>
            </p:sp>
            <p:sp>
              <p:nvSpPr>
                <p:cNvPr id="113" name="任意形状 112">
                  <a:extLst>
                    <a:ext uri="{FF2B5EF4-FFF2-40B4-BE49-F238E27FC236}">
                      <a16:creationId xmlns:a16="http://schemas.microsoft.com/office/drawing/2014/main" id="{C2318893-D1C7-6A1D-E7B4-F5BA2755BEE6}"/>
                    </a:ext>
                  </a:extLst>
                </p:cNvPr>
                <p:cNvSpPr/>
                <p:nvPr/>
              </p:nvSpPr>
              <p:spPr>
                <a:xfrm>
                  <a:off x="20267433" y="1362378"/>
                  <a:ext cx="332913" cy="20303"/>
                </a:xfrm>
                <a:custGeom>
                  <a:avLst/>
                  <a:gdLst>
                    <a:gd name="connsiteX0" fmla="*/ 44304 w 332913"/>
                    <a:gd name="connsiteY0" fmla="*/ 0 h 20303"/>
                    <a:gd name="connsiteX1" fmla="*/ 0 w 332913"/>
                    <a:gd name="connsiteY1" fmla="*/ 20304 h 20303"/>
                    <a:gd name="connsiteX2" fmla="*/ 329116 w 332913"/>
                    <a:gd name="connsiteY2" fmla="*/ 20304 h 20303"/>
                    <a:gd name="connsiteX3" fmla="*/ 332913 w 332913"/>
                    <a:gd name="connsiteY3" fmla="*/ 0 h 20303"/>
                    <a:gd name="connsiteX4" fmla="*/ 45570 w 332913"/>
                    <a:gd name="connsiteY4" fmla="*/ 0 h 20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913" h="20303">
                      <a:moveTo>
                        <a:pt x="44304" y="0"/>
                      </a:moveTo>
                      <a:cubicBezTo>
                        <a:pt x="26582" y="0"/>
                        <a:pt x="10127" y="7614"/>
                        <a:pt x="0" y="20304"/>
                      </a:cubicBezTo>
                      <a:lnTo>
                        <a:pt x="329116" y="20304"/>
                      </a:lnTo>
                      <a:lnTo>
                        <a:pt x="332913" y="0"/>
                      </a:lnTo>
                      <a:lnTo>
                        <a:pt x="45570" y="0"/>
                      </a:lnTo>
                      <a:close/>
                    </a:path>
                  </a:pathLst>
                </a:custGeom>
                <a:solidFill>
                  <a:srgbClr val="F74020"/>
                </a:solidFill>
                <a:ln w="12654" cap="flat">
                  <a:noFill/>
                  <a:prstDash val="solid"/>
                  <a:miter/>
                </a:ln>
              </p:spPr>
              <p:txBody>
                <a:bodyPr rtlCol="0" anchor="ctr"/>
                <a:lstStyle/>
                <a:p>
                  <a:endParaRPr lang="zh-CN" altLang="en-US" sz="675"/>
                </a:p>
              </p:txBody>
            </p:sp>
            <p:sp>
              <p:nvSpPr>
                <p:cNvPr id="114" name="任意形状 113">
                  <a:extLst>
                    <a:ext uri="{FF2B5EF4-FFF2-40B4-BE49-F238E27FC236}">
                      <a16:creationId xmlns:a16="http://schemas.microsoft.com/office/drawing/2014/main" id="{A8AC3AB4-54A5-DD4F-F968-5B65A34FB979}"/>
                    </a:ext>
                  </a:extLst>
                </p:cNvPr>
                <p:cNvSpPr/>
                <p:nvPr/>
              </p:nvSpPr>
              <p:spPr>
                <a:xfrm>
                  <a:off x="19406670" y="1739271"/>
                  <a:ext cx="320254" cy="96444"/>
                </a:xfrm>
                <a:custGeom>
                  <a:avLst/>
                  <a:gdLst>
                    <a:gd name="connsiteX0" fmla="*/ 318989 w 320254"/>
                    <a:gd name="connsiteY0" fmla="*/ 0 h 96444"/>
                    <a:gd name="connsiteX1" fmla="*/ 0 w 320254"/>
                    <a:gd name="connsiteY1" fmla="*/ 0 h 96444"/>
                    <a:gd name="connsiteX2" fmla="*/ 105064 w 320254"/>
                    <a:gd name="connsiteY2" fmla="*/ 96444 h 96444"/>
                    <a:gd name="connsiteX3" fmla="*/ 303799 w 320254"/>
                    <a:gd name="connsiteY3" fmla="*/ 96444 h 96444"/>
                    <a:gd name="connsiteX4" fmla="*/ 320255 w 320254"/>
                    <a:gd name="connsiteY4" fmla="*/ 0 h 96444"/>
                    <a:gd name="connsiteX5" fmla="*/ 318989 w 320254"/>
                    <a:gd name="connsiteY5" fmla="*/ 0 h 96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254" h="96444">
                      <a:moveTo>
                        <a:pt x="318989" y="0"/>
                      </a:moveTo>
                      <a:lnTo>
                        <a:pt x="0" y="0"/>
                      </a:lnTo>
                      <a:cubicBezTo>
                        <a:pt x="3797" y="53298"/>
                        <a:pt x="48101" y="96444"/>
                        <a:pt x="105064" y="96444"/>
                      </a:cubicBezTo>
                      <a:lnTo>
                        <a:pt x="303799" y="96444"/>
                      </a:lnTo>
                      <a:lnTo>
                        <a:pt x="320255" y="0"/>
                      </a:lnTo>
                      <a:lnTo>
                        <a:pt x="318989" y="0"/>
                      </a:lnTo>
                      <a:close/>
                    </a:path>
                  </a:pathLst>
                </a:custGeom>
                <a:solidFill>
                  <a:srgbClr val="F74020"/>
                </a:solidFill>
                <a:ln w="12654" cap="flat">
                  <a:noFill/>
                  <a:prstDash val="solid"/>
                  <a:miter/>
                </a:ln>
              </p:spPr>
              <p:txBody>
                <a:bodyPr rtlCol="0" anchor="ctr"/>
                <a:lstStyle/>
                <a:p>
                  <a:endParaRPr lang="zh-CN" altLang="en-US" sz="675"/>
                </a:p>
              </p:txBody>
            </p:sp>
            <p:sp>
              <p:nvSpPr>
                <p:cNvPr id="115" name="任意形状 114">
                  <a:extLst>
                    <a:ext uri="{FF2B5EF4-FFF2-40B4-BE49-F238E27FC236}">
                      <a16:creationId xmlns:a16="http://schemas.microsoft.com/office/drawing/2014/main" id="{27ED03B4-375B-AE2C-6AAE-5DDA4CFF9C17}"/>
                    </a:ext>
                  </a:extLst>
                </p:cNvPr>
                <p:cNvSpPr/>
                <p:nvPr/>
              </p:nvSpPr>
              <p:spPr>
                <a:xfrm>
                  <a:off x="19434518" y="1512120"/>
                  <a:ext cx="111392" cy="48222"/>
                </a:xfrm>
                <a:custGeom>
                  <a:avLst/>
                  <a:gdLst>
                    <a:gd name="connsiteX0" fmla="*/ 102532 w 111392"/>
                    <a:gd name="connsiteY0" fmla="*/ 48222 h 48222"/>
                    <a:gd name="connsiteX1" fmla="*/ 111393 w 111392"/>
                    <a:gd name="connsiteY1" fmla="*/ 0 h 48222"/>
                    <a:gd name="connsiteX2" fmla="*/ 54431 w 111392"/>
                    <a:gd name="connsiteY2" fmla="*/ 0 h 48222"/>
                    <a:gd name="connsiteX3" fmla="*/ 8861 w 111392"/>
                    <a:gd name="connsiteY3" fmla="*/ 0 h 48222"/>
                    <a:gd name="connsiteX4" fmla="*/ 0 w 111392"/>
                    <a:gd name="connsiteY4" fmla="*/ 48222 h 48222"/>
                    <a:gd name="connsiteX5" fmla="*/ 45570 w 111392"/>
                    <a:gd name="connsiteY5" fmla="*/ 48222 h 48222"/>
                    <a:gd name="connsiteX6" fmla="*/ 102532 w 111392"/>
                    <a:gd name="connsiteY6" fmla="*/ 48222 h 48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392" h="48222">
                      <a:moveTo>
                        <a:pt x="102532" y="48222"/>
                      </a:moveTo>
                      <a:lnTo>
                        <a:pt x="111393" y="0"/>
                      </a:lnTo>
                      <a:lnTo>
                        <a:pt x="54431" y="0"/>
                      </a:lnTo>
                      <a:lnTo>
                        <a:pt x="8861" y="0"/>
                      </a:lnTo>
                      <a:lnTo>
                        <a:pt x="0" y="48222"/>
                      </a:lnTo>
                      <a:lnTo>
                        <a:pt x="45570" y="48222"/>
                      </a:lnTo>
                      <a:lnTo>
                        <a:pt x="102532" y="48222"/>
                      </a:lnTo>
                      <a:close/>
                    </a:path>
                  </a:pathLst>
                </a:custGeom>
                <a:solidFill>
                  <a:srgbClr val="F74020"/>
                </a:solidFill>
                <a:ln w="12654" cap="flat">
                  <a:noFill/>
                  <a:prstDash val="solid"/>
                  <a:miter/>
                </a:ln>
              </p:spPr>
              <p:txBody>
                <a:bodyPr rtlCol="0" anchor="ctr"/>
                <a:lstStyle/>
                <a:p>
                  <a:endParaRPr lang="zh-CN" altLang="en-US" sz="675"/>
                </a:p>
              </p:txBody>
            </p:sp>
            <p:sp>
              <p:nvSpPr>
                <p:cNvPr id="116" name="任意形状 115">
                  <a:extLst>
                    <a:ext uri="{FF2B5EF4-FFF2-40B4-BE49-F238E27FC236}">
                      <a16:creationId xmlns:a16="http://schemas.microsoft.com/office/drawing/2014/main" id="{EF013CB8-AA6A-F0C0-4F70-AD556758027B}"/>
                    </a:ext>
                  </a:extLst>
                </p:cNvPr>
                <p:cNvSpPr/>
                <p:nvPr/>
              </p:nvSpPr>
              <p:spPr>
                <a:xfrm>
                  <a:off x="19406670" y="1654249"/>
                  <a:ext cx="115190" cy="73601"/>
                </a:xfrm>
                <a:custGeom>
                  <a:avLst/>
                  <a:gdLst>
                    <a:gd name="connsiteX0" fmla="*/ 112659 w 115190"/>
                    <a:gd name="connsiteY0" fmla="*/ 73602 h 73601"/>
                    <a:gd name="connsiteX1" fmla="*/ 106330 w 115190"/>
                    <a:gd name="connsiteY1" fmla="*/ 49491 h 73601"/>
                    <a:gd name="connsiteX2" fmla="*/ 115190 w 115190"/>
                    <a:gd name="connsiteY2" fmla="*/ 0 h 73601"/>
                    <a:gd name="connsiteX3" fmla="*/ 11392 w 115190"/>
                    <a:gd name="connsiteY3" fmla="*/ 0 h 73601"/>
                    <a:gd name="connsiteX4" fmla="*/ 1266 w 115190"/>
                    <a:gd name="connsiteY4" fmla="*/ 58374 h 73601"/>
                    <a:gd name="connsiteX5" fmla="*/ 0 w 115190"/>
                    <a:gd name="connsiteY5" fmla="*/ 73602 h 73601"/>
                    <a:gd name="connsiteX6" fmla="*/ 112659 w 115190"/>
                    <a:gd name="connsiteY6" fmla="*/ 73602 h 73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90" h="73601">
                      <a:moveTo>
                        <a:pt x="112659" y="73602"/>
                      </a:moveTo>
                      <a:cubicBezTo>
                        <a:pt x="107595" y="67257"/>
                        <a:pt x="105064" y="58374"/>
                        <a:pt x="106330" y="49491"/>
                      </a:cubicBezTo>
                      <a:lnTo>
                        <a:pt x="115190" y="0"/>
                      </a:lnTo>
                      <a:lnTo>
                        <a:pt x="11392" y="0"/>
                      </a:lnTo>
                      <a:lnTo>
                        <a:pt x="1266" y="58374"/>
                      </a:lnTo>
                      <a:cubicBezTo>
                        <a:pt x="1266" y="63450"/>
                        <a:pt x="0" y="68526"/>
                        <a:pt x="0" y="73602"/>
                      </a:cubicBezTo>
                      <a:lnTo>
                        <a:pt x="112659" y="73602"/>
                      </a:lnTo>
                      <a:close/>
                    </a:path>
                  </a:pathLst>
                </a:custGeom>
                <a:solidFill>
                  <a:srgbClr val="F74020"/>
                </a:solidFill>
                <a:ln w="12654" cap="flat">
                  <a:noFill/>
                  <a:prstDash val="solid"/>
                  <a:miter/>
                </a:ln>
              </p:spPr>
              <p:txBody>
                <a:bodyPr rtlCol="0" anchor="ctr"/>
                <a:lstStyle/>
                <a:p>
                  <a:endParaRPr lang="zh-CN" altLang="en-US" sz="675"/>
                </a:p>
              </p:txBody>
            </p:sp>
            <p:sp>
              <p:nvSpPr>
                <p:cNvPr id="117" name="任意形状 116">
                  <a:extLst>
                    <a:ext uri="{FF2B5EF4-FFF2-40B4-BE49-F238E27FC236}">
                      <a16:creationId xmlns:a16="http://schemas.microsoft.com/office/drawing/2014/main" id="{68F2B7E9-205A-6325-8B6D-3A374400613B}"/>
                    </a:ext>
                  </a:extLst>
                </p:cNvPr>
                <p:cNvSpPr/>
                <p:nvPr/>
              </p:nvSpPr>
              <p:spPr>
                <a:xfrm>
                  <a:off x="19420594" y="1579378"/>
                  <a:ext cx="113924" cy="59642"/>
                </a:xfrm>
                <a:custGeom>
                  <a:avLst/>
                  <a:gdLst>
                    <a:gd name="connsiteX0" fmla="*/ 102532 w 113924"/>
                    <a:gd name="connsiteY0" fmla="*/ 59643 h 59642"/>
                    <a:gd name="connsiteX1" fmla="*/ 113925 w 113924"/>
                    <a:gd name="connsiteY1" fmla="*/ 0 h 59642"/>
                    <a:gd name="connsiteX2" fmla="*/ 58228 w 113924"/>
                    <a:gd name="connsiteY2" fmla="*/ 0 h 59642"/>
                    <a:gd name="connsiteX3" fmla="*/ 11392 w 113924"/>
                    <a:gd name="connsiteY3" fmla="*/ 0 h 59642"/>
                    <a:gd name="connsiteX4" fmla="*/ 0 w 113924"/>
                    <a:gd name="connsiteY4" fmla="*/ 59643 h 59642"/>
                    <a:gd name="connsiteX5" fmla="*/ 46836 w 113924"/>
                    <a:gd name="connsiteY5" fmla="*/ 59643 h 59642"/>
                    <a:gd name="connsiteX6" fmla="*/ 102532 w 113924"/>
                    <a:gd name="connsiteY6" fmla="*/ 59643 h 5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924" h="59642">
                      <a:moveTo>
                        <a:pt x="102532" y="59643"/>
                      </a:moveTo>
                      <a:lnTo>
                        <a:pt x="113925" y="0"/>
                      </a:lnTo>
                      <a:lnTo>
                        <a:pt x="58228" y="0"/>
                      </a:lnTo>
                      <a:lnTo>
                        <a:pt x="11392" y="0"/>
                      </a:lnTo>
                      <a:lnTo>
                        <a:pt x="0" y="59643"/>
                      </a:lnTo>
                      <a:lnTo>
                        <a:pt x="46836" y="59643"/>
                      </a:lnTo>
                      <a:lnTo>
                        <a:pt x="102532" y="59643"/>
                      </a:lnTo>
                      <a:close/>
                    </a:path>
                  </a:pathLst>
                </a:custGeom>
                <a:solidFill>
                  <a:srgbClr val="F74020"/>
                </a:solidFill>
                <a:ln w="12654" cap="flat">
                  <a:noFill/>
                  <a:prstDash val="solid"/>
                  <a:miter/>
                </a:ln>
              </p:spPr>
              <p:txBody>
                <a:bodyPr rtlCol="0" anchor="ctr"/>
                <a:lstStyle/>
                <a:p>
                  <a:endParaRPr lang="zh-CN" altLang="en-US" sz="675"/>
                </a:p>
              </p:txBody>
            </p:sp>
            <p:sp>
              <p:nvSpPr>
                <p:cNvPr id="118" name="任意形状 117">
                  <a:extLst>
                    <a:ext uri="{FF2B5EF4-FFF2-40B4-BE49-F238E27FC236}">
                      <a16:creationId xmlns:a16="http://schemas.microsoft.com/office/drawing/2014/main" id="{F41D3EF1-5449-91EE-74E2-72B437A97E9B}"/>
                    </a:ext>
                  </a:extLst>
                </p:cNvPr>
                <p:cNvSpPr/>
                <p:nvPr/>
              </p:nvSpPr>
              <p:spPr>
                <a:xfrm>
                  <a:off x="19445910" y="1461360"/>
                  <a:ext cx="137975" cy="32994"/>
                </a:xfrm>
                <a:custGeom>
                  <a:avLst/>
                  <a:gdLst>
                    <a:gd name="connsiteX0" fmla="*/ 103798 w 137975"/>
                    <a:gd name="connsiteY0" fmla="*/ 32994 h 32994"/>
                    <a:gd name="connsiteX1" fmla="*/ 137975 w 137975"/>
                    <a:gd name="connsiteY1" fmla="*/ 0 h 32994"/>
                    <a:gd name="connsiteX2" fmla="*/ 6329 w 137975"/>
                    <a:gd name="connsiteY2" fmla="*/ 0 h 32994"/>
                    <a:gd name="connsiteX3" fmla="*/ 6329 w 137975"/>
                    <a:gd name="connsiteY3" fmla="*/ 0 h 32994"/>
                    <a:gd name="connsiteX4" fmla="*/ 0 w 137975"/>
                    <a:gd name="connsiteY4" fmla="*/ 32994 h 32994"/>
                    <a:gd name="connsiteX5" fmla="*/ 103798 w 137975"/>
                    <a:gd name="connsiteY5" fmla="*/ 32994 h 32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975" h="32994">
                      <a:moveTo>
                        <a:pt x="103798" y="32994"/>
                      </a:moveTo>
                      <a:cubicBezTo>
                        <a:pt x="107595" y="16497"/>
                        <a:pt x="121520" y="3807"/>
                        <a:pt x="137975" y="0"/>
                      </a:cubicBezTo>
                      <a:lnTo>
                        <a:pt x="6329" y="0"/>
                      </a:lnTo>
                      <a:cubicBezTo>
                        <a:pt x="6329" y="0"/>
                        <a:pt x="6329" y="0"/>
                        <a:pt x="6329" y="0"/>
                      </a:cubicBezTo>
                      <a:lnTo>
                        <a:pt x="0" y="32994"/>
                      </a:lnTo>
                      <a:lnTo>
                        <a:pt x="103798" y="32994"/>
                      </a:lnTo>
                      <a:close/>
                    </a:path>
                  </a:pathLst>
                </a:custGeom>
                <a:solidFill>
                  <a:srgbClr val="F74020"/>
                </a:solidFill>
                <a:ln w="12654" cap="flat">
                  <a:noFill/>
                  <a:prstDash val="solid"/>
                  <a:miter/>
                </a:ln>
              </p:spPr>
              <p:txBody>
                <a:bodyPr rtlCol="0" anchor="ctr"/>
                <a:lstStyle/>
                <a:p>
                  <a:endParaRPr lang="zh-CN" altLang="en-US" sz="675"/>
                </a:p>
              </p:txBody>
            </p:sp>
            <p:sp>
              <p:nvSpPr>
                <p:cNvPr id="119" name="任意形状 118">
                  <a:extLst>
                    <a:ext uri="{FF2B5EF4-FFF2-40B4-BE49-F238E27FC236}">
                      <a16:creationId xmlns:a16="http://schemas.microsoft.com/office/drawing/2014/main" id="{5D1E857D-F4B2-28FD-3EEF-202DF9E0B519}"/>
                    </a:ext>
                  </a:extLst>
                </p:cNvPr>
                <p:cNvSpPr/>
                <p:nvPr/>
              </p:nvSpPr>
              <p:spPr>
                <a:xfrm>
                  <a:off x="19504138" y="1362378"/>
                  <a:ext cx="635446" cy="20303"/>
                </a:xfrm>
                <a:custGeom>
                  <a:avLst/>
                  <a:gdLst>
                    <a:gd name="connsiteX0" fmla="*/ 286077 w 635446"/>
                    <a:gd name="connsiteY0" fmla="*/ 20304 h 20303"/>
                    <a:gd name="connsiteX1" fmla="*/ 0 w 635446"/>
                    <a:gd name="connsiteY1" fmla="*/ 20304 h 20303"/>
                    <a:gd name="connsiteX2" fmla="*/ 67089 w 635446"/>
                    <a:gd name="connsiteY2" fmla="*/ 0 h 20303"/>
                    <a:gd name="connsiteX3" fmla="*/ 568357 w 635446"/>
                    <a:gd name="connsiteY3" fmla="*/ 0 h 20303"/>
                    <a:gd name="connsiteX4" fmla="*/ 635446 w 635446"/>
                    <a:gd name="connsiteY4" fmla="*/ 20304 h 20303"/>
                    <a:gd name="connsiteX5" fmla="*/ 286077 w 635446"/>
                    <a:gd name="connsiteY5" fmla="*/ 20304 h 20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5446" h="20303">
                      <a:moveTo>
                        <a:pt x="286077" y="20304"/>
                      </a:moveTo>
                      <a:lnTo>
                        <a:pt x="0" y="20304"/>
                      </a:lnTo>
                      <a:cubicBezTo>
                        <a:pt x="18987" y="7614"/>
                        <a:pt x="41772" y="0"/>
                        <a:pt x="67089" y="0"/>
                      </a:cubicBezTo>
                      <a:lnTo>
                        <a:pt x="568357" y="0"/>
                      </a:lnTo>
                      <a:cubicBezTo>
                        <a:pt x="593674" y="0"/>
                        <a:pt x="616459" y="7614"/>
                        <a:pt x="635446" y="20304"/>
                      </a:cubicBezTo>
                      <a:lnTo>
                        <a:pt x="286077" y="20304"/>
                      </a:lnTo>
                      <a:close/>
                    </a:path>
                  </a:pathLst>
                </a:custGeom>
                <a:solidFill>
                  <a:srgbClr val="F74020"/>
                </a:solidFill>
                <a:ln w="12654" cap="flat">
                  <a:noFill/>
                  <a:prstDash val="solid"/>
                  <a:miter/>
                </a:ln>
              </p:spPr>
              <p:txBody>
                <a:bodyPr rtlCol="0" anchor="ctr"/>
                <a:lstStyle/>
                <a:p>
                  <a:endParaRPr lang="zh-CN" altLang="en-US" sz="675"/>
                </a:p>
              </p:txBody>
            </p:sp>
            <p:sp>
              <p:nvSpPr>
                <p:cNvPr id="120" name="任意形状 119">
                  <a:extLst>
                    <a:ext uri="{FF2B5EF4-FFF2-40B4-BE49-F238E27FC236}">
                      <a16:creationId xmlns:a16="http://schemas.microsoft.com/office/drawing/2014/main" id="{CC7EC3BF-BEC2-B2F6-823B-44ECB33953E5}"/>
                    </a:ext>
                  </a:extLst>
                </p:cNvPr>
                <p:cNvSpPr/>
                <p:nvPr/>
              </p:nvSpPr>
              <p:spPr>
                <a:xfrm>
                  <a:off x="19763633" y="1740541"/>
                  <a:ext cx="769623" cy="97712"/>
                </a:xfrm>
                <a:custGeom>
                  <a:avLst/>
                  <a:gdLst>
                    <a:gd name="connsiteX0" fmla="*/ 267090 w 769623"/>
                    <a:gd name="connsiteY0" fmla="*/ 96444 h 97712"/>
                    <a:gd name="connsiteX1" fmla="*/ 0 w 769623"/>
                    <a:gd name="connsiteY1" fmla="*/ 96444 h 97712"/>
                    <a:gd name="connsiteX2" fmla="*/ 17722 w 769623"/>
                    <a:gd name="connsiteY2" fmla="*/ 0 h 97712"/>
                    <a:gd name="connsiteX3" fmla="*/ 769624 w 769623"/>
                    <a:gd name="connsiteY3" fmla="*/ 0 h 97712"/>
                    <a:gd name="connsiteX4" fmla="*/ 765826 w 769623"/>
                    <a:gd name="connsiteY4" fmla="*/ 22842 h 97712"/>
                    <a:gd name="connsiteX5" fmla="*/ 677218 w 769623"/>
                    <a:gd name="connsiteY5" fmla="*/ 97713 h 97712"/>
                    <a:gd name="connsiteX6" fmla="*/ 267090 w 769623"/>
                    <a:gd name="connsiteY6" fmla="*/ 97713 h 9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9623" h="97712">
                      <a:moveTo>
                        <a:pt x="267090" y="96444"/>
                      </a:moveTo>
                      <a:lnTo>
                        <a:pt x="0" y="96444"/>
                      </a:lnTo>
                      <a:lnTo>
                        <a:pt x="17722" y="0"/>
                      </a:lnTo>
                      <a:lnTo>
                        <a:pt x="769624" y="0"/>
                      </a:lnTo>
                      <a:cubicBezTo>
                        <a:pt x="767092" y="12690"/>
                        <a:pt x="765826" y="22842"/>
                        <a:pt x="765826" y="22842"/>
                      </a:cubicBezTo>
                      <a:cubicBezTo>
                        <a:pt x="758231" y="65988"/>
                        <a:pt x="720257" y="97713"/>
                        <a:pt x="677218" y="97713"/>
                      </a:cubicBezTo>
                      <a:lnTo>
                        <a:pt x="267090" y="97713"/>
                      </a:lnTo>
                      <a:close/>
                    </a:path>
                  </a:pathLst>
                </a:custGeom>
                <a:solidFill>
                  <a:srgbClr val="F74020"/>
                </a:solidFill>
                <a:ln w="12654" cap="flat">
                  <a:noFill/>
                  <a:prstDash val="solid"/>
                  <a:miter/>
                </a:ln>
              </p:spPr>
              <p:txBody>
                <a:bodyPr rtlCol="0" anchor="ctr"/>
                <a:lstStyle/>
                <a:p>
                  <a:endParaRPr lang="zh-CN" altLang="en-US" sz="675"/>
                </a:p>
              </p:txBody>
            </p:sp>
            <p:sp>
              <p:nvSpPr>
                <p:cNvPr id="121" name="任意形状 120">
                  <a:extLst>
                    <a:ext uri="{FF2B5EF4-FFF2-40B4-BE49-F238E27FC236}">
                      <a16:creationId xmlns:a16="http://schemas.microsoft.com/office/drawing/2014/main" id="{F1F555C4-8DA0-E4B9-2A43-279A3527C1B7}"/>
                    </a:ext>
                  </a:extLst>
                </p:cNvPr>
                <p:cNvSpPr/>
                <p:nvPr/>
              </p:nvSpPr>
              <p:spPr>
                <a:xfrm>
                  <a:off x="19813001" y="1512120"/>
                  <a:ext cx="110127" cy="48222"/>
                </a:xfrm>
                <a:custGeom>
                  <a:avLst/>
                  <a:gdLst>
                    <a:gd name="connsiteX0" fmla="*/ 44304 w 110127"/>
                    <a:gd name="connsiteY0" fmla="*/ 48222 h 48222"/>
                    <a:gd name="connsiteX1" fmla="*/ 102532 w 110127"/>
                    <a:gd name="connsiteY1" fmla="*/ 48222 h 48222"/>
                    <a:gd name="connsiteX2" fmla="*/ 110127 w 110127"/>
                    <a:gd name="connsiteY2" fmla="*/ 0 h 48222"/>
                    <a:gd name="connsiteX3" fmla="*/ 53165 w 110127"/>
                    <a:gd name="connsiteY3" fmla="*/ 0 h 48222"/>
                    <a:gd name="connsiteX4" fmla="*/ 7595 w 110127"/>
                    <a:gd name="connsiteY4" fmla="*/ 0 h 48222"/>
                    <a:gd name="connsiteX5" fmla="*/ 0 w 110127"/>
                    <a:gd name="connsiteY5" fmla="*/ 48222 h 48222"/>
                    <a:gd name="connsiteX6" fmla="*/ 44304 w 110127"/>
                    <a:gd name="connsiteY6" fmla="*/ 48222 h 48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127" h="48222">
                      <a:moveTo>
                        <a:pt x="44304" y="48222"/>
                      </a:moveTo>
                      <a:lnTo>
                        <a:pt x="102532" y="48222"/>
                      </a:lnTo>
                      <a:lnTo>
                        <a:pt x="110127" y="0"/>
                      </a:lnTo>
                      <a:lnTo>
                        <a:pt x="53165" y="0"/>
                      </a:lnTo>
                      <a:lnTo>
                        <a:pt x="7595" y="0"/>
                      </a:lnTo>
                      <a:lnTo>
                        <a:pt x="0" y="48222"/>
                      </a:lnTo>
                      <a:lnTo>
                        <a:pt x="44304" y="48222"/>
                      </a:lnTo>
                      <a:close/>
                    </a:path>
                  </a:pathLst>
                </a:custGeom>
                <a:solidFill>
                  <a:srgbClr val="F74020"/>
                </a:solidFill>
                <a:ln w="12654" cap="flat">
                  <a:noFill/>
                  <a:prstDash val="solid"/>
                  <a:miter/>
                </a:ln>
              </p:spPr>
              <p:txBody>
                <a:bodyPr rtlCol="0" anchor="ctr"/>
                <a:lstStyle/>
                <a:p>
                  <a:endParaRPr lang="zh-CN" altLang="en-US" sz="675"/>
                </a:p>
              </p:txBody>
            </p:sp>
            <p:sp>
              <p:nvSpPr>
                <p:cNvPr id="122" name="任意形状 121">
                  <a:extLst>
                    <a:ext uri="{FF2B5EF4-FFF2-40B4-BE49-F238E27FC236}">
                      <a16:creationId xmlns:a16="http://schemas.microsoft.com/office/drawing/2014/main" id="{E3BA76D0-D06D-092D-A741-46FBB8A7CA4F}"/>
                    </a:ext>
                  </a:extLst>
                </p:cNvPr>
                <p:cNvSpPr/>
                <p:nvPr/>
              </p:nvSpPr>
              <p:spPr>
                <a:xfrm>
                  <a:off x="20077559" y="1512120"/>
                  <a:ext cx="111392" cy="48222"/>
                </a:xfrm>
                <a:custGeom>
                  <a:avLst/>
                  <a:gdLst>
                    <a:gd name="connsiteX0" fmla="*/ 54431 w 111392"/>
                    <a:gd name="connsiteY0" fmla="*/ 0 h 48222"/>
                    <a:gd name="connsiteX1" fmla="*/ 8861 w 111392"/>
                    <a:gd name="connsiteY1" fmla="*/ 0 h 48222"/>
                    <a:gd name="connsiteX2" fmla="*/ 0 w 111392"/>
                    <a:gd name="connsiteY2" fmla="*/ 48222 h 48222"/>
                    <a:gd name="connsiteX3" fmla="*/ 45570 w 111392"/>
                    <a:gd name="connsiteY3" fmla="*/ 48222 h 48222"/>
                    <a:gd name="connsiteX4" fmla="*/ 102532 w 111392"/>
                    <a:gd name="connsiteY4" fmla="*/ 48222 h 48222"/>
                    <a:gd name="connsiteX5" fmla="*/ 111393 w 111392"/>
                    <a:gd name="connsiteY5" fmla="*/ 0 h 48222"/>
                    <a:gd name="connsiteX6" fmla="*/ 100001 w 111392"/>
                    <a:gd name="connsiteY6" fmla="*/ 0 h 48222"/>
                    <a:gd name="connsiteX7" fmla="*/ 54431 w 111392"/>
                    <a:gd name="connsiteY7" fmla="*/ 0 h 48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392" h="48222">
                      <a:moveTo>
                        <a:pt x="54431" y="0"/>
                      </a:moveTo>
                      <a:lnTo>
                        <a:pt x="8861" y="0"/>
                      </a:lnTo>
                      <a:lnTo>
                        <a:pt x="0" y="48222"/>
                      </a:lnTo>
                      <a:lnTo>
                        <a:pt x="45570" y="48222"/>
                      </a:lnTo>
                      <a:lnTo>
                        <a:pt x="102532" y="48222"/>
                      </a:lnTo>
                      <a:lnTo>
                        <a:pt x="111393" y="0"/>
                      </a:lnTo>
                      <a:lnTo>
                        <a:pt x="100001" y="0"/>
                      </a:lnTo>
                      <a:lnTo>
                        <a:pt x="54431" y="0"/>
                      </a:lnTo>
                      <a:close/>
                    </a:path>
                  </a:pathLst>
                </a:custGeom>
                <a:solidFill>
                  <a:srgbClr val="F74020"/>
                </a:solidFill>
                <a:ln w="12654" cap="flat">
                  <a:noFill/>
                  <a:prstDash val="solid"/>
                  <a:miter/>
                </a:ln>
              </p:spPr>
              <p:txBody>
                <a:bodyPr rtlCol="0" anchor="ctr"/>
                <a:lstStyle/>
                <a:p>
                  <a:endParaRPr lang="zh-CN" altLang="en-US" sz="675"/>
                </a:p>
              </p:txBody>
            </p:sp>
            <p:sp>
              <p:nvSpPr>
                <p:cNvPr id="123" name="任意形状 122">
                  <a:extLst>
                    <a:ext uri="{FF2B5EF4-FFF2-40B4-BE49-F238E27FC236}">
                      <a16:creationId xmlns:a16="http://schemas.microsoft.com/office/drawing/2014/main" id="{0DA3540C-947A-6107-05A3-14C0233916A2}"/>
                    </a:ext>
                  </a:extLst>
                </p:cNvPr>
                <p:cNvSpPr/>
                <p:nvPr/>
              </p:nvSpPr>
              <p:spPr>
                <a:xfrm>
                  <a:off x="19782621" y="1654249"/>
                  <a:ext cx="115190" cy="73601"/>
                </a:xfrm>
                <a:custGeom>
                  <a:avLst/>
                  <a:gdLst>
                    <a:gd name="connsiteX0" fmla="*/ 60760 w 115190"/>
                    <a:gd name="connsiteY0" fmla="*/ 0 h 73601"/>
                    <a:gd name="connsiteX1" fmla="*/ 13924 w 115190"/>
                    <a:gd name="connsiteY1" fmla="*/ 0 h 73601"/>
                    <a:gd name="connsiteX2" fmla="*/ 0 w 115190"/>
                    <a:gd name="connsiteY2" fmla="*/ 73602 h 73601"/>
                    <a:gd name="connsiteX3" fmla="*/ 46836 w 115190"/>
                    <a:gd name="connsiteY3" fmla="*/ 73602 h 73601"/>
                    <a:gd name="connsiteX4" fmla="*/ 102532 w 115190"/>
                    <a:gd name="connsiteY4" fmla="*/ 73602 h 73601"/>
                    <a:gd name="connsiteX5" fmla="*/ 115190 w 115190"/>
                    <a:gd name="connsiteY5" fmla="*/ 0 h 73601"/>
                    <a:gd name="connsiteX6" fmla="*/ 60760 w 115190"/>
                    <a:gd name="connsiteY6" fmla="*/ 0 h 73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90" h="73601">
                      <a:moveTo>
                        <a:pt x="60760" y="0"/>
                      </a:moveTo>
                      <a:lnTo>
                        <a:pt x="13924" y="0"/>
                      </a:lnTo>
                      <a:lnTo>
                        <a:pt x="0" y="73602"/>
                      </a:lnTo>
                      <a:lnTo>
                        <a:pt x="46836" y="73602"/>
                      </a:lnTo>
                      <a:lnTo>
                        <a:pt x="102532" y="73602"/>
                      </a:lnTo>
                      <a:lnTo>
                        <a:pt x="115190" y="0"/>
                      </a:lnTo>
                      <a:lnTo>
                        <a:pt x="60760" y="0"/>
                      </a:lnTo>
                      <a:close/>
                    </a:path>
                  </a:pathLst>
                </a:custGeom>
                <a:solidFill>
                  <a:srgbClr val="F74020"/>
                </a:solidFill>
                <a:ln w="12654" cap="flat">
                  <a:noFill/>
                  <a:prstDash val="solid"/>
                  <a:miter/>
                </a:ln>
              </p:spPr>
              <p:txBody>
                <a:bodyPr rtlCol="0" anchor="ctr"/>
                <a:lstStyle/>
                <a:p>
                  <a:endParaRPr lang="zh-CN" altLang="en-US" sz="675"/>
                </a:p>
              </p:txBody>
            </p:sp>
            <p:sp>
              <p:nvSpPr>
                <p:cNvPr id="124" name="任意形状 123">
                  <a:extLst>
                    <a:ext uri="{FF2B5EF4-FFF2-40B4-BE49-F238E27FC236}">
                      <a16:creationId xmlns:a16="http://schemas.microsoft.com/office/drawing/2014/main" id="{521FAFD0-D3B3-DFBA-5DAB-E3841FA68794}"/>
                    </a:ext>
                  </a:extLst>
                </p:cNvPr>
                <p:cNvSpPr/>
                <p:nvPr/>
              </p:nvSpPr>
              <p:spPr>
                <a:xfrm>
                  <a:off x="20037052" y="1654249"/>
                  <a:ext cx="125317" cy="74870"/>
                </a:xfrm>
                <a:custGeom>
                  <a:avLst/>
                  <a:gdLst>
                    <a:gd name="connsiteX0" fmla="*/ 24051 w 125317"/>
                    <a:gd name="connsiteY0" fmla="*/ 0 h 74870"/>
                    <a:gd name="connsiteX1" fmla="*/ 15190 w 125317"/>
                    <a:gd name="connsiteY1" fmla="*/ 48222 h 74870"/>
                    <a:gd name="connsiteX2" fmla="*/ 0 w 125317"/>
                    <a:gd name="connsiteY2" fmla="*/ 74871 h 74870"/>
                    <a:gd name="connsiteX3" fmla="*/ 112659 w 125317"/>
                    <a:gd name="connsiteY3" fmla="*/ 74871 h 74870"/>
                    <a:gd name="connsiteX4" fmla="*/ 125317 w 125317"/>
                    <a:gd name="connsiteY4" fmla="*/ 0 h 74870"/>
                    <a:gd name="connsiteX5" fmla="*/ 22785 w 125317"/>
                    <a:gd name="connsiteY5" fmla="*/ 0 h 74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317" h="74870">
                      <a:moveTo>
                        <a:pt x="24051" y="0"/>
                      </a:moveTo>
                      <a:lnTo>
                        <a:pt x="15190" y="48222"/>
                      </a:lnTo>
                      <a:cubicBezTo>
                        <a:pt x="13924" y="58374"/>
                        <a:pt x="7595" y="68526"/>
                        <a:pt x="0" y="74871"/>
                      </a:cubicBezTo>
                      <a:lnTo>
                        <a:pt x="112659" y="74871"/>
                      </a:lnTo>
                      <a:lnTo>
                        <a:pt x="125317" y="0"/>
                      </a:lnTo>
                      <a:lnTo>
                        <a:pt x="22785" y="0"/>
                      </a:lnTo>
                      <a:close/>
                    </a:path>
                  </a:pathLst>
                </a:custGeom>
                <a:solidFill>
                  <a:srgbClr val="F74020"/>
                </a:solidFill>
                <a:ln w="12654" cap="flat">
                  <a:noFill/>
                  <a:prstDash val="solid"/>
                  <a:miter/>
                </a:ln>
              </p:spPr>
              <p:txBody>
                <a:bodyPr rtlCol="0" anchor="ctr"/>
                <a:lstStyle/>
                <a:p>
                  <a:endParaRPr lang="zh-CN" altLang="en-US" sz="675"/>
                </a:p>
              </p:txBody>
            </p:sp>
            <p:sp>
              <p:nvSpPr>
                <p:cNvPr id="125" name="任意形状 124">
                  <a:extLst>
                    <a:ext uri="{FF2B5EF4-FFF2-40B4-BE49-F238E27FC236}">
                      <a16:creationId xmlns:a16="http://schemas.microsoft.com/office/drawing/2014/main" id="{35C8CE86-E513-1958-EABC-225AFC9D48F6}"/>
                    </a:ext>
                  </a:extLst>
                </p:cNvPr>
                <p:cNvSpPr/>
                <p:nvPr/>
              </p:nvSpPr>
              <p:spPr>
                <a:xfrm>
                  <a:off x="19799076" y="1579378"/>
                  <a:ext cx="112658" cy="59642"/>
                </a:xfrm>
                <a:custGeom>
                  <a:avLst/>
                  <a:gdLst>
                    <a:gd name="connsiteX0" fmla="*/ 45570 w 112658"/>
                    <a:gd name="connsiteY0" fmla="*/ 59643 h 59642"/>
                    <a:gd name="connsiteX1" fmla="*/ 102532 w 112658"/>
                    <a:gd name="connsiteY1" fmla="*/ 59643 h 59642"/>
                    <a:gd name="connsiteX2" fmla="*/ 112659 w 112658"/>
                    <a:gd name="connsiteY2" fmla="*/ 0 h 59642"/>
                    <a:gd name="connsiteX3" fmla="*/ 56962 w 112658"/>
                    <a:gd name="connsiteY3" fmla="*/ 0 h 59642"/>
                    <a:gd name="connsiteX4" fmla="*/ 10127 w 112658"/>
                    <a:gd name="connsiteY4" fmla="*/ 0 h 59642"/>
                    <a:gd name="connsiteX5" fmla="*/ 2532 w 112658"/>
                    <a:gd name="connsiteY5" fmla="*/ 45684 h 59642"/>
                    <a:gd name="connsiteX6" fmla="*/ 0 w 112658"/>
                    <a:gd name="connsiteY6" fmla="*/ 59643 h 59642"/>
                    <a:gd name="connsiteX7" fmla="*/ 45570 w 112658"/>
                    <a:gd name="connsiteY7" fmla="*/ 59643 h 5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58" h="59642">
                      <a:moveTo>
                        <a:pt x="45570" y="59643"/>
                      </a:moveTo>
                      <a:lnTo>
                        <a:pt x="102532" y="59643"/>
                      </a:lnTo>
                      <a:lnTo>
                        <a:pt x="112659" y="0"/>
                      </a:lnTo>
                      <a:lnTo>
                        <a:pt x="56962" y="0"/>
                      </a:lnTo>
                      <a:lnTo>
                        <a:pt x="10127" y="0"/>
                      </a:lnTo>
                      <a:lnTo>
                        <a:pt x="2532" y="45684"/>
                      </a:lnTo>
                      <a:lnTo>
                        <a:pt x="0" y="59643"/>
                      </a:lnTo>
                      <a:lnTo>
                        <a:pt x="45570" y="59643"/>
                      </a:lnTo>
                      <a:close/>
                    </a:path>
                  </a:pathLst>
                </a:custGeom>
                <a:solidFill>
                  <a:srgbClr val="F74020"/>
                </a:solidFill>
                <a:ln w="12654" cap="flat">
                  <a:noFill/>
                  <a:prstDash val="solid"/>
                  <a:miter/>
                </a:ln>
              </p:spPr>
              <p:txBody>
                <a:bodyPr rtlCol="0" anchor="ctr"/>
                <a:lstStyle/>
                <a:p>
                  <a:endParaRPr lang="zh-CN" altLang="en-US" sz="675"/>
                </a:p>
              </p:txBody>
            </p:sp>
            <p:sp>
              <p:nvSpPr>
                <p:cNvPr id="126" name="任意形状 125">
                  <a:extLst>
                    <a:ext uri="{FF2B5EF4-FFF2-40B4-BE49-F238E27FC236}">
                      <a16:creationId xmlns:a16="http://schemas.microsoft.com/office/drawing/2014/main" id="{38938723-8164-6919-B426-58D0B02505AE}"/>
                    </a:ext>
                  </a:extLst>
                </p:cNvPr>
                <p:cNvSpPr/>
                <p:nvPr/>
              </p:nvSpPr>
              <p:spPr>
                <a:xfrm>
                  <a:off x="20063635" y="1579378"/>
                  <a:ext cx="113924" cy="59642"/>
                </a:xfrm>
                <a:custGeom>
                  <a:avLst/>
                  <a:gdLst>
                    <a:gd name="connsiteX0" fmla="*/ 11392 w 113924"/>
                    <a:gd name="connsiteY0" fmla="*/ 0 h 59642"/>
                    <a:gd name="connsiteX1" fmla="*/ 0 w 113924"/>
                    <a:gd name="connsiteY1" fmla="*/ 59643 h 59642"/>
                    <a:gd name="connsiteX2" fmla="*/ 46836 w 113924"/>
                    <a:gd name="connsiteY2" fmla="*/ 59643 h 59642"/>
                    <a:gd name="connsiteX3" fmla="*/ 102532 w 113924"/>
                    <a:gd name="connsiteY3" fmla="*/ 59643 h 59642"/>
                    <a:gd name="connsiteX4" fmla="*/ 113925 w 113924"/>
                    <a:gd name="connsiteY4" fmla="*/ 0 h 59642"/>
                    <a:gd name="connsiteX5" fmla="*/ 56962 w 113924"/>
                    <a:gd name="connsiteY5" fmla="*/ 0 h 59642"/>
                    <a:gd name="connsiteX6" fmla="*/ 11392 w 113924"/>
                    <a:gd name="connsiteY6" fmla="*/ 0 h 5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924" h="59642">
                      <a:moveTo>
                        <a:pt x="11392" y="0"/>
                      </a:moveTo>
                      <a:lnTo>
                        <a:pt x="0" y="59643"/>
                      </a:lnTo>
                      <a:lnTo>
                        <a:pt x="46836" y="59643"/>
                      </a:lnTo>
                      <a:lnTo>
                        <a:pt x="102532" y="59643"/>
                      </a:lnTo>
                      <a:lnTo>
                        <a:pt x="113925" y="0"/>
                      </a:lnTo>
                      <a:lnTo>
                        <a:pt x="56962" y="0"/>
                      </a:lnTo>
                      <a:lnTo>
                        <a:pt x="11392" y="0"/>
                      </a:lnTo>
                      <a:close/>
                    </a:path>
                  </a:pathLst>
                </a:custGeom>
                <a:solidFill>
                  <a:srgbClr val="F74020"/>
                </a:solidFill>
                <a:ln w="12654" cap="flat">
                  <a:noFill/>
                  <a:prstDash val="solid"/>
                  <a:miter/>
                </a:ln>
              </p:spPr>
              <p:txBody>
                <a:bodyPr rtlCol="0" anchor="ctr"/>
                <a:lstStyle/>
                <a:p>
                  <a:endParaRPr lang="zh-CN" altLang="en-US" sz="675"/>
                </a:p>
              </p:txBody>
            </p:sp>
            <p:sp>
              <p:nvSpPr>
                <p:cNvPr id="127" name="任意形状 126">
                  <a:extLst>
                    <a:ext uri="{FF2B5EF4-FFF2-40B4-BE49-F238E27FC236}">
                      <a16:creationId xmlns:a16="http://schemas.microsoft.com/office/drawing/2014/main" id="{60AB8CFB-2B83-325F-54A1-FF8445062247}"/>
                    </a:ext>
                  </a:extLst>
                </p:cNvPr>
                <p:cNvSpPr/>
                <p:nvPr/>
              </p:nvSpPr>
              <p:spPr>
                <a:xfrm>
                  <a:off x="19824393" y="1460092"/>
                  <a:ext cx="108861" cy="34262"/>
                </a:xfrm>
                <a:custGeom>
                  <a:avLst/>
                  <a:gdLst>
                    <a:gd name="connsiteX0" fmla="*/ 102532 w 108861"/>
                    <a:gd name="connsiteY0" fmla="*/ 34263 h 34262"/>
                    <a:gd name="connsiteX1" fmla="*/ 108861 w 108861"/>
                    <a:gd name="connsiteY1" fmla="*/ 0 h 34262"/>
                    <a:gd name="connsiteX2" fmla="*/ 6329 w 108861"/>
                    <a:gd name="connsiteY2" fmla="*/ 0 h 34262"/>
                    <a:gd name="connsiteX3" fmla="*/ 0 w 108861"/>
                    <a:gd name="connsiteY3" fmla="*/ 34263 h 34262"/>
                    <a:gd name="connsiteX4" fmla="*/ 44304 w 108861"/>
                    <a:gd name="connsiteY4" fmla="*/ 34263 h 34262"/>
                    <a:gd name="connsiteX5" fmla="*/ 102532 w 108861"/>
                    <a:gd name="connsiteY5" fmla="*/ 34263 h 34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861" h="34262">
                      <a:moveTo>
                        <a:pt x="102532" y="34263"/>
                      </a:moveTo>
                      <a:lnTo>
                        <a:pt x="108861" y="0"/>
                      </a:lnTo>
                      <a:lnTo>
                        <a:pt x="6329" y="0"/>
                      </a:lnTo>
                      <a:lnTo>
                        <a:pt x="0" y="34263"/>
                      </a:lnTo>
                      <a:lnTo>
                        <a:pt x="44304" y="34263"/>
                      </a:lnTo>
                      <a:lnTo>
                        <a:pt x="102532" y="34263"/>
                      </a:lnTo>
                      <a:close/>
                    </a:path>
                  </a:pathLst>
                </a:custGeom>
                <a:solidFill>
                  <a:srgbClr val="F74020"/>
                </a:solidFill>
                <a:ln w="12654" cap="flat">
                  <a:noFill/>
                  <a:prstDash val="solid"/>
                  <a:miter/>
                </a:ln>
              </p:spPr>
              <p:txBody>
                <a:bodyPr rtlCol="0" anchor="ctr"/>
                <a:lstStyle/>
                <a:p>
                  <a:endParaRPr lang="zh-CN" altLang="en-US" sz="675"/>
                </a:p>
              </p:txBody>
            </p:sp>
            <p:sp>
              <p:nvSpPr>
                <p:cNvPr id="128" name="任意形状 127">
                  <a:extLst>
                    <a:ext uri="{FF2B5EF4-FFF2-40B4-BE49-F238E27FC236}">
                      <a16:creationId xmlns:a16="http://schemas.microsoft.com/office/drawing/2014/main" id="{E12D691F-726B-C494-4C2F-A4A19E74A487}"/>
                    </a:ext>
                  </a:extLst>
                </p:cNvPr>
                <p:cNvSpPr/>
                <p:nvPr/>
              </p:nvSpPr>
              <p:spPr>
                <a:xfrm>
                  <a:off x="20052242" y="1460092"/>
                  <a:ext cx="140506" cy="32993"/>
                </a:xfrm>
                <a:custGeom>
                  <a:avLst/>
                  <a:gdLst>
                    <a:gd name="connsiteX0" fmla="*/ 84811 w 140506"/>
                    <a:gd name="connsiteY0" fmla="*/ 0 h 32993"/>
                    <a:gd name="connsiteX1" fmla="*/ 0 w 140506"/>
                    <a:gd name="connsiteY1" fmla="*/ 0 h 32993"/>
                    <a:gd name="connsiteX2" fmla="*/ 34177 w 140506"/>
                    <a:gd name="connsiteY2" fmla="*/ 32994 h 32993"/>
                    <a:gd name="connsiteX3" fmla="*/ 140507 w 140506"/>
                    <a:gd name="connsiteY3" fmla="*/ 32994 h 32993"/>
                    <a:gd name="connsiteX4" fmla="*/ 139241 w 140506"/>
                    <a:gd name="connsiteY4" fmla="*/ 0 h 32993"/>
                    <a:gd name="connsiteX5" fmla="*/ 86076 w 140506"/>
                    <a:gd name="connsiteY5" fmla="*/ 0 h 32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506" h="32993">
                      <a:moveTo>
                        <a:pt x="84811" y="0"/>
                      </a:moveTo>
                      <a:lnTo>
                        <a:pt x="0" y="0"/>
                      </a:lnTo>
                      <a:cubicBezTo>
                        <a:pt x="16456" y="3807"/>
                        <a:pt x="30380" y="16497"/>
                        <a:pt x="34177" y="32994"/>
                      </a:cubicBezTo>
                      <a:lnTo>
                        <a:pt x="140507" y="32994"/>
                      </a:lnTo>
                      <a:cubicBezTo>
                        <a:pt x="140507" y="21573"/>
                        <a:pt x="140507" y="10152"/>
                        <a:pt x="139241" y="0"/>
                      </a:cubicBezTo>
                      <a:lnTo>
                        <a:pt x="86076" y="0"/>
                      </a:lnTo>
                      <a:close/>
                    </a:path>
                  </a:pathLst>
                </a:custGeom>
                <a:solidFill>
                  <a:srgbClr val="F74020"/>
                </a:solidFill>
                <a:ln w="12654" cap="flat">
                  <a:noFill/>
                  <a:prstDash val="solid"/>
                  <a:miter/>
                </a:ln>
              </p:spPr>
              <p:txBody>
                <a:bodyPr rtlCol="0" anchor="ctr"/>
                <a:lstStyle/>
                <a:p>
                  <a:endParaRPr lang="zh-CN" altLang="en-US" sz="675"/>
                </a:p>
              </p:txBody>
            </p:sp>
            <p:sp>
              <p:nvSpPr>
                <p:cNvPr id="129" name="任意形状 128">
                  <a:extLst>
                    <a:ext uri="{FF2B5EF4-FFF2-40B4-BE49-F238E27FC236}">
                      <a16:creationId xmlns:a16="http://schemas.microsoft.com/office/drawing/2014/main" id="{8D3B09A2-9D70-478F-8DAA-573DE2DC98F4}"/>
                    </a:ext>
                  </a:extLst>
                </p:cNvPr>
                <p:cNvSpPr/>
                <p:nvPr/>
              </p:nvSpPr>
              <p:spPr>
                <a:xfrm>
                  <a:off x="19458568" y="1405525"/>
                  <a:ext cx="725319" cy="32994"/>
                </a:xfrm>
                <a:custGeom>
                  <a:avLst/>
                  <a:gdLst>
                    <a:gd name="connsiteX0" fmla="*/ 375951 w 725319"/>
                    <a:gd name="connsiteY0" fmla="*/ 32994 h 32994"/>
                    <a:gd name="connsiteX1" fmla="*/ 725320 w 725319"/>
                    <a:gd name="connsiteY1" fmla="*/ 32994 h 32994"/>
                    <a:gd name="connsiteX2" fmla="*/ 705067 w 725319"/>
                    <a:gd name="connsiteY2" fmla="*/ 0 h 32994"/>
                    <a:gd name="connsiteX3" fmla="*/ 20253 w 725319"/>
                    <a:gd name="connsiteY3" fmla="*/ 0 h 32994"/>
                    <a:gd name="connsiteX4" fmla="*/ 0 w 725319"/>
                    <a:gd name="connsiteY4" fmla="*/ 32994 h 32994"/>
                    <a:gd name="connsiteX5" fmla="*/ 375951 w 725319"/>
                    <a:gd name="connsiteY5" fmla="*/ 32994 h 32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5319" h="32994">
                      <a:moveTo>
                        <a:pt x="375951" y="32994"/>
                      </a:moveTo>
                      <a:lnTo>
                        <a:pt x="725320" y="32994"/>
                      </a:lnTo>
                      <a:cubicBezTo>
                        <a:pt x="720257" y="20304"/>
                        <a:pt x="713927" y="8883"/>
                        <a:pt x="705067" y="0"/>
                      </a:cubicBezTo>
                      <a:lnTo>
                        <a:pt x="20253" y="0"/>
                      </a:lnTo>
                      <a:cubicBezTo>
                        <a:pt x="11392" y="10152"/>
                        <a:pt x="5063" y="21573"/>
                        <a:pt x="0" y="32994"/>
                      </a:cubicBezTo>
                      <a:lnTo>
                        <a:pt x="375951" y="32994"/>
                      </a:lnTo>
                      <a:close/>
                    </a:path>
                  </a:pathLst>
                </a:custGeom>
                <a:solidFill>
                  <a:srgbClr val="F74020"/>
                </a:solidFill>
                <a:ln w="12654" cap="flat">
                  <a:noFill/>
                  <a:prstDash val="solid"/>
                  <a:miter/>
                </a:ln>
              </p:spPr>
              <p:txBody>
                <a:bodyPr rtlCol="0" anchor="ctr"/>
                <a:lstStyle/>
                <a:p>
                  <a:endParaRPr lang="zh-CN" altLang="en-US" sz="675"/>
                </a:p>
              </p:txBody>
            </p:sp>
            <p:sp>
              <p:nvSpPr>
                <p:cNvPr id="130" name="任意形状 129">
                  <a:extLst>
                    <a:ext uri="{FF2B5EF4-FFF2-40B4-BE49-F238E27FC236}">
                      <a16:creationId xmlns:a16="http://schemas.microsoft.com/office/drawing/2014/main" id="{EA654B9D-646C-D874-421E-73E6E9125E85}"/>
                    </a:ext>
                  </a:extLst>
                </p:cNvPr>
                <p:cNvSpPr/>
                <p:nvPr/>
              </p:nvSpPr>
              <p:spPr>
                <a:xfrm>
                  <a:off x="19844646" y="1381414"/>
                  <a:ext cx="12658" cy="1269"/>
                </a:xfrm>
                <a:custGeom>
                  <a:avLst/>
                  <a:gdLst>
                    <a:gd name="connsiteX0" fmla="*/ 0 w 12658"/>
                    <a:gd name="connsiteY0" fmla="*/ 0 h 1269"/>
                    <a:gd name="connsiteX1" fmla="*/ 0 w 12658"/>
                    <a:gd name="connsiteY1" fmla="*/ 1269 h 1269"/>
                  </a:gdLst>
                  <a:ahLst/>
                  <a:cxnLst>
                    <a:cxn ang="0">
                      <a:pos x="connsiteX0" y="connsiteY0"/>
                    </a:cxn>
                    <a:cxn ang="0">
                      <a:pos x="connsiteX1" y="connsiteY1"/>
                    </a:cxn>
                  </a:cxnLst>
                  <a:rect l="l" t="t" r="r" b="b"/>
                  <a:pathLst>
                    <a:path w="12658" h="1269">
                      <a:moveTo>
                        <a:pt x="0" y="0"/>
                      </a:moveTo>
                      <a:lnTo>
                        <a:pt x="0" y="1269"/>
                      </a:lnTo>
                    </a:path>
                  </a:pathLst>
                </a:custGeom>
                <a:ln w="12654" cap="flat">
                  <a:noFill/>
                  <a:prstDash val="solid"/>
                  <a:miter/>
                </a:ln>
              </p:spPr>
              <p:txBody>
                <a:bodyPr rtlCol="0" anchor="ctr"/>
                <a:lstStyle/>
                <a:p>
                  <a:endParaRPr lang="zh-CN" altLang="en-US" sz="675"/>
                </a:p>
              </p:txBody>
            </p:sp>
          </p:grpSp>
          <p:sp>
            <p:nvSpPr>
              <p:cNvPr id="107" name="任意形状 106">
                <a:extLst>
                  <a:ext uri="{FF2B5EF4-FFF2-40B4-BE49-F238E27FC236}">
                    <a16:creationId xmlns:a16="http://schemas.microsoft.com/office/drawing/2014/main" id="{760B2612-51E9-5DD6-6662-5DF401A53CB6}"/>
                  </a:ext>
                </a:extLst>
              </p:cNvPr>
              <p:cNvSpPr/>
              <p:nvPr/>
            </p:nvSpPr>
            <p:spPr>
              <a:xfrm>
                <a:off x="22782635" y="1354765"/>
                <a:ext cx="96202" cy="96444"/>
              </a:xfrm>
              <a:custGeom>
                <a:avLst/>
                <a:gdLst>
                  <a:gd name="connsiteX0" fmla="*/ 48101 w 96202"/>
                  <a:gd name="connsiteY0" fmla="*/ 96444 h 96444"/>
                  <a:gd name="connsiteX1" fmla="*/ 0 w 96202"/>
                  <a:gd name="connsiteY1" fmla="*/ 48222 h 96444"/>
                  <a:gd name="connsiteX2" fmla="*/ 48101 w 96202"/>
                  <a:gd name="connsiteY2" fmla="*/ 0 h 96444"/>
                  <a:gd name="connsiteX3" fmla="*/ 96203 w 96202"/>
                  <a:gd name="connsiteY3" fmla="*/ 48222 h 96444"/>
                  <a:gd name="connsiteX4" fmla="*/ 48101 w 96202"/>
                  <a:gd name="connsiteY4" fmla="*/ 96444 h 9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202" h="96444">
                    <a:moveTo>
                      <a:pt x="48101" y="96444"/>
                    </a:moveTo>
                    <a:cubicBezTo>
                      <a:pt x="21519" y="96444"/>
                      <a:pt x="0" y="74871"/>
                      <a:pt x="0" y="48222"/>
                    </a:cubicBezTo>
                    <a:cubicBezTo>
                      <a:pt x="0" y="21573"/>
                      <a:pt x="21519" y="0"/>
                      <a:pt x="48101" y="0"/>
                    </a:cubicBezTo>
                    <a:cubicBezTo>
                      <a:pt x="74684" y="0"/>
                      <a:pt x="96203" y="21573"/>
                      <a:pt x="96203" y="48222"/>
                    </a:cubicBezTo>
                    <a:cubicBezTo>
                      <a:pt x="96203" y="74871"/>
                      <a:pt x="74684" y="96444"/>
                      <a:pt x="48101" y="96444"/>
                    </a:cubicBezTo>
                    <a:close/>
                  </a:path>
                </a:pathLst>
              </a:custGeom>
              <a:solidFill>
                <a:srgbClr val="F74020"/>
              </a:solidFill>
              <a:ln w="12654" cap="flat">
                <a:noFill/>
                <a:prstDash val="solid"/>
                <a:miter/>
              </a:ln>
            </p:spPr>
            <p:txBody>
              <a:bodyPr rtlCol="0" anchor="ctr"/>
              <a:lstStyle/>
              <a:p>
                <a:endParaRPr lang="zh-CN" altLang="en-US" sz="675"/>
              </a:p>
            </p:txBody>
          </p:sp>
        </p:grpSp>
        <p:grpSp>
          <p:nvGrpSpPr>
            <p:cNvPr id="97" name="图形 36">
              <a:extLst>
                <a:ext uri="{FF2B5EF4-FFF2-40B4-BE49-F238E27FC236}">
                  <a16:creationId xmlns:a16="http://schemas.microsoft.com/office/drawing/2014/main" id="{2F67D5D8-9FF7-82AC-D514-BD21BF571370}"/>
                </a:ext>
              </a:extLst>
            </p:cNvPr>
            <p:cNvGrpSpPr/>
            <p:nvPr/>
          </p:nvGrpSpPr>
          <p:grpSpPr>
            <a:xfrm>
              <a:off x="20715537" y="1329385"/>
              <a:ext cx="2136719" cy="508868"/>
              <a:chOff x="20715537" y="1329385"/>
              <a:chExt cx="2136719" cy="508868"/>
            </a:xfrm>
            <a:solidFill>
              <a:srgbClr val="7B7A7B"/>
            </a:solidFill>
          </p:grpSpPr>
          <p:sp>
            <p:nvSpPr>
              <p:cNvPr id="98" name="任意形状 97">
                <a:extLst>
                  <a:ext uri="{FF2B5EF4-FFF2-40B4-BE49-F238E27FC236}">
                    <a16:creationId xmlns:a16="http://schemas.microsoft.com/office/drawing/2014/main" id="{F3386B3C-C969-26A5-262E-820381AE88BB}"/>
                  </a:ext>
                </a:extLst>
              </p:cNvPr>
              <p:cNvSpPr/>
              <p:nvPr/>
            </p:nvSpPr>
            <p:spPr>
              <a:xfrm>
                <a:off x="21911745" y="1460092"/>
                <a:ext cx="373419" cy="375624"/>
              </a:xfrm>
              <a:custGeom>
                <a:avLst/>
                <a:gdLst>
                  <a:gd name="connsiteX0" fmla="*/ 262027 w 373419"/>
                  <a:gd name="connsiteY0" fmla="*/ 0 h 375624"/>
                  <a:gd name="connsiteX1" fmla="*/ 202533 w 373419"/>
                  <a:gd name="connsiteY1" fmla="*/ 0 h 375624"/>
                  <a:gd name="connsiteX2" fmla="*/ 183545 w 373419"/>
                  <a:gd name="connsiteY2" fmla="*/ 107865 h 375624"/>
                  <a:gd name="connsiteX3" fmla="*/ 54431 w 373419"/>
                  <a:gd name="connsiteY3" fmla="*/ 107865 h 375624"/>
                  <a:gd name="connsiteX4" fmla="*/ 45570 w 373419"/>
                  <a:gd name="connsiteY4" fmla="*/ 159894 h 375624"/>
                  <a:gd name="connsiteX5" fmla="*/ 174684 w 373419"/>
                  <a:gd name="connsiteY5" fmla="*/ 159894 h 375624"/>
                  <a:gd name="connsiteX6" fmla="*/ 146836 w 373419"/>
                  <a:gd name="connsiteY6" fmla="*/ 322326 h 375624"/>
                  <a:gd name="connsiteX7" fmla="*/ 6329 w 373419"/>
                  <a:gd name="connsiteY7" fmla="*/ 322326 h 375624"/>
                  <a:gd name="connsiteX8" fmla="*/ 0 w 373419"/>
                  <a:gd name="connsiteY8" fmla="*/ 375624 h 375624"/>
                  <a:gd name="connsiteX9" fmla="*/ 343040 w 373419"/>
                  <a:gd name="connsiteY9" fmla="*/ 375624 h 375624"/>
                  <a:gd name="connsiteX10" fmla="*/ 350635 w 373419"/>
                  <a:gd name="connsiteY10" fmla="*/ 322326 h 375624"/>
                  <a:gd name="connsiteX11" fmla="*/ 206330 w 373419"/>
                  <a:gd name="connsiteY11" fmla="*/ 322326 h 375624"/>
                  <a:gd name="connsiteX12" fmla="*/ 234178 w 373419"/>
                  <a:gd name="connsiteY12" fmla="*/ 159894 h 375624"/>
                  <a:gd name="connsiteX13" fmla="*/ 364559 w 373419"/>
                  <a:gd name="connsiteY13" fmla="*/ 159894 h 375624"/>
                  <a:gd name="connsiteX14" fmla="*/ 373420 w 373419"/>
                  <a:gd name="connsiteY14" fmla="*/ 107865 h 375624"/>
                  <a:gd name="connsiteX15" fmla="*/ 244305 w 373419"/>
                  <a:gd name="connsiteY15" fmla="*/ 107865 h 375624"/>
                  <a:gd name="connsiteX16" fmla="*/ 262027 w 373419"/>
                  <a:gd name="connsiteY16" fmla="*/ 0 h 375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73419" h="375624">
                    <a:moveTo>
                      <a:pt x="262027" y="0"/>
                    </a:moveTo>
                    <a:lnTo>
                      <a:pt x="202533" y="0"/>
                    </a:lnTo>
                    <a:lnTo>
                      <a:pt x="183545" y="107865"/>
                    </a:lnTo>
                    <a:lnTo>
                      <a:pt x="54431" y="107865"/>
                    </a:lnTo>
                    <a:lnTo>
                      <a:pt x="45570" y="159894"/>
                    </a:lnTo>
                    <a:lnTo>
                      <a:pt x="174684" y="159894"/>
                    </a:lnTo>
                    <a:lnTo>
                      <a:pt x="146836" y="322326"/>
                    </a:lnTo>
                    <a:lnTo>
                      <a:pt x="6329" y="322326"/>
                    </a:lnTo>
                    <a:lnTo>
                      <a:pt x="0" y="375624"/>
                    </a:lnTo>
                    <a:lnTo>
                      <a:pt x="343040" y="375624"/>
                    </a:lnTo>
                    <a:lnTo>
                      <a:pt x="350635" y="322326"/>
                    </a:lnTo>
                    <a:lnTo>
                      <a:pt x="206330" y="322326"/>
                    </a:lnTo>
                    <a:lnTo>
                      <a:pt x="234178" y="159894"/>
                    </a:lnTo>
                    <a:lnTo>
                      <a:pt x="364559" y="159894"/>
                    </a:lnTo>
                    <a:lnTo>
                      <a:pt x="373420" y="107865"/>
                    </a:lnTo>
                    <a:lnTo>
                      <a:pt x="244305" y="107865"/>
                    </a:lnTo>
                    <a:lnTo>
                      <a:pt x="262027" y="0"/>
                    </a:lnTo>
                    <a:close/>
                  </a:path>
                </a:pathLst>
              </a:custGeom>
              <a:solidFill>
                <a:srgbClr val="7B7A7B"/>
              </a:solidFill>
              <a:ln w="12654" cap="flat">
                <a:noFill/>
                <a:prstDash val="solid"/>
                <a:miter/>
              </a:ln>
            </p:spPr>
            <p:txBody>
              <a:bodyPr rtlCol="0" anchor="ctr"/>
              <a:lstStyle/>
              <a:p>
                <a:endParaRPr lang="zh-CN" altLang="en-US" sz="675"/>
              </a:p>
            </p:txBody>
          </p:sp>
          <p:sp>
            <p:nvSpPr>
              <p:cNvPr id="99" name="任意形状 98">
                <a:extLst>
                  <a:ext uri="{FF2B5EF4-FFF2-40B4-BE49-F238E27FC236}">
                    <a16:creationId xmlns:a16="http://schemas.microsoft.com/office/drawing/2014/main" id="{C0C645DB-117B-8648-75B6-845D2934760C}"/>
                  </a:ext>
                </a:extLst>
              </p:cNvPr>
              <p:cNvSpPr/>
              <p:nvPr/>
            </p:nvSpPr>
            <p:spPr>
              <a:xfrm>
                <a:off x="21792757" y="1329385"/>
                <a:ext cx="522787" cy="507600"/>
              </a:xfrm>
              <a:custGeom>
                <a:avLst/>
                <a:gdLst>
                  <a:gd name="connsiteX0" fmla="*/ 277216 w 522787"/>
                  <a:gd name="connsiteY0" fmla="*/ 0 h 507600"/>
                  <a:gd name="connsiteX1" fmla="*/ 210128 w 522787"/>
                  <a:gd name="connsiteY1" fmla="*/ 0 h 507600"/>
                  <a:gd name="connsiteX2" fmla="*/ 182279 w 522787"/>
                  <a:gd name="connsiteY2" fmla="*/ 44415 h 507600"/>
                  <a:gd name="connsiteX3" fmla="*/ 43038 w 522787"/>
                  <a:gd name="connsiteY3" fmla="*/ 44415 h 507600"/>
                  <a:gd name="connsiteX4" fmla="*/ 34177 w 522787"/>
                  <a:gd name="connsiteY4" fmla="*/ 97713 h 507600"/>
                  <a:gd name="connsiteX5" fmla="*/ 146836 w 522787"/>
                  <a:gd name="connsiteY5" fmla="*/ 97713 h 507600"/>
                  <a:gd name="connsiteX6" fmla="*/ 82279 w 522787"/>
                  <a:gd name="connsiteY6" fmla="*/ 187812 h 507600"/>
                  <a:gd name="connsiteX7" fmla="*/ 0 w 522787"/>
                  <a:gd name="connsiteY7" fmla="*/ 293139 h 507600"/>
                  <a:gd name="connsiteX8" fmla="*/ 65823 w 522787"/>
                  <a:gd name="connsiteY8" fmla="*/ 293139 h 507600"/>
                  <a:gd name="connsiteX9" fmla="*/ 31646 w 522787"/>
                  <a:gd name="connsiteY9" fmla="*/ 507600 h 507600"/>
                  <a:gd name="connsiteX10" fmla="*/ 91140 w 522787"/>
                  <a:gd name="connsiteY10" fmla="*/ 507600 h 507600"/>
                  <a:gd name="connsiteX11" fmla="*/ 140507 w 522787"/>
                  <a:gd name="connsiteY11" fmla="*/ 203040 h 507600"/>
                  <a:gd name="connsiteX12" fmla="*/ 178482 w 522787"/>
                  <a:gd name="connsiteY12" fmla="*/ 151011 h 507600"/>
                  <a:gd name="connsiteX13" fmla="*/ 213925 w 522787"/>
                  <a:gd name="connsiteY13" fmla="*/ 98982 h 507600"/>
                  <a:gd name="connsiteX14" fmla="*/ 513927 w 522787"/>
                  <a:gd name="connsiteY14" fmla="*/ 98982 h 507600"/>
                  <a:gd name="connsiteX15" fmla="*/ 522787 w 522787"/>
                  <a:gd name="connsiteY15" fmla="*/ 45684 h 507600"/>
                  <a:gd name="connsiteX16" fmla="*/ 248103 w 522787"/>
                  <a:gd name="connsiteY16" fmla="*/ 45684 h 507600"/>
                  <a:gd name="connsiteX17" fmla="*/ 277216 w 522787"/>
                  <a:gd name="connsiteY17" fmla="*/ 0 h 507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2787" h="507600">
                    <a:moveTo>
                      <a:pt x="277216" y="0"/>
                    </a:moveTo>
                    <a:lnTo>
                      <a:pt x="210128" y="0"/>
                    </a:lnTo>
                    <a:lnTo>
                      <a:pt x="182279" y="44415"/>
                    </a:lnTo>
                    <a:lnTo>
                      <a:pt x="43038" y="44415"/>
                    </a:lnTo>
                    <a:lnTo>
                      <a:pt x="34177" y="97713"/>
                    </a:lnTo>
                    <a:lnTo>
                      <a:pt x="146836" y="97713"/>
                    </a:lnTo>
                    <a:cubicBezTo>
                      <a:pt x="127849" y="126900"/>
                      <a:pt x="106330" y="156087"/>
                      <a:pt x="82279" y="187812"/>
                    </a:cubicBezTo>
                    <a:cubicBezTo>
                      <a:pt x="58228" y="219537"/>
                      <a:pt x="31646" y="253800"/>
                      <a:pt x="0" y="293139"/>
                    </a:cubicBezTo>
                    <a:lnTo>
                      <a:pt x="65823" y="293139"/>
                    </a:lnTo>
                    <a:lnTo>
                      <a:pt x="31646" y="507600"/>
                    </a:lnTo>
                    <a:lnTo>
                      <a:pt x="91140" y="507600"/>
                    </a:lnTo>
                    <a:lnTo>
                      <a:pt x="140507" y="203040"/>
                    </a:lnTo>
                    <a:cubicBezTo>
                      <a:pt x="153165" y="185274"/>
                      <a:pt x="165824" y="167508"/>
                      <a:pt x="178482" y="151011"/>
                    </a:cubicBezTo>
                    <a:cubicBezTo>
                      <a:pt x="191140" y="133245"/>
                      <a:pt x="202533" y="116748"/>
                      <a:pt x="213925" y="98982"/>
                    </a:cubicBezTo>
                    <a:lnTo>
                      <a:pt x="513927" y="98982"/>
                    </a:lnTo>
                    <a:lnTo>
                      <a:pt x="522787" y="45684"/>
                    </a:lnTo>
                    <a:lnTo>
                      <a:pt x="248103" y="45684"/>
                    </a:lnTo>
                    <a:lnTo>
                      <a:pt x="277216" y="0"/>
                    </a:lnTo>
                    <a:close/>
                  </a:path>
                </a:pathLst>
              </a:custGeom>
              <a:solidFill>
                <a:srgbClr val="7B7A7B"/>
              </a:solidFill>
              <a:ln w="12654" cap="flat">
                <a:noFill/>
                <a:prstDash val="solid"/>
                <a:miter/>
              </a:ln>
            </p:spPr>
            <p:txBody>
              <a:bodyPr rtlCol="0" anchor="ctr"/>
              <a:lstStyle/>
              <a:p>
                <a:endParaRPr lang="zh-CN" altLang="en-US" sz="675"/>
              </a:p>
            </p:txBody>
          </p:sp>
          <p:sp>
            <p:nvSpPr>
              <p:cNvPr id="100" name="任意形状 99">
                <a:extLst>
                  <a:ext uri="{FF2B5EF4-FFF2-40B4-BE49-F238E27FC236}">
                    <a16:creationId xmlns:a16="http://schemas.microsoft.com/office/drawing/2014/main" id="{B5D98C9B-3EFF-9A3A-E071-5481ADFC3E46}"/>
                  </a:ext>
                </a:extLst>
              </p:cNvPr>
              <p:cNvSpPr/>
              <p:nvPr/>
            </p:nvSpPr>
            <p:spPr>
              <a:xfrm>
                <a:off x="22306683" y="1781148"/>
                <a:ext cx="197469" cy="55836"/>
              </a:xfrm>
              <a:custGeom>
                <a:avLst/>
                <a:gdLst>
                  <a:gd name="connsiteX0" fmla="*/ 197469 w 197469"/>
                  <a:gd name="connsiteY0" fmla="*/ 0 h 55836"/>
                  <a:gd name="connsiteX1" fmla="*/ 7595 w 197469"/>
                  <a:gd name="connsiteY1" fmla="*/ 0 h 55836"/>
                  <a:gd name="connsiteX2" fmla="*/ 0 w 197469"/>
                  <a:gd name="connsiteY2" fmla="*/ 55836 h 55836"/>
                  <a:gd name="connsiteX3" fmla="*/ 188608 w 197469"/>
                  <a:gd name="connsiteY3" fmla="*/ 55836 h 55836"/>
                  <a:gd name="connsiteX4" fmla="*/ 197469 w 197469"/>
                  <a:gd name="connsiteY4" fmla="*/ 0 h 558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469" h="55836">
                    <a:moveTo>
                      <a:pt x="197469" y="0"/>
                    </a:moveTo>
                    <a:lnTo>
                      <a:pt x="7595" y="0"/>
                    </a:lnTo>
                    <a:lnTo>
                      <a:pt x="0" y="55836"/>
                    </a:lnTo>
                    <a:lnTo>
                      <a:pt x="188608" y="55836"/>
                    </a:lnTo>
                    <a:lnTo>
                      <a:pt x="197469" y="0"/>
                    </a:lnTo>
                    <a:close/>
                  </a:path>
                </a:pathLst>
              </a:custGeom>
              <a:solidFill>
                <a:srgbClr val="7B7A7B"/>
              </a:solidFill>
              <a:ln w="12654" cap="flat">
                <a:noFill/>
                <a:prstDash val="solid"/>
                <a:miter/>
              </a:ln>
            </p:spPr>
            <p:txBody>
              <a:bodyPr rtlCol="0" anchor="ctr"/>
              <a:lstStyle/>
              <a:p>
                <a:endParaRPr lang="zh-CN" altLang="en-US" sz="675"/>
              </a:p>
            </p:txBody>
          </p:sp>
          <p:sp>
            <p:nvSpPr>
              <p:cNvPr id="101" name="任意形状 100">
                <a:extLst>
                  <a:ext uri="{FF2B5EF4-FFF2-40B4-BE49-F238E27FC236}">
                    <a16:creationId xmlns:a16="http://schemas.microsoft.com/office/drawing/2014/main" id="{7F72F347-D1D7-BD52-9941-C943D1B57795}"/>
                  </a:ext>
                </a:extLst>
              </p:cNvPr>
              <p:cNvSpPr/>
              <p:nvPr/>
            </p:nvSpPr>
            <p:spPr>
              <a:xfrm>
                <a:off x="22324405" y="1333192"/>
                <a:ext cx="217722" cy="390852"/>
              </a:xfrm>
              <a:custGeom>
                <a:avLst/>
                <a:gdLst>
                  <a:gd name="connsiteX0" fmla="*/ 0 w 217722"/>
                  <a:gd name="connsiteY0" fmla="*/ 390852 h 390852"/>
                  <a:gd name="connsiteX1" fmla="*/ 186077 w 217722"/>
                  <a:gd name="connsiteY1" fmla="*/ 390852 h 390852"/>
                  <a:gd name="connsiteX2" fmla="*/ 194938 w 217722"/>
                  <a:gd name="connsiteY2" fmla="*/ 335016 h 390852"/>
                  <a:gd name="connsiteX3" fmla="*/ 100000 w 217722"/>
                  <a:gd name="connsiteY3" fmla="*/ 335016 h 390852"/>
                  <a:gd name="connsiteX4" fmla="*/ 160760 w 217722"/>
                  <a:gd name="connsiteY4" fmla="*/ 236034 h 390852"/>
                  <a:gd name="connsiteX5" fmla="*/ 217723 w 217722"/>
                  <a:gd name="connsiteY5" fmla="*/ 126900 h 390852"/>
                  <a:gd name="connsiteX6" fmla="*/ 156963 w 217722"/>
                  <a:gd name="connsiteY6" fmla="*/ 126900 h 390852"/>
                  <a:gd name="connsiteX7" fmla="*/ 139241 w 217722"/>
                  <a:gd name="connsiteY7" fmla="*/ 162432 h 390852"/>
                  <a:gd name="connsiteX8" fmla="*/ 113925 w 217722"/>
                  <a:gd name="connsiteY8" fmla="*/ 162432 h 390852"/>
                  <a:gd name="connsiteX9" fmla="*/ 135444 w 217722"/>
                  <a:gd name="connsiteY9" fmla="*/ 125631 h 390852"/>
                  <a:gd name="connsiteX10" fmla="*/ 158229 w 217722"/>
                  <a:gd name="connsiteY10" fmla="*/ 85023 h 390852"/>
                  <a:gd name="connsiteX11" fmla="*/ 179748 w 217722"/>
                  <a:gd name="connsiteY11" fmla="*/ 41877 h 390852"/>
                  <a:gd name="connsiteX12" fmla="*/ 198735 w 217722"/>
                  <a:gd name="connsiteY12" fmla="*/ 0 h 390852"/>
                  <a:gd name="connsiteX13" fmla="*/ 136710 w 217722"/>
                  <a:gd name="connsiteY13" fmla="*/ 0 h 390852"/>
                  <a:gd name="connsiteX14" fmla="*/ 115191 w 217722"/>
                  <a:gd name="connsiteY14" fmla="*/ 49491 h 390852"/>
                  <a:gd name="connsiteX15" fmla="*/ 87342 w 217722"/>
                  <a:gd name="connsiteY15" fmla="*/ 105327 h 390852"/>
                  <a:gd name="connsiteX16" fmla="*/ 55696 w 217722"/>
                  <a:gd name="connsiteY16" fmla="*/ 163701 h 390852"/>
                  <a:gd name="connsiteX17" fmla="*/ 24051 w 217722"/>
                  <a:gd name="connsiteY17" fmla="*/ 216999 h 390852"/>
                  <a:gd name="connsiteX18" fmla="*/ 111393 w 217722"/>
                  <a:gd name="connsiteY18" fmla="*/ 216999 h 390852"/>
                  <a:gd name="connsiteX19" fmla="*/ 56962 w 217722"/>
                  <a:gd name="connsiteY19" fmla="*/ 304560 h 390852"/>
                  <a:gd name="connsiteX20" fmla="*/ 0 w 217722"/>
                  <a:gd name="connsiteY20" fmla="*/ 390852 h 390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7722" h="390852">
                    <a:moveTo>
                      <a:pt x="0" y="390852"/>
                    </a:moveTo>
                    <a:lnTo>
                      <a:pt x="186077" y="390852"/>
                    </a:lnTo>
                    <a:lnTo>
                      <a:pt x="194938" y="335016"/>
                    </a:lnTo>
                    <a:lnTo>
                      <a:pt x="100000" y="335016"/>
                    </a:lnTo>
                    <a:cubicBezTo>
                      <a:pt x="118988" y="305829"/>
                      <a:pt x="139241" y="272835"/>
                      <a:pt x="160760" y="236034"/>
                    </a:cubicBezTo>
                    <a:cubicBezTo>
                      <a:pt x="181014" y="199233"/>
                      <a:pt x="201267" y="163701"/>
                      <a:pt x="217723" y="126900"/>
                    </a:cubicBezTo>
                    <a:lnTo>
                      <a:pt x="156963" y="126900"/>
                    </a:lnTo>
                    <a:cubicBezTo>
                      <a:pt x="151899" y="138321"/>
                      <a:pt x="145570" y="149742"/>
                      <a:pt x="139241" y="162432"/>
                    </a:cubicBezTo>
                    <a:lnTo>
                      <a:pt x="113925" y="162432"/>
                    </a:lnTo>
                    <a:cubicBezTo>
                      <a:pt x="120254" y="151011"/>
                      <a:pt x="127849" y="138321"/>
                      <a:pt x="135444" y="125631"/>
                    </a:cubicBezTo>
                    <a:cubicBezTo>
                      <a:pt x="143039" y="112941"/>
                      <a:pt x="150634" y="98982"/>
                      <a:pt x="158229" y="85023"/>
                    </a:cubicBezTo>
                    <a:cubicBezTo>
                      <a:pt x="165824" y="71064"/>
                      <a:pt x="173419" y="57105"/>
                      <a:pt x="179748" y="41877"/>
                    </a:cubicBezTo>
                    <a:cubicBezTo>
                      <a:pt x="187343" y="27918"/>
                      <a:pt x="193672" y="12690"/>
                      <a:pt x="198735" y="0"/>
                    </a:cubicBezTo>
                    <a:lnTo>
                      <a:pt x="136710" y="0"/>
                    </a:lnTo>
                    <a:cubicBezTo>
                      <a:pt x="130380" y="13959"/>
                      <a:pt x="124051" y="30456"/>
                      <a:pt x="115191" y="49491"/>
                    </a:cubicBezTo>
                    <a:cubicBezTo>
                      <a:pt x="106330" y="67257"/>
                      <a:pt x="97469" y="86292"/>
                      <a:pt x="87342" y="105327"/>
                    </a:cubicBezTo>
                    <a:cubicBezTo>
                      <a:pt x="77216" y="124362"/>
                      <a:pt x="67089" y="143397"/>
                      <a:pt x="55696" y="163701"/>
                    </a:cubicBezTo>
                    <a:cubicBezTo>
                      <a:pt x="44304" y="182736"/>
                      <a:pt x="34177" y="200502"/>
                      <a:pt x="24051" y="216999"/>
                    </a:cubicBezTo>
                    <a:lnTo>
                      <a:pt x="111393" y="216999"/>
                    </a:lnTo>
                    <a:cubicBezTo>
                      <a:pt x="94937" y="246186"/>
                      <a:pt x="75950" y="275373"/>
                      <a:pt x="56962" y="304560"/>
                    </a:cubicBezTo>
                    <a:cubicBezTo>
                      <a:pt x="37975" y="333747"/>
                      <a:pt x="18987" y="362934"/>
                      <a:pt x="0" y="390852"/>
                    </a:cubicBezTo>
                  </a:path>
                </a:pathLst>
              </a:custGeom>
              <a:solidFill>
                <a:srgbClr val="7B7A7B"/>
              </a:solidFill>
              <a:ln w="12654" cap="flat">
                <a:noFill/>
                <a:prstDash val="solid"/>
                <a:miter/>
              </a:ln>
            </p:spPr>
            <p:txBody>
              <a:bodyPr rtlCol="0" anchor="ctr"/>
              <a:lstStyle/>
              <a:p>
                <a:endParaRPr lang="zh-CN" altLang="en-US" sz="675"/>
              </a:p>
            </p:txBody>
          </p:sp>
          <p:sp>
            <p:nvSpPr>
              <p:cNvPr id="102" name="任意形状 101">
                <a:extLst>
                  <a:ext uri="{FF2B5EF4-FFF2-40B4-BE49-F238E27FC236}">
                    <a16:creationId xmlns:a16="http://schemas.microsoft.com/office/drawing/2014/main" id="{CFA836EC-41AD-3635-9DCE-E9A064525F47}"/>
                  </a:ext>
                </a:extLst>
              </p:cNvPr>
              <p:cNvSpPr/>
              <p:nvPr/>
            </p:nvSpPr>
            <p:spPr>
              <a:xfrm>
                <a:off x="20715537" y="1329385"/>
                <a:ext cx="534179" cy="507600"/>
              </a:xfrm>
              <a:custGeom>
                <a:avLst/>
                <a:gdLst>
                  <a:gd name="connsiteX0" fmla="*/ 449369 w 534179"/>
                  <a:gd name="connsiteY0" fmla="*/ 20304 h 507600"/>
                  <a:gd name="connsiteX1" fmla="*/ 459496 w 534179"/>
                  <a:gd name="connsiteY1" fmla="*/ 0 h 507600"/>
                  <a:gd name="connsiteX2" fmla="*/ 387344 w 534179"/>
                  <a:gd name="connsiteY2" fmla="*/ 0 h 507600"/>
                  <a:gd name="connsiteX3" fmla="*/ 377217 w 534179"/>
                  <a:gd name="connsiteY3" fmla="*/ 19035 h 507600"/>
                  <a:gd name="connsiteX4" fmla="*/ 364559 w 534179"/>
                  <a:gd name="connsiteY4" fmla="*/ 41877 h 507600"/>
                  <a:gd name="connsiteX5" fmla="*/ 207596 w 534179"/>
                  <a:gd name="connsiteY5" fmla="*/ 41877 h 507600"/>
                  <a:gd name="connsiteX6" fmla="*/ 201267 w 534179"/>
                  <a:gd name="connsiteY6" fmla="*/ 19035 h 507600"/>
                  <a:gd name="connsiteX7" fmla="*/ 194938 w 534179"/>
                  <a:gd name="connsiteY7" fmla="*/ 0 h 507600"/>
                  <a:gd name="connsiteX8" fmla="*/ 122785 w 534179"/>
                  <a:gd name="connsiteY8" fmla="*/ 0 h 507600"/>
                  <a:gd name="connsiteX9" fmla="*/ 127849 w 534179"/>
                  <a:gd name="connsiteY9" fmla="*/ 19035 h 507600"/>
                  <a:gd name="connsiteX10" fmla="*/ 132912 w 534179"/>
                  <a:gd name="connsiteY10" fmla="*/ 41877 h 507600"/>
                  <a:gd name="connsiteX11" fmla="*/ 35443 w 534179"/>
                  <a:gd name="connsiteY11" fmla="*/ 41877 h 507600"/>
                  <a:gd name="connsiteX12" fmla="*/ 27848 w 534179"/>
                  <a:gd name="connsiteY12" fmla="*/ 93906 h 507600"/>
                  <a:gd name="connsiteX13" fmla="*/ 235444 w 534179"/>
                  <a:gd name="connsiteY13" fmla="*/ 93906 h 507600"/>
                  <a:gd name="connsiteX14" fmla="*/ 224052 w 534179"/>
                  <a:gd name="connsiteY14" fmla="*/ 119286 h 507600"/>
                  <a:gd name="connsiteX15" fmla="*/ 211393 w 534179"/>
                  <a:gd name="connsiteY15" fmla="*/ 144666 h 507600"/>
                  <a:gd name="connsiteX16" fmla="*/ 55696 w 534179"/>
                  <a:gd name="connsiteY16" fmla="*/ 144666 h 507600"/>
                  <a:gd name="connsiteX17" fmla="*/ 0 w 534179"/>
                  <a:gd name="connsiteY17" fmla="*/ 507600 h 507600"/>
                  <a:gd name="connsiteX18" fmla="*/ 381014 w 534179"/>
                  <a:gd name="connsiteY18" fmla="*/ 507600 h 507600"/>
                  <a:gd name="connsiteX19" fmla="*/ 429116 w 534179"/>
                  <a:gd name="connsiteY19" fmla="*/ 465723 h 507600"/>
                  <a:gd name="connsiteX20" fmla="*/ 429116 w 534179"/>
                  <a:gd name="connsiteY20" fmla="*/ 465723 h 507600"/>
                  <a:gd name="connsiteX21" fmla="*/ 481015 w 534179"/>
                  <a:gd name="connsiteY21" fmla="*/ 144666 h 507600"/>
                  <a:gd name="connsiteX22" fmla="*/ 288609 w 534179"/>
                  <a:gd name="connsiteY22" fmla="*/ 144666 h 507600"/>
                  <a:gd name="connsiteX23" fmla="*/ 301267 w 534179"/>
                  <a:gd name="connsiteY23" fmla="*/ 120555 h 507600"/>
                  <a:gd name="connsiteX24" fmla="*/ 312660 w 534179"/>
                  <a:gd name="connsiteY24" fmla="*/ 95175 h 507600"/>
                  <a:gd name="connsiteX25" fmla="*/ 525319 w 534179"/>
                  <a:gd name="connsiteY25" fmla="*/ 95175 h 507600"/>
                  <a:gd name="connsiteX26" fmla="*/ 534180 w 534179"/>
                  <a:gd name="connsiteY26" fmla="*/ 43146 h 507600"/>
                  <a:gd name="connsiteX27" fmla="*/ 437977 w 534179"/>
                  <a:gd name="connsiteY27" fmla="*/ 43146 h 507600"/>
                  <a:gd name="connsiteX28" fmla="*/ 449369 w 534179"/>
                  <a:gd name="connsiteY28" fmla="*/ 21573 h 507600"/>
                  <a:gd name="connsiteX29" fmla="*/ 387344 w 534179"/>
                  <a:gd name="connsiteY29" fmla="*/ 352782 h 507600"/>
                  <a:gd name="connsiteX30" fmla="*/ 84810 w 534179"/>
                  <a:gd name="connsiteY30" fmla="*/ 352782 h 507600"/>
                  <a:gd name="connsiteX31" fmla="*/ 92405 w 534179"/>
                  <a:gd name="connsiteY31" fmla="*/ 300753 h 507600"/>
                  <a:gd name="connsiteX32" fmla="*/ 394939 w 534179"/>
                  <a:gd name="connsiteY32" fmla="*/ 300753 h 507600"/>
                  <a:gd name="connsiteX33" fmla="*/ 386078 w 534179"/>
                  <a:gd name="connsiteY33" fmla="*/ 352782 h 507600"/>
                  <a:gd name="connsiteX34" fmla="*/ 77216 w 534179"/>
                  <a:gd name="connsiteY34" fmla="*/ 403542 h 507600"/>
                  <a:gd name="connsiteX35" fmla="*/ 379749 w 534179"/>
                  <a:gd name="connsiteY35" fmla="*/ 403542 h 507600"/>
                  <a:gd name="connsiteX36" fmla="*/ 375951 w 534179"/>
                  <a:gd name="connsiteY36" fmla="*/ 427653 h 507600"/>
                  <a:gd name="connsiteX37" fmla="*/ 375951 w 534179"/>
                  <a:gd name="connsiteY37" fmla="*/ 427653 h 507600"/>
                  <a:gd name="connsiteX38" fmla="*/ 375951 w 534179"/>
                  <a:gd name="connsiteY38" fmla="*/ 436536 h 507600"/>
                  <a:gd name="connsiteX39" fmla="*/ 370888 w 534179"/>
                  <a:gd name="connsiteY39" fmla="*/ 456840 h 507600"/>
                  <a:gd name="connsiteX40" fmla="*/ 69621 w 534179"/>
                  <a:gd name="connsiteY40" fmla="*/ 456840 h 507600"/>
                  <a:gd name="connsiteX41" fmla="*/ 77216 w 534179"/>
                  <a:gd name="connsiteY41" fmla="*/ 404811 h 507600"/>
                  <a:gd name="connsiteX42" fmla="*/ 412660 w 534179"/>
                  <a:gd name="connsiteY42" fmla="*/ 196695 h 507600"/>
                  <a:gd name="connsiteX43" fmla="*/ 403799 w 534179"/>
                  <a:gd name="connsiteY43" fmla="*/ 249993 h 507600"/>
                  <a:gd name="connsiteX44" fmla="*/ 101266 w 534179"/>
                  <a:gd name="connsiteY44" fmla="*/ 249993 h 507600"/>
                  <a:gd name="connsiteX45" fmla="*/ 110127 w 534179"/>
                  <a:gd name="connsiteY45" fmla="*/ 196695 h 507600"/>
                  <a:gd name="connsiteX46" fmla="*/ 412660 w 534179"/>
                  <a:gd name="connsiteY46" fmla="*/ 196695 h 507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534179" h="507600">
                    <a:moveTo>
                      <a:pt x="449369" y="20304"/>
                    </a:moveTo>
                    <a:cubicBezTo>
                      <a:pt x="453167" y="12690"/>
                      <a:pt x="456964" y="6345"/>
                      <a:pt x="459496" y="0"/>
                    </a:cubicBezTo>
                    <a:lnTo>
                      <a:pt x="387344" y="0"/>
                    </a:lnTo>
                    <a:cubicBezTo>
                      <a:pt x="384812" y="5076"/>
                      <a:pt x="381014" y="12690"/>
                      <a:pt x="377217" y="19035"/>
                    </a:cubicBezTo>
                    <a:cubicBezTo>
                      <a:pt x="373419" y="26649"/>
                      <a:pt x="368356" y="34263"/>
                      <a:pt x="364559" y="41877"/>
                    </a:cubicBezTo>
                    <a:lnTo>
                      <a:pt x="207596" y="41877"/>
                    </a:lnTo>
                    <a:cubicBezTo>
                      <a:pt x="206330" y="34263"/>
                      <a:pt x="203798" y="26649"/>
                      <a:pt x="201267" y="19035"/>
                    </a:cubicBezTo>
                    <a:cubicBezTo>
                      <a:pt x="198735" y="11421"/>
                      <a:pt x="197469" y="5076"/>
                      <a:pt x="194938" y="0"/>
                    </a:cubicBezTo>
                    <a:lnTo>
                      <a:pt x="122785" y="0"/>
                    </a:lnTo>
                    <a:cubicBezTo>
                      <a:pt x="124051" y="5076"/>
                      <a:pt x="126583" y="11421"/>
                      <a:pt x="127849" y="19035"/>
                    </a:cubicBezTo>
                    <a:cubicBezTo>
                      <a:pt x="129115" y="26649"/>
                      <a:pt x="131646" y="34263"/>
                      <a:pt x="132912" y="41877"/>
                    </a:cubicBezTo>
                    <a:lnTo>
                      <a:pt x="35443" y="41877"/>
                    </a:lnTo>
                    <a:lnTo>
                      <a:pt x="27848" y="93906"/>
                    </a:lnTo>
                    <a:lnTo>
                      <a:pt x="235444" y="93906"/>
                    </a:lnTo>
                    <a:cubicBezTo>
                      <a:pt x="231647" y="101520"/>
                      <a:pt x="227849" y="110403"/>
                      <a:pt x="224052" y="119286"/>
                    </a:cubicBezTo>
                    <a:cubicBezTo>
                      <a:pt x="220254" y="128169"/>
                      <a:pt x="216457" y="135783"/>
                      <a:pt x="211393" y="144666"/>
                    </a:cubicBezTo>
                    <a:lnTo>
                      <a:pt x="55696" y="144666"/>
                    </a:lnTo>
                    <a:lnTo>
                      <a:pt x="0" y="507600"/>
                    </a:lnTo>
                    <a:lnTo>
                      <a:pt x="381014" y="507600"/>
                    </a:lnTo>
                    <a:cubicBezTo>
                      <a:pt x="403799" y="507600"/>
                      <a:pt x="425318" y="488565"/>
                      <a:pt x="429116" y="465723"/>
                    </a:cubicBezTo>
                    <a:lnTo>
                      <a:pt x="429116" y="465723"/>
                    </a:lnTo>
                    <a:lnTo>
                      <a:pt x="481015" y="144666"/>
                    </a:lnTo>
                    <a:lnTo>
                      <a:pt x="288609" y="144666"/>
                    </a:lnTo>
                    <a:cubicBezTo>
                      <a:pt x="292406" y="137052"/>
                      <a:pt x="297470" y="128169"/>
                      <a:pt x="301267" y="120555"/>
                    </a:cubicBezTo>
                    <a:cubicBezTo>
                      <a:pt x="305065" y="111672"/>
                      <a:pt x="308862" y="102789"/>
                      <a:pt x="312660" y="95175"/>
                    </a:cubicBezTo>
                    <a:lnTo>
                      <a:pt x="525319" y="95175"/>
                    </a:lnTo>
                    <a:lnTo>
                      <a:pt x="534180" y="43146"/>
                    </a:lnTo>
                    <a:lnTo>
                      <a:pt x="437977" y="43146"/>
                    </a:lnTo>
                    <a:cubicBezTo>
                      <a:pt x="441774" y="36801"/>
                      <a:pt x="445572" y="29187"/>
                      <a:pt x="449369" y="21573"/>
                    </a:cubicBezTo>
                    <a:moveTo>
                      <a:pt x="387344" y="352782"/>
                    </a:moveTo>
                    <a:lnTo>
                      <a:pt x="84810" y="352782"/>
                    </a:lnTo>
                    <a:lnTo>
                      <a:pt x="92405" y="300753"/>
                    </a:lnTo>
                    <a:lnTo>
                      <a:pt x="394939" y="300753"/>
                    </a:lnTo>
                    <a:lnTo>
                      <a:pt x="386078" y="352782"/>
                    </a:lnTo>
                    <a:close/>
                    <a:moveTo>
                      <a:pt x="77216" y="403542"/>
                    </a:moveTo>
                    <a:lnTo>
                      <a:pt x="379749" y="403542"/>
                    </a:lnTo>
                    <a:lnTo>
                      <a:pt x="375951" y="427653"/>
                    </a:lnTo>
                    <a:lnTo>
                      <a:pt x="375951" y="427653"/>
                    </a:lnTo>
                    <a:lnTo>
                      <a:pt x="375951" y="436536"/>
                    </a:lnTo>
                    <a:lnTo>
                      <a:pt x="370888" y="456840"/>
                    </a:lnTo>
                    <a:lnTo>
                      <a:pt x="69621" y="456840"/>
                    </a:lnTo>
                    <a:lnTo>
                      <a:pt x="77216" y="404811"/>
                    </a:lnTo>
                    <a:close/>
                    <a:moveTo>
                      <a:pt x="412660" y="196695"/>
                    </a:moveTo>
                    <a:lnTo>
                      <a:pt x="403799" y="249993"/>
                    </a:lnTo>
                    <a:lnTo>
                      <a:pt x="101266" y="249993"/>
                    </a:lnTo>
                    <a:lnTo>
                      <a:pt x="110127" y="196695"/>
                    </a:lnTo>
                    <a:lnTo>
                      <a:pt x="412660" y="196695"/>
                    </a:lnTo>
                    <a:close/>
                  </a:path>
                </a:pathLst>
              </a:custGeom>
              <a:solidFill>
                <a:srgbClr val="7B7A7B"/>
              </a:solidFill>
              <a:ln w="12654" cap="flat">
                <a:noFill/>
                <a:prstDash val="solid"/>
                <a:miter/>
              </a:ln>
            </p:spPr>
            <p:txBody>
              <a:bodyPr rtlCol="0" anchor="ctr"/>
              <a:lstStyle/>
              <a:p>
                <a:endParaRPr lang="zh-CN" altLang="en-US" sz="675"/>
              </a:p>
            </p:txBody>
          </p:sp>
          <p:sp>
            <p:nvSpPr>
              <p:cNvPr id="103" name="任意形状 102">
                <a:extLst>
                  <a:ext uri="{FF2B5EF4-FFF2-40B4-BE49-F238E27FC236}">
                    <a16:creationId xmlns:a16="http://schemas.microsoft.com/office/drawing/2014/main" id="{100EF555-66E2-B6B7-CEAB-004A612035D8}"/>
                  </a:ext>
                </a:extLst>
              </p:cNvPr>
              <p:cNvSpPr/>
              <p:nvPr/>
            </p:nvSpPr>
            <p:spPr>
              <a:xfrm>
                <a:off x="21531996" y="1340805"/>
                <a:ext cx="255697" cy="496179"/>
              </a:xfrm>
              <a:custGeom>
                <a:avLst/>
                <a:gdLst>
                  <a:gd name="connsiteX0" fmla="*/ 0 w 255697"/>
                  <a:gd name="connsiteY0" fmla="*/ 496179 h 496179"/>
                  <a:gd name="connsiteX1" fmla="*/ 56962 w 255697"/>
                  <a:gd name="connsiteY1" fmla="*/ 496179 h 496179"/>
                  <a:gd name="connsiteX2" fmla="*/ 127849 w 255697"/>
                  <a:gd name="connsiteY2" fmla="*/ 46953 h 496179"/>
                  <a:gd name="connsiteX3" fmla="*/ 192406 w 255697"/>
                  <a:gd name="connsiteY3" fmla="*/ 46953 h 496179"/>
                  <a:gd name="connsiteX4" fmla="*/ 181014 w 255697"/>
                  <a:gd name="connsiteY4" fmla="*/ 87561 h 496179"/>
                  <a:gd name="connsiteX5" fmla="*/ 167090 w 255697"/>
                  <a:gd name="connsiteY5" fmla="*/ 133245 h 496179"/>
                  <a:gd name="connsiteX6" fmla="*/ 150634 w 255697"/>
                  <a:gd name="connsiteY6" fmla="*/ 181467 h 496179"/>
                  <a:gd name="connsiteX7" fmla="*/ 131646 w 255697"/>
                  <a:gd name="connsiteY7" fmla="*/ 229689 h 496179"/>
                  <a:gd name="connsiteX8" fmla="*/ 168355 w 255697"/>
                  <a:gd name="connsiteY8" fmla="*/ 229689 h 496179"/>
                  <a:gd name="connsiteX9" fmla="*/ 153165 w 255697"/>
                  <a:gd name="connsiteY9" fmla="*/ 319788 h 496179"/>
                  <a:gd name="connsiteX10" fmla="*/ 129115 w 255697"/>
                  <a:gd name="connsiteY10" fmla="*/ 394659 h 496179"/>
                  <a:gd name="connsiteX11" fmla="*/ 87342 w 255697"/>
                  <a:gd name="connsiteY11" fmla="*/ 451764 h 496179"/>
                  <a:gd name="connsiteX12" fmla="*/ 154431 w 255697"/>
                  <a:gd name="connsiteY12" fmla="*/ 451764 h 496179"/>
                  <a:gd name="connsiteX13" fmla="*/ 186077 w 255697"/>
                  <a:gd name="connsiteY13" fmla="*/ 393390 h 496179"/>
                  <a:gd name="connsiteX14" fmla="*/ 206330 w 255697"/>
                  <a:gd name="connsiteY14" fmla="*/ 319788 h 496179"/>
                  <a:gd name="connsiteX15" fmla="*/ 229115 w 255697"/>
                  <a:gd name="connsiteY15" fmla="*/ 184005 h 496179"/>
                  <a:gd name="connsiteX16" fmla="*/ 202533 w 255697"/>
                  <a:gd name="connsiteY16" fmla="*/ 184005 h 496179"/>
                  <a:gd name="connsiteX17" fmla="*/ 216457 w 255697"/>
                  <a:gd name="connsiteY17" fmla="*/ 143397 h 496179"/>
                  <a:gd name="connsiteX18" fmla="*/ 230381 w 255697"/>
                  <a:gd name="connsiteY18" fmla="*/ 95175 h 496179"/>
                  <a:gd name="connsiteX19" fmla="*/ 244305 w 255697"/>
                  <a:gd name="connsiteY19" fmla="*/ 45684 h 496179"/>
                  <a:gd name="connsiteX20" fmla="*/ 255698 w 255697"/>
                  <a:gd name="connsiteY20" fmla="*/ 0 h 496179"/>
                  <a:gd name="connsiteX21" fmla="*/ 77216 w 255697"/>
                  <a:gd name="connsiteY21" fmla="*/ 0 h 496179"/>
                  <a:gd name="connsiteX22" fmla="*/ 0 w 255697"/>
                  <a:gd name="connsiteY22" fmla="*/ 494910 h 496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55697" h="496179">
                    <a:moveTo>
                      <a:pt x="0" y="496179"/>
                    </a:moveTo>
                    <a:lnTo>
                      <a:pt x="56962" y="496179"/>
                    </a:lnTo>
                    <a:lnTo>
                      <a:pt x="127849" y="46953"/>
                    </a:lnTo>
                    <a:lnTo>
                      <a:pt x="192406" y="46953"/>
                    </a:lnTo>
                    <a:cubicBezTo>
                      <a:pt x="188609" y="59643"/>
                      <a:pt x="184811" y="72333"/>
                      <a:pt x="181014" y="87561"/>
                    </a:cubicBezTo>
                    <a:cubicBezTo>
                      <a:pt x="177216" y="102789"/>
                      <a:pt x="172153" y="118017"/>
                      <a:pt x="167090" y="133245"/>
                    </a:cubicBezTo>
                    <a:cubicBezTo>
                      <a:pt x="162026" y="149742"/>
                      <a:pt x="155697" y="164970"/>
                      <a:pt x="150634" y="181467"/>
                    </a:cubicBezTo>
                    <a:cubicBezTo>
                      <a:pt x="144305" y="197964"/>
                      <a:pt x="137975" y="214461"/>
                      <a:pt x="131646" y="229689"/>
                    </a:cubicBezTo>
                    <a:lnTo>
                      <a:pt x="168355" y="229689"/>
                    </a:lnTo>
                    <a:lnTo>
                      <a:pt x="153165" y="319788"/>
                    </a:lnTo>
                    <a:cubicBezTo>
                      <a:pt x="148102" y="348975"/>
                      <a:pt x="140507" y="374355"/>
                      <a:pt x="129115" y="394659"/>
                    </a:cubicBezTo>
                    <a:cubicBezTo>
                      <a:pt x="117722" y="414963"/>
                      <a:pt x="103798" y="435267"/>
                      <a:pt x="87342" y="451764"/>
                    </a:cubicBezTo>
                    <a:lnTo>
                      <a:pt x="154431" y="451764"/>
                    </a:lnTo>
                    <a:cubicBezTo>
                      <a:pt x="167090" y="435267"/>
                      <a:pt x="177216" y="416232"/>
                      <a:pt x="186077" y="393390"/>
                    </a:cubicBezTo>
                    <a:cubicBezTo>
                      <a:pt x="194938" y="370548"/>
                      <a:pt x="201267" y="346437"/>
                      <a:pt x="206330" y="319788"/>
                    </a:cubicBezTo>
                    <a:lnTo>
                      <a:pt x="229115" y="184005"/>
                    </a:lnTo>
                    <a:lnTo>
                      <a:pt x="202533" y="184005"/>
                    </a:lnTo>
                    <a:cubicBezTo>
                      <a:pt x="206330" y="172584"/>
                      <a:pt x="211394" y="158625"/>
                      <a:pt x="216457" y="143397"/>
                    </a:cubicBezTo>
                    <a:cubicBezTo>
                      <a:pt x="221520" y="128169"/>
                      <a:pt x="226583" y="111672"/>
                      <a:pt x="230381" y="95175"/>
                    </a:cubicBezTo>
                    <a:cubicBezTo>
                      <a:pt x="235444" y="78678"/>
                      <a:pt x="239242" y="62181"/>
                      <a:pt x="244305" y="45684"/>
                    </a:cubicBezTo>
                    <a:cubicBezTo>
                      <a:pt x="249368" y="29187"/>
                      <a:pt x="253166" y="13959"/>
                      <a:pt x="255698" y="0"/>
                    </a:cubicBezTo>
                    <a:lnTo>
                      <a:pt x="77216" y="0"/>
                    </a:lnTo>
                    <a:lnTo>
                      <a:pt x="0" y="494910"/>
                    </a:lnTo>
                    <a:close/>
                  </a:path>
                </a:pathLst>
              </a:custGeom>
              <a:solidFill>
                <a:srgbClr val="7B7A7B"/>
              </a:solidFill>
              <a:ln w="12654" cap="flat">
                <a:noFill/>
                <a:prstDash val="solid"/>
                <a:miter/>
              </a:ln>
            </p:spPr>
            <p:txBody>
              <a:bodyPr rtlCol="0" anchor="ctr"/>
              <a:lstStyle/>
              <a:p>
                <a:endParaRPr lang="zh-CN" altLang="en-US" sz="675"/>
              </a:p>
            </p:txBody>
          </p:sp>
          <p:sp>
            <p:nvSpPr>
              <p:cNvPr id="104" name="任意形状 103">
                <a:extLst>
                  <a:ext uri="{FF2B5EF4-FFF2-40B4-BE49-F238E27FC236}">
                    <a16:creationId xmlns:a16="http://schemas.microsoft.com/office/drawing/2014/main" id="{0005151A-112E-EA64-C75D-8648A7679593}"/>
                  </a:ext>
                </a:extLst>
              </p:cNvPr>
              <p:cNvSpPr/>
              <p:nvPr/>
            </p:nvSpPr>
            <p:spPr>
              <a:xfrm>
                <a:off x="21242121" y="1331923"/>
                <a:ext cx="346837" cy="506330"/>
              </a:xfrm>
              <a:custGeom>
                <a:avLst/>
                <a:gdLst>
                  <a:gd name="connsiteX0" fmla="*/ 106330 w 346837"/>
                  <a:gd name="connsiteY0" fmla="*/ 223344 h 506330"/>
                  <a:gd name="connsiteX1" fmla="*/ 125317 w 346837"/>
                  <a:gd name="connsiteY1" fmla="*/ 185274 h 506330"/>
                  <a:gd name="connsiteX2" fmla="*/ 322786 w 346837"/>
                  <a:gd name="connsiteY2" fmla="*/ 185274 h 506330"/>
                  <a:gd name="connsiteX3" fmla="*/ 330381 w 346837"/>
                  <a:gd name="connsiteY3" fmla="*/ 137052 h 506330"/>
                  <a:gd name="connsiteX4" fmla="*/ 291141 w 346837"/>
                  <a:gd name="connsiteY4" fmla="*/ 137052 h 506330"/>
                  <a:gd name="connsiteX5" fmla="*/ 306331 w 346837"/>
                  <a:gd name="connsiteY5" fmla="*/ 106596 h 506330"/>
                  <a:gd name="connsiteX6" fmla="*/ 320255 w 346837"/>
                  <a:gd name="connsiteY6" fmla="*/ 77409 h 506330"/>
                  <a:gd name="connsiteX7" fmla="*/ 332913 w 346837"/>
                  <a:gd name="connsiteY7" fmla="*/ 46953 h 506330"/>
                  <a:gd name="connsiteX8" fmla="*/ 346837 w 346837"/>
                  <a:gd name="connsiteY8" fmla="*/ 11421 h 506330"/>
                  <a:gd name="connsiteX9" fmla="*/ 294938 w 346837"/>
                  <a:gd name="connsiteY9" fmla="*/ 11421 h 506330"/>
                  <a:gd name="connsiteX10" fmla="*/ 268356 w 346837"/>
                  <a:gd name="connsiteY10" fmla="*/ 74871 h 506330"/>
                  <a:gd name="connsiteX11" fmla="*/ 236710 w 346837"/>
                  <a:gd name="connsiteY11" fmla="*/ 138321 h 506330"/>
                  <a:gd name="connsiteX12" fmla="*/ 189874 w 346837"/>
                  <a:gd name="connsiteY12" fmla="*/ 138321 h 506330"/>
                  <a:gd name="connsiteX13" fmla="*/ 198735 w 346837"/>
                  <a:gd name="connsiteY13" fmla="*/ 85023 h 506330"/>
                  <a:gd name="connsiteX14" fmla="*/ 255697 w 346837"/>
                  <a:gd name="connsiteY14" fmla="*/ 85023 h 506330"/>
                  <a:gd name="connsiteX15" fmla="*/ 263292 w 346837"/>
                  <a:gd name="connsiteY15" fmla="*/ 36801 h 506330"/>
                  <a:gd name="connsiteX16" fmla="*/ 206330 w 346837"/>
                  <a:gd name="connsiteY16" fmla="*/ 36801 h 506330"/>
                  <a:gd name="connsiteX17" fmla="*/ 212659 w 346837"/>
                  <a:gd name="connsiteY17" fmla="*/ 0 h 506330"/>
                  <a:gd name="connsiteX18" fmla="*/ 155697 w 346837"/>
                  <a:gd name="connsiteY18" fmla="*/ 0 h 506330"/>
                  <a:gd name="connsiteX19" fmla="*/ 149368 w 346837"/>
                  <a:gd name="connsiteY19" fmla="*/ 36801 h 506330"/>
                  <a:gd name="connsiteX20" fmla="*/ 63291 w 346837"/>
                  <a:gd name="connsiteY20" fmla="*/ 36801 h 506330"/>
                  <a:gd name="connsiteX21" fmla="*/ 55696 w 346837"/>
                  <a:gd name="connsiteY21" fmla="*/ 85023 h 506330"/>
                  <a:gd name="connsiteX22" fmla="*/ 141773 w 346837"/>
                  <a:gd name="connsiteY22" fmla="*/ 85023 h 506330"/>
                  <a:gd name="connsiteX23" fmla="*/ 132912 w 346837"/>
                  <a:gd name="connsiteY23" fmla="*/ 138321 h 506330"/>
                  <a:gd name="connsiteX24" fmla="*/ 35443 w 346837"/>
                  <a:gd name="connsiteY24" fmla="*/ 138321 h 506330"/>
                  <a:gd name="connsiteX25" fmla="*/ 27848 w 346837"/>
                  <a:gd name="connsiteY25" fmla="*/ 186543 h 506330"/>
                  <a:gd name="connsiteX26" fmla="*/ 68355 w 346837"/>
                  <a:gd name="connsiteY26" fmla="*/ 186543 h 506330"/>
                  <a:gd name="connsiteX27" fmla="*/ 37975 w 346837"/>
                  <a:gd name="connsiteY27" fmla="*/ 244917 h 506330"/>
                  <a:gd name="connsiteX28" fmla="*/ 0 w 346837"/>
                  <a:gd name="connsiteY28" fmla="*/ 308367 h 506330"/>
                  <a:gd name="connsiteX29" fmla="*/ 37975 w 346837"/>
                  <a:gd name="connsiteY29" fmla="*/ 308367 h 506330"/>
                  <a:gd name="connsiteX30" fmla="*/ 6329 w 346837"/>
                  <a:gd name="connsiteY30" fmla="*/ 506331 h 506330"/>
                  <a:gd name="connsiteX31" fmla="*/ 212659 w 346837"/>
                  <a:gd name="connsiteY31" fmla="*/ 506331 h 506330"/>
                  <a:gd name="connsiteX32" fmla="*/ 262027 w 346837"/>
                  <a:gd name="connsiteY32" fmla="*/ 464454 h 506330"/>
                  <a:gd name="connsiteX33" fmla="*/ 262027 w 346837"/>
                  <a:gd name="connsiteY33" fmla="*/ 464454 h 506330"/>
                  <a:gd name="connsiteX34" fmla="*/ 301267 w 346837"/>
                  <a:gd name="connsiteY34" fmla="*/ 224613 h 506330"/>
                  <a:gd name="connsiteX35" fmla="*/ 106330 w 346837"/>
                  <a:gd name="connsiteY35" fmla="*/ 224613 h 506330"/>
                  <a:gd name="connsiteX36" fmla="*/ 98735 w 346837"/>
                  <a:gd name="connsiteY36" fmla="*/ 271566 h 506330"/>
                  <a:gd name="connsiteX37" fmla="*/ 237976 w 346837"/>
                  <a:gd name="connsiteY37" fmla="*/ 271566 h 506330"/>
                  <a:gd name="connsiteX38" fmla="*/ 226583 w 346837"/>
                  <a:gd name="connsiteY38" fmla="*/ 341361 h 506330"/>
                  <a:gd name="connsiteX39" fmla="*/ 87342 w 346837"/>
                  <a:gd name="connsiteY39" fmla="*/ 341361 h 506330"/>
                  <a:gd name="connsiteX40" fmla="*/ 98735 w 346837"/>
                  <a:gd name="connsiteY40" fmla="*/ 271566 h 506330"/>
                  <a:gd name="connsiteX41" fmla="*/ 79747 w 346837"/>
                  <a:gd name="connsiteY41" fmla="*/ 388314 h 506330"/>
                  <a:gd name="connsiteX42" fmla="*/ 218988 w 346837"/>
                  <a:gd name="connsiteY42" fmla="*/ 388314 h 506330"/>
                  <a:gd name="connsiteX43" fmla="*/ 212659 w 346837"/>
                  <a:gd name="connsiteY43" fmla="*/ 422577 h 506330"/>
                  <a:gd name="connsiteX44" fmla="*/ 212659 w 346837"/>
                  <a:gd name="connsiteY44" fmla="*/ 422577 h 506330"/>
                  <a:gd name="connsiteX45" fmla="*/ 210128 w 346837"/>
                  <a:gd name="connsiteY45" fmla="*/ 439074 h 506330"/>
                  <a:gd name="connsiteX46" fmla="*/ 210128 w 346837"/>
                  <a:gd name="connsiteY46" fmla="*/ 439074 h 506330"/>
                  <a:gd name="connsiteX47" fmla="*/ 207596 w 346837"/>
                  <a:gd name="connsiteY47" fmla="*/ 458109 h 506330"/>
                  <a:gd name="connsiteX48" fmla="*/ 68355 w 346837"/>
                  <a:gd name="connsiteY48" fmla="*/ 458109 h 506330"/>
                  <a:gd name="connsiteX49" fmla="*/ 79747 w 346837"/>
                  <a:gd name="connsiteY49" fmla="*/ 388314 h 50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346837" h="506330">
                    <a:moveTo>
                      <a:pt x="106330" y="223344"/>
                    </a:moveTo>
                    <a:lnTo>
                      <a:pt x="125317" y="185274"/>
                    </a:lnTo>
                    <a:lnTo>
                      <a:pt x="322786" y="185274"/>
                    </a:lnTo>
                    <a:lnTo>
                      <a:pt x="330381" y="137052"/>
                    </a:lnTo>
                    <a:lnTo>
                      <a:pt x="291141" y="137052"/>
                    </a:lnTo>
                    <a:cubicBezTo>
                      <a:pt x="296204" y="126900"/>
                      <a:pt x="301267" y="116748"/>
                      <a:pt x="306331" y="106596"/>
                    </a:cubicBezTo>
                    <a:cubicBezTo>
                      <a:pt x="311394" y="96444"/>
                      <a:pt x="315191" y="87561"/>
                      <a:pt x="320255" y="77409"/>
                    </a:cubicBezTo>
                    <a:cubicBezTo>
                      <a:pt x="325318" y="67257"/>
                      <a:pt x="329116" y="57105"/>
                      <a:pt x="332913" y="46953"/>
                    </a:cubicBezTo>
                    <a:cubicBezTo>
                      <a:pt x="336711" y="35532"/>
                      <a:pt x="341774" y="24111"/>
                      <a:pt x="346837" y="11421"/>
                    </a:cubicBezTo>
                    <a:lnTo>
                      <a:pt x="294938" y="11421"/>
                    </a:lnTo>
                    <a:cubicBezTo>
                      <a:pt x="287343" y="34263"/>
                      <a:pt x="278482" y="54567"/>
                      <a:pt x="268356" y="74871"/>
                    </a:cubicBezTo>
                    <a:cubicBezTo>
                      <a:pt x="259495" y="93906"/>
                      <a:pt x="248103" y="115479"/>
                      <a:pt x="236710" y="138321"/>
                    </a:cubicBezTo>
                    <a:lnTo>
                      <a:pt x="189874" y="138321"/>
                    </a:lnTo>
                    <a:lnTo>
                      <a:pt x="198735" y="85023"/>
                    </a:lnTo>
                    <a:lnTo>
                      <a:pt x="255697" y="85023"/>
                    </a:lnTo>
                    <a:lnTo>
                      <a:pt x="263292" y="36801"/>
                    </a:lnTo>
                    <a:lnTo>
                      <a:pt x="206330" y="36801"/>
                    </a:lnTo>
                    <a:lnTo>
                      <a:pt x="212659" y="0"/>
                    </a:lnTo>
                    <a:lnTo>
                      <a:pt x="155697" y="0"/>
                    </a:lnTo>
                    <a:lnTo>
                      <a:pt x="149368" y="36801"/>
                    </a:lnTo>
                    <a:lnTo>
                      <a:pt x="63291" y="36801"/>
                    </a:lnTo>
                    <a:lnTo>
                      <a:pt x="55696" y="85023"/>
                    </a:lnTo>
                    <a:lnTo>
                      <a:pt x="141773" y="85023"/>
                    </a:lnTo>
                    <a:lnTo>
                      <a:pt x="132912" y="138321"/>
                    </a:lnTo>
                    <a:lnTo>
                      <a:pt x="35443" y="138321"/>
                    </a:lnTo>
                    <a:lnTo>
                      <a:pt x="27848" y="186543"/>
                    </a:lnTo>
                    <a:lnTo>
                      <a:pt x="68355" y="186543"/>
                    </a:lnTo>
                    <a:cubicBezTo>
                      <a:pt x="59494" y="205578"/>
                      <a:pt x="49367" y="224613"/>
                      <a:pt x="37975" y="244917"/>
                    </a:cubicBezTo>
                    <a:cubicBezTo>
                      <a:pt x="26582" y="265221"/>
                      <a:pt x="13924" y="286794"/>
                      <a:pt x="0" y="308367"/>
                    </a:cubicBezTo>
                    <a:lnTo>
                      <a:pt x="37975" y="308367"/>
                    </a:lnTo>
                    <a:lnTo>
                      <a:pt x="6329" y="506331"/>
                    </a:lnTo>
                    <a:lnTo>
                      <a:pt x="212659" y="506331"/>
                    </a:lnTo>
                    <a:cubicBezTo>
                      <a:pt x="235444" y="506331"/>
                      <a:pt x="258229" y="487296"/>
                      <a:pt x="262027" y="464454"/>
                    </a:cubicBezTo>
                    <a:lnTo>
                      <a:pt x="262027" y="464454"/>
                    </a:lnTo>
                    <a:lnTo>
                      <a:pt x="301267" y="224613"/>
                    </a:lnTo>
                    <a:lnTo>
                      <a:pt x="106330" y="224613"/>
                    </a:lnTo>
                    <a:close/>
                    <a:moveTo>
                      <a:pt x="98735" y="271566"/>
                    </a:moveTo>
                    <a:lnTo>
                      <a:pt x="237976" y="271566"/>
                    </a:lnTo>
                    <a:lnTo>
                      <a:pt x="226583" y="341361"/>
                    </a:lnTo>
                    <a:lnTo>
                      <a:pt x="87342" y="341361"/>
                    </a:lnTo>
                    <a:lnTo>
                      <a:pt x="98735" y="271566"/>
                    </a:lnTo>
                    <a:close/>
                    <a:moveTo>
                      <a:pt x="79747" y="388314"/>
                    </a:moveTo>
                    <a:lnTo>
                      <a:pt x="218988" y="388314"/>
                    </a:lnTo>
                    <a:lnTo>
                      <a:pt x="212659" y="422577"/>
                    </a:lnTo>
                    <a:lnTo>
                      <a:pt x="212659" y="422577"/>
                    </a:lnTo>
                    <a:lnTo>
                      <a:pt x="210128" y="439074"/>
                    </a:lnTo>
                    <a:cubicBezTo>
                      <a:pt x="210128" y="439074"/>
                      <a:pt x="210128" y="439074"/>
                      <a:pt x="210128" y="439074"/>
                    </a:cubicBezTo>
                    <a:lnTo>
                      <a:pt x="207596" y="458109"/>
                    </a:lnTo>
                    <a:lnTo>
                      <a:pt x="68355" y="458109"/>
                    </a:lnTo>
                    <a:lnTo>
                      <a:pt x="79747" y="388314"/>
                    </a:lnTo>
                    <a:close/>
                  </a:path>
                </a:pathLst>
              </a:custGeom>
              <a:solidFill>
                <a:srgbClr val="7B7A7B"/>
              </a:solidFill>
              <a:ln w="12654" cap="flat">
                <a:noFill/>
                <a:prstDash val="solid"/>
                <a:miter/>
              </a:ln>
            </p:spPr>
            <p:txBody>
              <a:bodyPr rtlCol="0" anchor="ctr"/>
              <a:lstStyle/>
              <a:p>
                <a:endParaRPr lang="zh-CN" altLang="en-US" sz="675"/>
              </a:p>
            </p:txBody>
          </p:sp>
          <p:sp>
            <p:nvSpPr>
              <p:cNvPr id="105" name="任意形状 104">
                <a:extLst>
                  <a:ext uri="{FF2B5EF4-FFF2-40B4-BE49-F238E27FC236}">
                    <a16:creationId xmlns:a16="http://schemas.microsoft.com/office/drawing/2014/main" id="{1FC15F30-7A5A-7F34-1659-54E759B46742}"/>
                  </a:ext>
                </a:extLst>
              </p:cNvPr>
              <p:cNvSpPr/>
              <p:nvPr/>
            </p:nvSpPr>
            <p:spPr>
              <a:xfrm>
                <a:off x="22506684" y="1330654"/>
                <a:ext cx="345571" cy="506330"/>
              </a:xfrm>
              <a:custGeom>
                <a:avLst/>
                <a:gdLst>
                  <a:gd name="connsiteX0" fmla="*/ 186077 w 345571"/>
                  <a:gd name="connsiteY0" fmla="*/ 157356 h 506330"/>
                  <a:gd name="connsiteX1" fmla="*/ 186077 w 345571"/>
                  <a:gd name="connsiteY1" fmla="*/ 129438 h 506330"/>
                  <a:gd name="connsiteX2" fmla="*/ 281014 w 345571"/>
                  <a:gd name="connsiteY2" fmla="*/ 123093 h 506330"/>
                  <a:gd name="connsiteX3" fmla="*/ 256963 w 345571"/>
                  <a:gd name="connsiteY3" fmla="*/ 76140 h 506330"/>
                  <a:gd name="connsiteX4" fmla="*/ 188608 w 345571"/>
                  <a:gd name="connsiteY4" fmla="*/ 81216 h 506330"/>
                  <a:gd name="connsiteX5" fmla="*/ 198735 w 345571"/>
                  <a:gd name="connsiteY5" fmla="*/ 0 h 506330"/>
                  <a:gd name="connsiteX6" fmla="*/ 140507 w 345571"/>
                  <a:gd name="connsiteY6" fmla="*/ 0 h 506330"/>
                  <a:gd name="connsiteX7" fmla="*/ 135444 w 345571"/>
                  <a:gd name="connsiteY7" fmla="*/ 43146 h 506330"/>
                  <a:gd name="connsiteX8" fmla="*/ 131646 w 345571"/>
                  <a:gd name="connsiteY8" fmla="*/ 85023 h 506330"/>
                  <a:gd name="connsiteX9" fmla="*/ 51899 w 345571"/>
                  <a:gd name="connsiteY9" fmla="*/ 90099 h 506330"/>
                  <a:gd name="connsiteX10" fmla="*/ 43038 w 345571"/>
                  <a:gd name="connsiteY10" fmla="*/ 139590 h 506330"/>
                  <a:gd name="connsiteX11" fmla="*/ 127849 w 345571"/>
                  <a:gd name="connsiteY11" fmla="*/ 134514 h 506330"/>
                  <a:gd name="connsiteX12" fmla="*/ 127849 w 345571"/>
                  <a:gd name="connsiteY12" fmla="*/ 197964 h 506330"/>
                  <a:gd name="connsiteX13" fmla="*/ 27848 w 345571"/>
                  <a:gd name="connsiteY13" fmla="*/ 204309 h 506330"/>
                  <a:gd name="connsiteX14" fmla="*/ 18987 w 345571"/>
                  <a:gd name="connsiteY14" fmla="*/ 253800 h 506330"/>
                  <a:gd name="connsiteX15" fmla="*/ 130380 w 345571"/>
                  <a:gd name="connsiteY15" fmla="*/ 246186 h 506330"/>
                  <a:gd name="connsiteX16" fmla="*/ 137975 w 345571"/>
                  <a:gd name="connsiteY16" fmla="*/ 313443 h 506330"/>
                  <a:gd name="connsiteX17" fmla="*/ 154431 w 345571"/>
                  <a:gd name="connsiteY17" fmla="*/ 384507 h 506330"/>
                  <a:gd name="connsiteX18" fmla="*/ 81013 w 345571"/>
                  <a:gd name="connsiteY18" fmla="*/ 446688 h 506330"/>
                  <a:gd name="connsiteX19" fmla="*/ 0 w 345571"/>
                  <a:gd name="connsiteY19" fmla="*/ 506331 h 506330"/>
                  <a:gd name="connsiteX20" fmla="*/ 83545 w 345571"/>
                  <a:gd name="connsiteY20" fmla="*/ 506331 h 506330"/>
                  <a:gd name="connsiteX21" fmla="*/ 127849 w 345571"/>
                  <a:gd name="connsiteY21" fmla="*/ 473337 h 506330"/>
                  <a:gd name="connsiteX22" fmla="*/ 175950 w 345571"/>
                  <a:gd name="connsiteY22" fmla="*/ 435267 h 506330"/>
                  <a:gd name="connsiteX23" fmla="*/ 191140 w 345571"/>
                  <a:gd name="connsiteY23" fmla="*/ 469530 h 506330"/>
                  <a:gd name="connsiteX24" fmla="*/ 213925 w 345571"/>
                  <a:gd name="connsiteY24" fmla="*/ 506331 h 506330"/>
                  <a:gd name="connsiteX25" fmla="*/ 300002 w 345571"/>
                  <a:gd name="connsiteY25" fmla="*/ 506331 h 506330"/>
                  <a:gd name="connsiteX26" fmla="*/ 253166 w 345571"/>
                  <a:gd name="connsiteY26" fmla="*/ 447957 h 506330"/>
                  <a:gd name="connsiteX27" fmla="*/ 224052 w 345571"/>
                  <a:gd name="connsiteY27" fmla="*/ 388314 h 506330"/>
                  <a:gd name="connsiteX28" fmla="*/ 284812 w 345571"/>
                  <a:gd name="connsiteY28" fmla="*/ 323595 h 506330"/>
                  <a:gd name="connsiteX29" fmla="*/ 336711 w 345571"/>
                  <a:gd name="connsiteY29" fmla="*/ 261414 h 506330"/>
                  <a:gd name="connsiteX30" fmla="*/ 274685 w 345571"/>
                  <a:gd name="connsiteY30" fmla="*/ 261414 h 506330"/>
                  <a:gd name="connsiteX31" fmla="*/ 207596 w 345571"/>
                  <a:gd name="connsiteY31" fmla="*/ 335016 h 506330"/>
                  <a:gd name="connsiteX32" fmla="*/ 197469 w 345571"/>
                  <a:gd name="connsiteY32" fmla="*/ 285525 h 506330"/>
                  <a:gd name="connsiteX33" fmla="*/ 191140 w 345571"/>
                  <a:gd name="connsiteY33" fmla="*/ 242379 h 506330"/>
                  <a:gd name="connsiteX34" fmla="*/ 336711 w 345571"/>
                  <a:gd name="connsiteY34" fmla="*/ 229689 h 506330"/>
                  <a:gd name="connsiteX35" fmla="*/ 345572 w 345571"/>
                  <a:gd name="connsiteY35" fmla="*/ 180198 h 506330"/>
                  <a:gd name="connsiteX36" fmla="*/ 187343 w 345571"/>
                  <a:gd name="connsiteY36" fmla="*/ 194157 h 506330"/>
                  <a:gd name="connsiteX37" fmla="*/ 187343 w 345571"/>
                  <a:gd name="connsiteY37" fmla="*/ 158625 h 50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45571" h="506330">
                    <a:moveTo>
                      <a:pt x="186077" y="157356"/>
                    </a:moveTo>
                    <a:cubicBezTo>
                      <a:pt x="186077" y="148473"/>
                      <a:pt x="186077" y="139590"/>
                      <a:pt x="186077" y="129438"/>
                    </a:cubicBezTo>
                    <a:lnTo>
                      <a:pt x="281014" y="123093"/>
                    </a:lnTo>
                    <a:cubicBezTo>
                      <a:pt x="267090" y="111672"/>
                      <a:pt x="258229" y="95175"/>
                      <a:pt x="256963" y="76140"/>
                    </a:cubicBezTo>
                    <a:lnTo>
                      <a:pt x="188608" y="81216"/>
                    </a:lnTo>
                    <a:cubicBezTo>
                      <a:pt x="189874" y="54567"/>
                      <a:pt x="193672" y="27918"/>
                      <a:pt x="198735" y="0"/>
                    </a:cubicBezTo>
                    <a:lnTo>
                      <a:pt x="140507" y="0"/>
                    </a:lnTo>
                    <a:cubicBezTo>
                      <a:pt x="137975" y="15228"/>
                      <a:pt x="136710" y="29187"/>
                      <a:pt x="135444" y="43146"/>
                    </a:cubicBezTo>
                    <a:cubicBezTo>
                      <a:pt x="134178" y="57105"/>
                      <a:pt x="131646" y="71064"/>
                      <a:pt x="131646" y="85023"/>
                    </a:cubicBezTo>
                    <a:lnTo>
                      <a:pt x="51899" y="90099"/>
                    </a:lnTo>
                    <a:lnTo>
                      <a:pt x="43038" y="139590"/>
                    </a:lnTo>
                    <a:lnTo>
                      <a:pt x="127849" y="134514"/>
                    </a:lnTo>
                    <a:cubicBezTo>
                      <a:pt x="127849" y="153549"/>
                      <a:pt x="126583" y="180198"/>
                      <a:pt x="127849" y="197964"/>
                    </a:cubicBezTo>
                    <a:lnTo>
                      <a:pt x="27848" y="204309"/>
                    </a:lnTo>
                    <a:lnTo>
                      <a:pt x="18987" y="253800"/>
                    </a:lnTo>
                    <a:lnTo>
                      <a:pt x="130380" y="246186"/>
                    </a:lnTo>
                    <a:cubicBezTo>
                      <a:pt x="131646" y="272835"/>
                      <a:pt x="134178" y="289332"/>
                      <a:pt x="137975" y="313443"/>
                    </a:cubicBezTo>
                    <a:cubicBezTo>
                      <a:pt x="141773" y="337554"/>
                      <a:pt x="148102" y="361665"/>
                      <a:pt x="154431" y="384507"/>
                    </a:cubicBezTo>
                    <a:cubicBezTo>
                      <a:pt x="131646" y="404811"/>
                      <a:pt x="106330" y="426384"/>
                      <a:pt x="81013" y="446688"/>
                    </a:cubicBezTo>
                    <a:cubicBezTo>
                      <a:pt x="54431" y="466992"/>
                      <a:pt x="29114" y="487296"/>
                      <a:pt x="0" y="506331"/>
                    </a:cubicBezTo>
                    <a:lnTo>
                      <a:pt x="83545" y="506331"/>
                    </a:lnTo>
                    <a:cubicBezTo>
                      <a:pt x="98735" y="496179"/>
                      <a:pt x="112659" y="484758"/>
                      <a:pt x="127849" y="473337"/>
                    </a:cubicBezTo>
                    <a:cubicBezTo>
                      <a:pt x="143039" y="461916"/>
                      <a:pt x="162026" y="447957"/>
                      <a:pt x="175950" y="435267"/>
                    </a:cubicBezTo>
                    <a:cubicBezTo>
                      <a:pt x="181014" y="446688"/>
                      <a:pt x="184811" y="458109"/>
                      <a:pt x="191140" y="469530"/>
                    </a:cubicBezTo>
                    <a:cubicBezTo>
                      <a:pt x="198735" y="484758"/>
                      <a:pt x="207596" y="498717"/>
                      <a:pt x="213925" y="506331"/>
                    </a:cubicBezTo>
                    <a:lnTo>
                      <a:pt x="300002" y="506331"/>
                    </a:lnTo>
                    <a:cubicBezTo>
                      <a:pt x="284812" y="496179"/>
                      <a:pt x="264558" y="465723"/>
                      <a:pt x="253166" y="447957"/>
                    </a:cubicBezTo>
                    <a:cubicBezTo>
                      <a:pt x="241773" y="431460"/>
                      <a:pt x="230381" y="408618"/>
                      <a:pt x="224052" y="388314"/>
                    </a:cubicBezTo>
                    <a:cubicBezTo>
                      <a:pt x="244305" y="368010"/>
                      <a:pt x="264558" y="346437"/>
                      <a:pt x="284812" y="323595"/>
                    </a:cubicBezTo>
                    <a:cubicBezTo>
                      <a:pt x="305065" y="300753"/>
                      <a:pt x="316457" y="285525"/>
                      <a:pt x="336711" y="261414"/>
                    </a:cubicBezTo>
                    <a:lnTo>
                      <a:pt x="274685" y="261414"/>
                    </a:lnTo>
                    <a:cubicBezTo>
                      <a:pt x="251900" y="289332"/>
                      <a:pt x="235444" y="308367"/>
                      <a:pt x="207596" y="335016"/>
                    </a:cubicBezTo>
                    <a:cubicBezTo>
                      <a:pt x="203799" y="318519"/>
                      <a:pt x="200001" y="302022"/>
                      <a:pt x="197469" y="285525"/>
                    </a:cubicBezTo>
                    <a:cubicBezTo>
                      <a:pt x="194938" y="269028"/>
                      <a:pt x="193672" y="260145"/>
                      <a:pt x="191140" y="242379"/>
                    </a:cubicBezTo>
                    <a:lnTo>
                      <a:pt x="336711" y="229689"/>
                    </a:lnTo>
                    <a:lnTo>
                      <a:pt x="345572" y="180198"/>
                    </a:lnTo>
                    <a:lnTo>
                      <a:pt x="187343" y="194157"/>
                    </a:lnTo>
                    <a:cubicBezTo>
                      <a:pt x="187343" y="185274"/>
                      <a:pt x="187343" y="167508"/>
                      <a:pt x="187343" y="158625"/>
                    </a:cubicBezTo>
                    <a:close/>
                  </a:path>
                </a:pathLst>
              </a:custGeom>
              <a:solidFill>
                <a:srgbClr val="7B7A7B"/>
              </a:solidFill>
              <a:ln w="12654" cap="flat">
                <a:noFill/>
                <a:prstDash val="solid"/>
                <a:miter/>
              </a:ln>
            </p:spPr>
            <p:txBody>
              <a:bodyPr rtlCol="0" anchor="ctr"/>
              <a:lstStyle/>
              <a:p>
                <a:endParaRPr lang="zh-CN" altLang="en-US" sz="675"/>
              </a:p>
            </p:txBody>
          </p:sp>
        </p:grpSp>
      </p:grpSp>
      <p:sp>
        <p:nvSpPr>
          <p:cNvPr id="8" name="文本占位符 7">
            <a:extLst>
              <a:ext uri="{FF2B5EF4-FFF2-40B4-BE49-F238E27FC236}">
                <a16:creationId xmlns:a16="http://schemas.microsoft.com/office/drawing/2014/main" id="{ADFF4C23-F60C-3C2C-0CDF-A681D407BBE2}"/>
              </a:ext>
            </a:extLst>
          </p:cNvPr>
          <p:cNvSpPr>
            <a:spLocks noGrp="1"/>
          </p:cNvSpPr>
          <p:nvPr>
            <p:ph type="body" sz="quarter" idx="10" hasCustomPrompt="1"/>
          </p:nvPr>
        </p:nvSpPr>
        <p:spPr>
          <a:xfrm>
            <a:off x="6248315" y="1673601"/>
            <a:ext cx="4320000" cy="666000"/>
          </a:xfrm>
        </p:spPr>
        <p:txBody>
          <a:bodyPr vert="horz" wrap="square" lIns="45720" tIns="22860" rIns="45720" bIns="22860" rtlCol="0" anchor="ctr">
            <a:normAutofit/>
          </a:bodyPr>
          <a:lstStyle>
            <a:lvl1pPr marL="0" indent="0" algn="l" defTabSz="914400">
              <a:lnSpc>
                <a:spcPct val="100000"/>
              </a:lnSpc>
              <a:buNone/>
              <a:defRPr kumimoji="1" lang="zh-CN" altLang="en-US" sz="2700" b="1" dirty="0">
                <a:solidFill>
                  <a:srgbClr val="7B7B7B"/>
                </a:solidFill>
              </a:defRPr>
            </a:lvl1pPr>
          </a:lstStyle>
          <a:p>
            <a:pPr marL="0" lvl="0" defTabSz="914400"/>
            <a:r>
              <a:rPr kumimoji="1" lang="zh-CN" altLang="en-US" dirty="0"/>
              <a:t>单击插入第一项议程</a:t>
            </a:r>
          </a:p>
        </p:txBody>
      </p:sp>
      <p:sp>
        <p:nvSpPr>
          <p:cNvPr id="78" name="文本占位符 7">
            <a:extLst>
              <a:ext uri="{FF2B5EF4-FFF2-40B4-BE49-F238E27FC236}">
                <a16:creationId xmlns:a16="http://schemas.microsoft.com/office/drawing/2014/main" id="{6DCA9969-DF24-DBE7-931C-07C2D0C582C0}"/>
              </a:ext>
            </a:extLst>
          </p:cNvPr>
          <p:cNvSpPr>
            <a:spLocks noGrp="1"/>
          </p:cNvSpPr>
          <p:nvPr>
            <p:ph type="body" sz="quarter" idx="11" hasCustomPrompt="1"/>
          </p:nvPr>
        </p:nvSpPr>
        <p:spPr>
          <a:xfrm>
            <a:off x="7043165" y="3048969"/>
            <a:ext cx="4320000" cy="666000"/>
          </a:xfrm>
        </p:spPr>
        <p:txBody>
          <a:bodyPr vert="horz" wrap="square" lIns="45720" tIns="22860" rIns="45720" bIns="22860" rtlCol="0" anchor="ctr">
            <a:normAutofit/>
          </a:bodyPr>
          <a:lstStyle>
            <a:lvl1pPr marL="0" indent="0" algn="l" defTabSz="914400">
              <a:lnSpc>
                <a:spcPct val="100000"/>
              </a:lnSpc>
              <a:buNone/>
              <a:defRPr kumimoji="1" lang="zh-CN" altLang="en-US" sz="2700" b="1" dirty="0">
                <a:solidFill>
                  <a:srgbClr val="7B7B7B"/>
                </a:solidFill>
              </a:defRPr>
            </a:lvl1pPr>
          </a:lstStyle>
          <a:p>
            <a:pPr marL="0" lvl="0" defTabSz="914400"/>
            <a:r>
              <a:rPr kumimoji="1" lang="zh-CN" altLang="en-US" dirty="0"/>
              <a:t>单击插入第二项议程</a:t>
            </a:r>
          </a:p>
        </p:txBody>
      </p:sp>
      <p:sp>
        <p:nvSpPr>
          <p:cNvPr id="79" name="文本占位符 7">
            <a:extLst>
              <a:ext uri="{FF2B5EF4-FFF2-40B4-BE49-F238E27FC236}">
                <a16:creationId xmlns:a16="http://schemas.microsoft.com/office/drawing/2014/main" id="{C1DF6108-D792-F517-5574-7D181F68E787}"/>
              </a:ext>
            </a:extLst>
          </p:cNvPr>
          <p:cNvSpPr>
            <a:spLocks noGrp="1"/>
          </p:cNvSpPr>
          <p:nvPr>
            <p:ph type="body" sz="quarter" idx="12" hasCustomPrompt="1"/>
          </p:nvPr>
        </p:nvSpPr>
        <p:spPr>
          <a:xfrm>
            <a:off x="7789363" y="4424337"/>
            <a:ext cx="4320000" cy="666000"/>
          </a:xfrm>
        </p:spPr>
        <p:txBody>
          <a:bodyPr vert="horz" wrap="square" lIns="45720" tIns="22860" rIns="45720" bIns="22860" rtlCol="0" anchor="ctr">
            <a:normAutofit/>
          </a:bodyPr>
          <a:lstStyle>
            <a:lvl1pPr marL="0" indent="0" algn="l" defTabSz="914400">
              <a:lnSpc>
                <a:spcPct val="100000"/>
              </a:lnSpc>
              <a:buNone/>
              <a:defRPr kumimoji="1" lang="zh-CN" altLang="en-US" sz="2700" b="1" dirty="0">
                <a:solidFill>
                  <a:srgbClr val="7B7B7B"/>
                </a:solidFill>
              </a:defRPr>
            </a:lvl1pPr>
          </a:lstStyle>
          <a:p>
            <a:pPr marL="0" lvl="0" defTabSz="914400"/>
            <a:r>
              <a:rPr kumimoji="1" lang="zh-CN" altLang="en-US" dirty="0"/>
              <a:t>单击插入第三项议程</a:t>
            </a:r>
          </a:p>
        </p:txBody>
      </p:sp>
      <p:grpSp>
        <p:nvGrpSpPr>
          <p:cNvPr id="85" name="图形 72">
            <a:extLst>
              <a:ext uri="{FF2B5EF4-FFF2-40B4-BE49-F238E27FC236}">
                <a16:creationId xmlns:a16="http://schemas.microsoft.com/office/drawing/2014/main" id="{E9A22677-C7CB-E84C-93F4-A5F2C752F572}"/>
              </a:ext>
            </a:extLst>
          </p:cNvPr>
          <p:cNvGrpSpPr>
            <a:grpSpLocks noChangeAspect="1"/>
          </p:cNvGrpSpPr>
          <p:nvPr userDrawn="1"/>
        </p:nvGrpSpPr>
        <p:grpSpPr>
          <a:xfrm>
            <a:off x="5517313" y="1768154"/>
            <a:ext cx="464400" cy="476894"/>
            <a:chOff x="11813303" y="6467475"/>
            <a:chExt cx="755804" cy="776287"/>
          </a:xfrm>
          <a:noFill/>
        </p:grpSpPr>
        <p:sp>
          <p:nvSpPr>
            <p:cNvPr id="86" name="任意形状 85">
              <a:extLst>
                <a:ext uri="{FF2B5EF4-FFF2-40B4-BE49-F238E27FC236}">
                  <a16:creationId xmlns:a16="http://schemas.microsoft.com/office/drawing/2014/main" id="{DF313555-52A1-0947-9BEE-5BFF28FAB4AD}"/>
                </a:ext>
              </a:extLst>
            </p:cNvPr>
            <p:cNvSpPr/>
            <p:nvPr/>
          </p:nvSpPr>
          <p:spPr>
            <a:xfrm>
              <a:off x="11813303" y="6467475"/>
              <a:ext cx="755804" cy="214312"/>
            </a:xfrm>
            <a:custGeom>
              <a:avLst/>
              <a:gdLst>
                <a:gd name="connsiteX0" fmla="*/ 736910 w 755804"/>
                <a:gd name="connsiteY0" fmla="*/ 0 h 214312"/>
                <a:gd name="connsiteX1" fmla="*/ 755805 w 755804"/>
                <a:gd name="connsiteY1" fmla="*/ 19050 h 214312"/>
                <a:gd name="connsiteX2" fmla="*/ 755805 w 755804"/>
                <a:gd name="connsiteY2" fmla="*/ 195263 h 214312"/>
                <a:gd name="connsiteX3" fmla="*/ 736910 w 755804"/>
                <a:gd name="connsiteY3" fmla="*/ 214313 h 214312"/>
                <a:gd name="connsiteX4" fmla="*/ 18895 w 755804"/>
                <a:gd name="connsiteY4" fmla="*/ 214313 h 214312"/>
                <a:gd name="connsiteX5" fmla="*/ 0 w 755804"/>
                <a:gd name="connsiteY5" fmla="*/ 195263 h 214312"/>
                <a:gd name="connsiteX6" fmla="*/ 0 w 755804"/>
                <a:gd name="connsiteY6" fmla="*/ 19050 h 214312"/>
                <a:gd name="connsiteX7" fmla="*/ 18895 w 755804"/>
                <a:gd name="connsiteY7" fmla="*/ 0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5804" h="214312">
                  <a:moveTo>
                    <a:pt x="736910" y="0"/>
                  </a:moveTo>
                  <a:cubicBezTo>
                    <a:pt x="747345" y="0"/>
                    <a:pt x="755805" y="8529"/>
                    <a:pt x="755805" y="19050"/>
                  </a:cubicBezTo>
                  <a:lnTo>
                    <a:pt x="755805" y="195263"/>
                  </a:lnTo>
                  <a:cubicBezTo>
                    <a:pt x="755805" y="205784"/>
                    <a:pt x="747345" y="214313"/>
                    <a:pt x="736910" y="214313"/>
                  </a:cubicBezTo>
                  <a:lnTo>
                    <a:pt x="18895" y="214313"/>
                  </a:lnTo>
                  <a:cubicBezTo>
                    <a:pt x="8460" y="214313"/>
                    <a:pt x="0" y="205784"/>
                    <a:pt x="0" y="195263"/>
                  </a:cubicBezTo>
                  <a:lnTo>
                    <a:pt x="0" y="19050"/>
                  </a:lnTo>
                  <a:cubicBezTo>
                    <a:pt x="0" y="8529"/>
                    <a:pt x="8460" y="0"/>
                    <a:pt x="18895" y="0"/>
                  </a:cubicBezTo>
                  <a:close/>
                </a:path>
              </a:pathLst>
            </a:custGeom>
            <a:noFill/>
            <a:ln w="12700" cap="flat">
              <a:solidFill>
                <a:srgbClr val="F74020"/>
              </a:solidFill>
              <a:prstDash val="solid"/>
              <a:miter/>
            </a:ln>
          </p:spPr>
          <p:txBody>
            <a:bodyPr rtlCol="0" anchor="ctr"/>
            <a:lstStyle/>
            <a:p>
              <a:endParaRPr lang="zh-CN" altLang="en-US" sz="675"/>
            </a:p>
          </p:txBody>
        </p:sp>
        <p:sp>
          <p:nvSpPr>
            <p:cNvPr id="87" name="任意形状 86">
              <a:extLst>
                <a:ext uri="{FF2B5EF4-FFF2-40B4-BE49-F238E27FC236}">
                  <a16:creationId xmlns:a16="http://schemas.microsoft.com/office/drawing/2014/main" id="{40245D1E-EE00-0441-A0D0-7BA4DFE5973C}"/>
                </a:ext>
              </a:extLst>
            </p:cNvPr>
            <p:cNvSpPr/>
            <p:nvPr/>
          </p:nvSpPr>
          <p:spPr>
            <a:xfrm>
              <a:off x="11813303" y="6748462"/>
              <a:ext cx="755804" cy="214312"/>
            </a:xfrm>
            <a:custGeom>
              <a:avLst/>
              <a:gdLst>
                <a:gd name="connsiteX0" fmla="*/ 736910 w 755804"/>
                <a:gd name="connsiteY0" fmla="*/ 0 h 214312"/>
                <a:gd name="connsiteX1" fmla="*/ 755805 w 755804"/>
                <a:gd name="connsiteY1" fmla="*/ 19050 h 214312"/>
                <a:gd name="connsiteX2" fmla="*/ 755805 w 755804"/>
                <a:gd name="connsiteY2" fmla="*/ 195263 h 214312"/>
                <a:gd name="connsiteX3" fmla="*/ 736910 w 755804"/>
                <a:gd name="connsiteY3" fmla="*/ 214313 h 214312"/>
                <a:gd name="connsiteX4" fmla="*/ 18895 w 755804"/>
                <a:gd name="connsiteY4" fmla="*/ 214313 h 214312"/>
                <a:gd name="connsiteX5" fmla="*/ 0 w 755804"/>
                <a:gd name="connsiteY5" fmla="*/ 195263 h 214312"/>
                <a:gd name="connsiteX6" fmla="*/ 0 w 755804"/>
                <a:gd name="connsiteY6" fmla="*/ 19050 h 214312"/>
                <a:gd name="connsiteX7" fmla="*/ 18895 w 755804"/>
                <a:gd name="connsiteY7" fmla="*/ 0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5804" h="214312">
                  <a:moveTo>
                    <a:pt x="736910" y="0"/>
                  </a:moveTo>
                  <a:cubicBezTo>
                    <a:pt x="747345" y="0"/>
                    <a:pt x="755805" y="8529"/>
                    <a:pt x="755805" y="19050"/>
                  </a:cubicBezTo>
                  <a:lnTo>
                    <a:pt x="755805" y="195263"/>
                  </a:lnTo>
                  <a:cubicBezTo>
                    <a:pt x="755805" y="205784"/>
                    <a:pt x="747345" y="214313"/>
                    <a:pt x="736910" y="214313"/>
                  </a:cubicBezTo>
                  <a:lnTo>
                    <a:pt x="18895" y="214313"/>
                  </a:lnTo>
                  <a:cubicBezTo>
                    <a:pt x="8460" y="214313"/>
                    <a:pt x="0" y="205784"/>
                    <a:pt x="0" y="195263"/>
                  </a:cubicBezTo>
                  <a:lnTo>
                    <a:pt x="0" y="19050"/>
                  </a:lnTo>
                  <a:cubicBezTo>
                    <a:pt x="0" y="8529"/>
                    <a:pt x="8460" y="0"/>
                    <a:pt x="18895" y="0"/>
                  </a:cubicBezTo>
                  <a:close/>
                </a:path>
              </a:pathLst>
            </a:custGeom>
            <a:noFill/>
            <a:ln w="12700" cap="flat">
              <a:solidFill>
                <a:srgbClr val="F74020"/>
              </a:solidFill>
              <a:prstDash val="solid"/>
              <a:miter/>
            </a:ln>
          </p:spPr>
          <p:txBody>
            <a:bodyPr rtlCol="0" anchor="ctr"/>
            <a:lstStyle/>
            <a:p>
              <a:endParaRPr lang="zh-CN" altLang="en-US" sz="675"/>
            </a:p>
          </p:txBody>
        </p:sp>
        <p:sp>
          <p:nvSpPr>
            <p:cNvPr id="88" name="任意形状 87">
              <a:extLst>
                <a:ext uri="{FF2B5EF4-FFF2-40B4-BE49-F238E27FC236}">
                  <a16:creationId xmlns:a16="http://schemas.microsoft.com/office/drawing/2014/main" id="{558E8068-A0E3-C541-B7FD-94A0594876AA}"/>
                </a:ext>
              </a:extLst>
            </p:cNvPr>
            <p:cNvSpPr/>
            <p:nvPr/>
          </p:nvSpPr>
          <p:spPr>
            <a:xfrm>
              <a:off x="11813303" y="7029450"/>
              <a:ext cx="755804" cy="214312"/>
            </a:xfrm>
            <a:custGeom>
              <a:avLst/>
              <a:gdLst>
                <a:gd name="connsiteX0" fmla="*/ 736910 w 755804"/>
                <a:gd name="connsiteY0" fmla="*/ 0 h 214312"/>
                <a:gd name="connsiteX1" fmla="*/ 755805 w 755804"/>
                <a:gd name="connsiteY1" fmla="*/ 19050 h 214312"/>
                <a:gd name="connsiteX2" fmla="*/ 755805 w 755804"/>
                <a:gd name="connsiteY2" fmla="*/ 195263 h 214312"/>
                <a:gd name="connsiteX3" fmla="*/ 736910 w 755804"/>
                <a:gd name="connsiteY3" fmla="*/ 214313 h 214312"/>
                <a:gd name="connsiteX4" fmla="*/ 18895 w 755804"/>
                <a:gd name="connsiteY4" fmla="*/ 214313 h 214312"/>
                <a:gd name="connsiteX5" fmla="*/ 0 w 755804"/>
                <a:gd name="connsiteY5" fmla="*/ 195263 h 214312"/>
                <a:gd name="connsiteX6" fmla="*/ 0 w 755804"/>
                <a:gd name="connsiteY6" fmla="*/ 19050 h 214312"/>
                <a:gd name="connsiteX7" fmla="*/ 18895 w 755804"/>
                <a:gd name="connsiteY7" fmla="*/ 0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5804" h="214312">
                  <a:moveTo>
                    <a:pt x="736910" y="0"/>
                  </a:moveTo>
                  <a:cubicBezTo>
                    <a:pt x="747345" y="0"/>
                    <a:pt x="755805" y="8529"/>
                    <a:pt x="755805" y="19050"/>
                  </a:cubicBezTo>
                  <a:lnTo>
                    <a:pt x="755805" y="195263"/>
                  </a:lnTo>
                  <a:cubicBezTo>
                    <a:pt x="755805" y="205784"/>
                    <a:pt x="747345" y="214313"/>
                    <a:pt x="736910" y="214313"/>
                  </a:cubicBezTo>
                  <a:lnTo>
                    <a:pt x="18895" y="214313"/>
                  </a:lnTo>
                  <a:cubicBezTo>
                    <a:pt x="8460" y="214313"/>
                    <a:pt x="0" y="205784"/>
                    <a:pt x="0" y="195263"/>
                  </a:cubicBezTo>
                  <a:lnTo>
                    <a:pt x="0" y="19050"/>
                  </a:lnTo>
                  <a:cubicBezTo>
                    <a:pt x="0" y="8529"/>
                    <a:pt x="8460" y="0"/>
                    <a:pt x="18895" y="0"/>
                  </a:cubicBezTo>
                  <a:close/>
                </a:path>
              </a:pathLst>
            </a:custGeom>
            <a:noFill/>
            <a:ln w="12700" cap="flat">
              <a:solidFill>
                <a:srgbClr val="F74020"/>
              </a:solidFill>
              <a:prstDash val="solid"/>
              <a:miter/>
            </a:ln>
          </p:spPr>
          <p:txBody>
            <a:bodyPr rtlCol="0" anchor="ctr"/>
            <a:lstStyle/>
            <a:p>
              <a:endParaRPr lang="zh-CN" altLang="en-US" sz="675"/>
            </a:p>
          </p:txBody>
        </p:sp>
      </p:grpSp>
      <p:pic>
        <p:nvPicPr>
          <p:cNvPr id="89" name="图形 88">
            <a:extLst>
              <a:ext uri="{FF2B5EF4-FFF2-40B4-BE49-F238E27FC236}">
                <a16:creationId xmlns:a16="http://schemas.microsoft.com/office/drawing/2014/main" id="{E7D6A1E7-5BB8-E541-8DB9-7837B29BB0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367381" y="3142205"/>
            <a:ext cx="468000" cy="484138"/>
          </a:xfrm>
          <a:prstGeom prst="rect">
            <a:avLst/>
          </a:prstGeom>
        </p:spPr>
      </p:pic>
      <p:pic>
        <p:nvPicPr>
          <p:cNvPr id="12" name="图形 11">
            <a:extLst>
              <a:ext uri="{FF2B5EF4-FFF2-40B4-BE49-F238E27FC236}">
                <a16:creationId xmlns:a16="http://schemas.microsoft.com/office/drawing/2014/main" id="{86AD56E3-C369-7E43-8CAF-ED990413671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7082503" y="4519737"/>
            <a:ext cx="475200" cy="475200"/>
          </a:xfrm>
          <a:prstGeom prst="rect">
            <a:avLst/>
          </a:prstGeom>
        </p:spPr>
      </p:pic>
    </p:spTree>
    <p:extLst>
      <p:ext uri="{BB962C8B-B14F-4D97-AF65-F5344CB8AC3E}">
        <p14:creationId xmlns:p14="http://schemas.microsoft.com/office/powerpoint/2010/main" val="389949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_4项章节页">
    <p:bg>
      <p:bgPr>
        <a:solidFill>
          <a:schemeClr val="bg1"/>
        </a:solidFill>
        <a:effectLst/>
      </p:bgPr>
    </p:bg>
    <p:spTree>
      <p:nvGrpSpPr>
        <p:cNvPr id="1" name=""/>
        <p:cNvGrpSpPr/>
        <p:nvPr/>
      </p:nvGrpSpPr>
      <p:grpSpPr>
        <a:xfrm>
          <a:off x="0" y="0"/>
          <a:ext cx="0" cy="0"/>
          <a:chOff x="0" y="0"/>
          <a:chExt cx="0" cy="0"/>
        </a:xfrm>
      </p:grpSpPr>
      <p:sp>
        <p:nvSpPr>
          <p:cNvPr id="18" name="任意形状 17">
            <a:extLst>
              <a:ext uri="{FF2B5EF4-FFF2-40B4-BE49-F238E27FC236}">
                <a16:creationId xmlns:a16="http://schemas.microsoft.com/office/drawing/2014/main" id="{54D04FB1-F262-CD85-330B-C6019B9AAABA}"/>
              </a:ext>
            </a:extLst>
          </p:cNvPr>
          <p:cNvSpPr/>
          <p:nvPr userDrawn="1"/>
        </p:nvSpPr>
        <p:spPr>
          <a:xfrm>
            <a:off x="0" y="0"/>
            <a:ext cx="6678150" cy="6858000"/>
          </a:xfrm>
          <a:custGeom>
            <a:avLst/>
            <a:gdLst>
              <a:gd name="connsiteX0" fmla="*/ 0 w 13353690"/>
              <a:gd name="connsiteY0" fmla="*/ 0 h 13716000"/>
              <a:gd name="connsiteX1" fmla="*/ 5503653 w 13353690"/>
              <a:gd name="connsiteY1" fmla="*/ 0 h 13716000"/>
              <a:gd name="connsiteX2" fmla="*/ 5507818 w 13353690"/>
              <a:gd name="connsiteY2" fmla="*/ 0 h 13716000"/>
              <a:gd name="connsiteX3" fmla="*/ 5507818 w 13353690"/>
              <a:gd name="connsiteY3" fmla="*/ 7277 h 13716000"/>
              <a:gd name="connsiteX4" fmla="*/ 13353690 w 13353690"/>
              <a:gd name="connsiteY4" fmla="*/ 13716000 h 13716000"/>
              <a:gd name="connsiteX5" fmla="*/ 5507818 w 13353690"/>
              <a:gd name="connsiteY5" fmla="*/ 13716000 h 13716000"/>
              <a:gd name="connsiteX6" fmla="*/ 5503653 w 13353690"/>
              <a:gd name="connsiteY6" fmla="*/ 13716000 h 13716000"/>
              <a:gd name="connsiteX7" fmla="*/ 0 w 13353690"/>
              <a:gd name="connsiteY7"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53690" h="13716000">
                <a:moveTo>
                  <a:pt x="0" y="0"/>
                </a:moveTo>
                <a:lnTo>
                  <a:pt x="5503653" y="0"/>
                </a:lnTo>
                <a:lnTo>
                  <a:pt x="5507818" y="0"/>
                </a:lnTo>
                <a:lnTo>
                  <a:pt x="5507818" y="7277"/>
                </a:lnTo>
                <a:lnTo>
                  <a:pt x="13353690" y="13716000"/>
                </a:lnTo>
                <a:lnTo>
                  <a:pt x="5507818" y="13716000"/>
                </a:lnTo>
                <a:lnTo>
                  <a:pt x="5503653" y="13716000"/>
                </a:lnTo>
                <a:lnTo>
                  <a:pt x="0" y="13716000"/>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675"/>
          </a:p>
        </p:txBody>
      </p:sp>
      <p:sp>
        <p:nvSpPr>
          <p:cNvPr id="2" name="直角三角形 1">
            <a:extLst>
              <a:ext uri="{FF2B5EF4-FFF2-40B4-BE49-F238E27FC236}">
                <a16:creationId xmlns:a16="http://schemas.microsoft.com/office/drawing/2014/main" id="{6B6FDA6D-0C05-8DB4-EEDE-4B55605D4286}"/>
              </a:ext>
            </a:extLst>
          </p:cNvPr>
          <p:cNvSpPr/>
          <p:nvPr userDrawn="1"/>
        </p:nvSpPr>
        <p:spPr>
          <a:xfrm>
            <a:off x="0" y="874207"/>
            <a:ext cx="3425355" cy="5983795"/>
          </a:xfrm>
          <a:prstGeom prst="rtTriangle">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kumimoji="1" lang="zh-CN" altLang="en-US" sz="675"/>
          </a:p>
        </p:txBody>
      </p:sp>
      <p:sp>
        <p:nvSpPr>
          <p:cNvPr id="9" name="直角三角形 8">
            <a:extLst>
              <a:ext uri="{FF2B5EF4-FFF2-40B4-BE49-F238E27FC236}">
                <a16:creationId xmlns:a16="http://schemas.microsoft.com/office/drawing/2014/main" id="{3DD34B06-612A-E4D3-84A0-D7FD9F31F745}"/>
              </a:ext>
            </a:extLst>
          </p:cNvPr>
          <p:cNvSpPr/>
          <p:nvPr userDrawn="1"/>
        </p:nvSpPr>
        <p:spPr>
          <a:xfrm>
            <a:off x="1" y="1356528"/>
            <a:ext cx="3149257" cy="5501472"/>
          </a:xfrm>
          <a:prstGeom prst="rtTriangle">
            <a:avLst/>
          </a:prstGeom>
          <a:solidFill>
            <a:srgbClr val="AA130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kumimoji="1" lang="zh-CN" altLang="en-US" sz="675"/>
          </a:p>
        </p:txBody>
      </p:sp>
      <p:sp>
        <p:nvSpPr>
          <p:cNvPr id="11" name="直角三角形 10">
            <a:extLst>
              <a:ext uri="{FF2B5EF4-FFF2-40B4-BE49-F238E27FC236}">
                <a16:creationId xmlns:a16="http://schemas.microsoft.com/office/drawing/2014/main" id="{DFB8D621-0EBE-3144-E7E2-9AE4391FBF0F}"/>
              </a:ext>
            </a:extLst>
          </p:cNvPr>
          <p:cNvSpPr/>
          <p:nvPr userDrawn="1"/>
        </p:nvSpPr>
        <p:spPr>
          <a:xfrm>
            <a:off x="1" y="2700068"/>
            <a:ext cx="2380162" cy="4157931"/>
          </a:xfrm>
          <a:prstGeom prst="rtTriangle">
            <a:avLst/>
          </a:prstGeom>
          <a:solidFill>
            <a:srgbClr val="D1261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kumimoji="1" lang="zh-CN" altLang="en-US" sz="675"/>
          </a:p>
        </p:txBody>
      </p:sp>
      <p:sp>
        <p:nvSpPr>
          <p:cNvPr id="15" name="直角三角形 14">
            <a:extLst>
              <a:ext uri="{FF2B5EF4-FFF2-40B4-BE49-F238E27FC236}">
                <a16:creationId xmlns:a16="http://schemas.microsoft.com/office/drawing/2014/main" id="{161F41FB-3B4B-D895-9E70-F4D45FE5F0B0}"/>
              </a:ext>
            </a:extLst>
          </p:cNvPr>
          <p:cNvSpPr/>
          <p:nvPr userDrawn="1"/>
        </p:nvSpPr>
        <p:spPr>
          <a:xfrm>
            <a:off x="0" y="4942936"/>
            <a:ext cx="1096257" cy="1915064"/>
          </a:xfrm>
          <a:prstGeom prst="rtTriangle">
            <a:avLst/>
          </a:prstGeom>
          <a:solidFill>
            <a:srgbClr val="F6401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kumimoji="1" lang="zh-CN" altLang="en-US" sz="675"/>
          </a:p>
        </p:txBody>
      </p:sp>
      <p:sp>
        <p:nvSpPr>
          <p:cNvPr id="4" name="文本框 3">
            <a:extLst>
              <a:ext uri="{FF2B5EF4-FFF2-40B4-BE49-F238E27FC236}">
                <a16:creationId xmlns:a16="http://schemas.microsoft.com/office/drawing/2014/main" id="{92D208BA-90A1-FBD9-82CD-A1F85B173BC5}"/>
              </a:ext>
            </a:extLst>
          </p:cNvPr>
          <p:cNvSpPr txBox="1"/>
          <p:nvPr userDrawn="1"/>
        </p:nvSpPr>
        <p:spPr>
          <a:xfrm>
            <a:off x="2324734" y="2794959"/>
            <a:ext cx="1563890" cy="815608"/>
          </a:xfrm>
          <a:prstGeom prst="rect">
            <a:avLst/>
          </a:prstGeom>
        </p:spPr>
        <p:txBody>
          <a:bodyPr vert="horz" wrap="none" lIns="45720" tIns="22860" rIns="45720" bIns="22860" rtlCol="0">
            <a:spAutoFit/>
          </a:bodyPr>
          <a:lstStyle/>
          <a:p>
            <a:pPr algn="r"/>
            <a:r>
              <a:rPr kumimoji="1" lang="zh-CN" altLang="en-US" sz="5000" dirty="0">
                <a:solidFill>
                  <a:srgbClr val="252525"/>
                </a:solidFill>
                <a:latin typeface="Microsoft YaHei" panose="020B0503020204020204" pitchFamily="34" charset="-122"/>
                <a:ea typeface="Microsoft YaHei" panose="020B0503020204020204" pitchFamily="34" charset="-122"/>
              </a:rPr>
              <a:t>目 录</a:t>
            </a:r>
          </a:p>
        </p:txBody>
      </p:sp>
      <p:sp>
        <p:nvSpPr>
          <p:cNvPr id="22" name="文本框 21">
            <a:extLst>
              <a:ext uri="{FF2B5EF4-FFF2-40B4-BE49-F238E27FC236}">
                <a16:creationId xmlns:a16="http://schemas.microsoft.com/office/drawing/2014/main" id="{946F4CBB-FE44-B42D-8B7F-81062920E1CF}"/>
              </a:ext>
            </a:extLst>
          </p:cNvPr>
          <p:cNvSpPr txBox="1"/>
          <p:nvPr userDrawn="1"/>
        </p:nvSpPr>
        <p:spPr>
          <a:xfrm>
            <a:off x="4063835" y="1768415"/>
            <a:ext cx="0" cy="0"/>
          </a:xfrm>
          <a:prstGeom prst="rect">
            <a:avLst/>
          </a:prstGeom>
        </p:spPr>
        <p:txBody>
          <a:bodyPr vert="horz" wrap="none" lIns="45720" tIns="22860" rIns="45720" bIns="22860" rtlCol="0">
            <a:normAutofit fontScale="25000" lnSpcReduction="20000"/>
          </a:bodyPr>
          <a:lstStyle/>
          <a:p>
            <a:pPr algn="r"/>
            <a:endParaRPr kumimoji="1" lang="zh-CN" altLang="en-US" sz="675" dirty="0">
              <a:solidFill>
                <a:schemeClr val="bg1">
                  <a:alpha val="80000"/>
                </a:schemeClr>
              </a:solidFill>
              <a:latin typeface="Microsoft YaHei" panose="020B0503020204020204" pitchFamily="34" charset="-122"/>
              <a:ea typeface="Microsoft YaHei" panose="020B0503020204020204" pitchFamily="34" charset="-122"/>
            </a:endParaRPr>
          </a:p>
        </p:txBody>
      </p:sp>
      <p:sp>
        <p:nvSpPr>
          <p:cNvPr id="23" name="矩形 22">
            <a:extLst>
              <a:ext uri="{FF2B5EF4-FFF2-40B4-BE49-F238E27FC236}">
                <a16:creationId xmlns:a16="http://schemas.microsoft.com/office/drawing/2014/main" id="{7A822E97-9772-F222-1705-F9882E415F67}"/>
              </a:ext>
            </a:extLst>
          </p:cNvPr>
          <p:cNvSpPr>
            <a:spLocks noChangeAspect="1"/>
          </p:cNvSpPr>
          <p:nvPr userDrawn="1"/>
        </p:nvSpPr>
        <p:spPr>
          <a:xfrm>
            <a:off x="5028780" y="1356527"/>
            <a:ext cx="761549" cy="761400"/>
          </a:xfrm>
          <a:prstGeom prst="rect">
            <a:avLst/>
          </a:prstGeom>
          <a:solidFill>
            <a:schemeClr val="bg1">
              <a:lumMod val="50000"/>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675"/>
          </a:p>
        </p:txBody>
      </p:sp>
      <p:grpSp>
        <p:nvGrpSpPr>
          <p:cNvPr id="42" name="图形 32">
            <a:extLst>
              <a:ext uri="{FF2B5EF4-FFF2-40B4-BE49-F238E27FC236}">
                <a16:creationId xmlns:a16="http://schemas.microsoft.com/office/drawing/2014/main" id="{D40800A8-92FB-F4F0-5ED6-B6C4EFB6739C}"/>
              </a:ext>
            </a:extLst>
          </p:cNvPr>
          <p:cNvGrpSpPr/>
          <p:nvPr/>
        </p:nvGrpSpPr>
        <p:grpSpPr>
          <a:xfrm>
            <a:off x="5131347" y="1510684"/>
            <a:ext cx="556415" cy="453086"/>
            <a:chOff x="10537979" y="2794017"/>
            <a:chExt cx="812799" cy="661987"/>
          </a:xfrm>
          <a:noFill/>
        </p:grpSpPr>
        <p:sp>
          <p:nvSpPr>
            <p:cNvPr id="43" name="任意形状 42">
              <a:extLst>
                <a:ext uri="{FF2B5EF4-FFF2-40B4-BE49-F238E27FC236}">
                  <a16:creationId xmlns:a16="http://schemas.microsoft.com/office/drawing/2014/main" id="{AA88A314-EA4A-9DDB-05AF-6160C2D1B8D5}"/>
                </a:ext>
              </a:extLst>
            </p:cNvPr>
            <p:cNvSpPr/>
            <p:nvPr/>
          </p:nvSpPr>
          <p:spPr>
            <a:xfrm>
              <a:off x="10537979" y="3456005"/>
              <a:ext cx="812799" cy="9525"/>
            </a:xfrm>
            <a:custGeom>
              <a:avLst/>
              <a:gdLst>
                <a:gd name="connsiteX0" fmla="*/ 0 w 812799"/>
                <a:gd name="connsiteY0" fmla="*/ 0 h 9525"/>
                <a:gd name="connsiteX1" fmla="*/ 812800 w 812799"/>
                <a:gd name="connsiteY1" fmla="*/ 0 h 9525"/>
              </a:gdLst>
              <a:ahLst/>
              <a:cxnLst>
                <a:cxn ang="0">
                  <a:pos x="connsiteX0" y="connsiteY0"/>
                </a:cxn>
                <a:cxn ang="0">
                  <a:pos x="connsiteX1" y="connsiteY1"/>
                </a:cxn>
              </a:cxnLst>
              <a:rect l="l" t="t" r="r" b="b"/>
              <a:pathLst>
                <a:path w="812799" h="9525">
                  <a:moveTo>
                    <a:pt x="0" y="0"/>
                  </a:moveTo>
                  <a:lnTo>
                    <a:pt x="812800" y="0"/>
                  </a:lnTo>
                </a:path>
              </a:pathLst>
            </a:custGeom>
            <a:ln w="12700" cap="flat">
              <a:solidFill>
                <a:srgbClr val="F74020"/>
              </a:solidFill>
              <a:prstDash val="solid"/>
              <a:miter/>
            </a:ln>
          </p:spPr>
          <p:txBody>
            <a:bodyPr rtlCol="0" anchor="ctr"/>
            <a:lstStyle/>
            <a:p>
              <a:endParaRPr lang="zh-CN" altLang="en-US" sz="675"/>
            </a:p>
          </p:txBody>
        </p:sp>
        <p:sp>
          <p:nvSpPr>
            <p:cNvPr id="44" name="任意形状 43">
              <a:extLst>
                <a:ext uri="{FF2B5EF4-FFF2-40B4-BE49-F238E27FC236}">
                  <a16:creationId xmlns:a16="http://schemas.microsoft.com/office/drawing/2014/main" id="{ADF80187-FEC7-F6D1-1745-BB159E612C65}"/>
                </a:ext>
              </a:extLst>
            </p:cNvPr>
            <p:cNvSpPr/>
            <p:nvPr/>
          </p:nvSpPr>
          <p:spPr>
            <a:xfrm>
              <a:off x="10709990" y="2794017"/>
              <a:ext cx="247620" cy="661987"/>
            </a:xfrm>
            <a:custGeom>
              <a:avLst/>
              <a:gdLst>
                <a:gd name="connsiteX0" fmla="*/ 247620 w 247620"/>
                <a:gd name="connsiteY0" fmla="*/ 0 h 661987"/>
                <a:gd name="connsiteX1" fmla="*/ 0 w 247620"/>
                <a:gd name="connsiteY1" fmla="*/ 135255 h 661987"/>
                <a:gd name="connsiteX2" fmla="*/ 0 w 247620"/>
                <a:gd name="connsiteY2" fmla="*/ 661988 h 661987"/>
                <a:gd name="connsiteX3" fmla="*/ 247620 w 247620"/>
                <a:gd name="connsiteY3" fmla="*/ 661988 h 661987"/>
                <a:gd name="connsiteX4" fmla="*/ 247620 w 247620"/>
                <a:gd name="connsiteY4" fmla="*/ 0 h 6619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20" h="661987">
                  <a:moveTo>
                    <a:pt x="247620" y="0"/>
                  </a:moveTo>
                  <a:lnTo>
                    <a:pt x="0" y="135255"/>
                  </a:lnTo>
                  <a:lnTo>
                    <a:pt x="0" y="661988"/>
                  </a:lnTo>
                  <a:lnTo>
                    <a:pt x="247620" y="661988"/>
                  </a:lnTo>
                  <a:lnTo>
                    <a:pt x="247620" y="0"/>
                  </a:lnTo>
                  <a:close/>
                </a:path>
              </a:pathLst>
            </a:custGeom>
            <a:noFill/>
            <a:ln w="12700" cap="flat">
              <a:solidFill>
                <a:srgbClr val="F74020"/>
              </a:solidFill>
              <a:prstDash val="solid"/>
              <a:miter/>
            </a:ln>
          </p:spPr>
          <p:txBody>
            <a:bodyPr rtlCol="0" anchor="ctr"/>
            <a:lstStyle/>
            <a:p>
              <a:endParaRPr lang="zh-CN" altLang="en-US" sz="675"/>
            </a:p>
          </p:txBody>
        </p:sp>
        <p:sp>
          <p:nvSpPr>
            <p:cNvPr id="45" name="任意形状 44">
              <a:extLst>
                <a:ext uri="{FF2B5EF4-FFF2-40B4-BE49-F238E27FC236}">
                  <a16:creationId xmlns:a16="http://schemas.microsoft.com/office/drawing/2014/main" id="{4C02A70F-8F0B-6489-41EF-620F38612D91}"/>
                </a:ext>
              </a:extLst>
            </p:cNvPr>
            <p:cNvSpPr/>
            <p:nvPr/>
          </p:nvSpPr>
          <p:spPr>
            <a:xfrm>
              <a:off x="10957610" y="2945465"/>
              <a:ext cx="237224" cy="510539"/>
            </a:xfrm>
            <a:custGeom>
              <a:avLst/>
              <a:gdLst>
                <a:gd name="connsiteX0" fmla="*/ 237224 w 237224"/>
                <a:gd name="connsiteY0" fmla="*/ 510540 h 510539"/>
                <a:gd name="connsiteX1" fmla="*/ 0 w 237224"/>
                <a:gd name="connsiteY1" fmla="*/ 510540 h 510539"/>
                <a:gd name="connsiteX2" fmla="*/ 0 w 237224"/>
                <a:gd name="connsiteY2" fmla="*/ 0 h 510539"/>
                <a:gd name="connsiteX3" fmla="*/ 237224 w 237224"/>
                <a:gd name="connsiteY3" fmla="*/ 122873 h 510539"/>
                <a:gd name="connsiteX4" fmla="*/ 237224 w 237224"/>
                <a:gd name="connsiteY4" fmla="*/ 510540 h 5105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224" h="510539">
                  <a:moveTo>
                    <a:pt x="237224" y="510540"/>
                  </a:moveTo>
                  <a:lnTo>
                    <a:pt x="0" y="510540"/>
                  </a:lnTo>
                  <a:lnTo>
                    <a:pt x="0" y="0"/>
                  </a:lnTo>
                  <a:lnTo>
                    <a:pt x="237224" y="122873"/>
                  </a:lnTo>
                  <a:lnTo>
                    <a:pt x="237224" y="510540"/>
                  </a:lnTo>
                  <a:close/>
                </a:path>
              </a:pathLst>
            </a:custGeom>
            <a:noFill/>
            <a:ln w="12700" cap="flat">
              <a:solidFill>
                <a:srgbClr val="F74020"/>
              </a:solidFill>
              <a:prstDash val="solid"/>
              <a:miter/>
            </a:ln>
          </p:spPr>
          <p:txBody>
            <a:bodyPr rtlCol="0" anchor="ctr"/>
            <a:lstStyle/>
            <a:p>
              <a:endParaRPr lang="zh-CN" altLang="en-US" sz="675"/>
            </a:p>
          </p:txBody>
        </p:sp>
        <p:sp>
          <p:nvSpPr>
            <p:cNvPr id="46" name="任意形状 45">
              <a:extLst>
                <a:ext uri="{FF2B5EF4-FFF2-40B4-BE49-F238E27FC236}">
                  <a16:creationId xmlns:a16="http://schemas.microsoft.com/office/drawing/2014/main" id="{7A95E989-B10A-E3CA-C4E1-03C739B2692A}"/>
                </a:ext>
              </a:extLst>
            </p:cNvPr>
            <p:cNvSpPr/>
            <p:nvPr/>
          </p:nvSpPr>
          <p:spPr>
            <a:xfrm>
              <a:off x="10781819" y="3079767"/>
              <a:ext cx="104907" cy="9525"/>
            </a:xfrm>
            <a:custGeom>
              <a:avLst/>
              <a:gdLst>
                <a:gd name="connsiteX0" fmla="*/ 0 w 104907"/>
                <a:gd name="connsiteY0" fmla="*/ 0 h 9525"/>
                <a:gd name="connsiteX1" fmla="*/ 104908 w 104907"/>
                <a:gd name="connsiteY1" fmla="*/ 0 h 9525"/>
              </a:gdLst>
              <a:ahLst/>
              <a:cxnLst>
                <a:cxn ang="0">
                  <a:pos x="connsiteX0" y="connsiteY0"/>
                </a:cxn>
                <a:cxn ang="0">
                  <a:pos x="connsiteX1" y="connsiteY1"/>
                </a:cxn>
              </a:cxnLst>
              <a:rect l="l" t="t" r="r" b="b"/>
              <a:pathLst>
                <a:path w="104907" h="9525">
                  <a:moveTo>
                    <a:pt x="0" y="0"/>
                  </a:moveTo>
                  <a:lnTo>
                    <a:pt x="104908" y="0"/>
                  </a:lnTo>
                </a:path>
              </a:pathLst>
            </a:custGeom>
            <a:ln w="12700" cap="flat">
              <a:solidFill>
                <a:srgbClr val="F74020"/>
              </a:solidFill>
              <a:prstDash val="solid"/>
              <a:miter/>
            </a:ln>
          </p:spPr>
          <p:txBody>
            <a:bodyPr rtlCol="0" anchor="ctr"/>
            <a:lstStyle/>
            <a:p>
              <a:endParaRPr lang="zh-CN" altLang="en-US" sz="675"/>
            </a:p>
          </p:txBody>
        </p:sp>
        <p:sp>
          <p:nvSpPr>
            <p:cNvPr id="47" name="任意形状 46">
              <a:extLst>
                <a:ext uri="{FF2B5EF4-FFF2-40B4-BE49-F238E27FC236}">
                  <a16:creationId xmlns:a16="http://schemas.microsoft.com/office/drawing/2014/main" id="{E4DAA8A5-8DAC-F402-EB3C-5986D4CC69A1}"/>
                </a:ext>
              </a:extLst>
            </p:cNvPr>
            <p:cNvSpPr/>
            <p:nvPr/>
          </p:nvSpPr>
          <p:spPr>
            <a:xfrm>
              <a:off x="10781819" y="3183590"/>
              <a:ext cx="104907" cy="9525"/>
            </a:xfrm>
            <a:custGeom>
              <a:avLst/>
              <a:gdLst>
                <a:gd name="connsiteX0" fmla="*/ 0 w 104907"/>
                <a:gd name="connsiteY0" fmla="*/ 0 h 9525"/>
                <a:gd name="connsiteX1" fmla="*/ 104908 w 104907"/>
                <a:gd name="connsiteY1" fmla="*/ 0 h 9525"/>
              </a:gdLst>
              <a:ahLst/>
              <a:cxnLst>
                <a:cxn ang="0">
                  <a:pos x="connsiteX0" y="connsiteY0"/>
                </a:cxn>
                <a:cxn ang="0">
                  <a:pos x="connsiteX1" y="connsiteY1"/>
                </a:cxn>
              </a:cxnLst>
              <a:rect l="l" t="t" r="r" b="b"/>
              <a:pathLst>
                <a:path w="104907" h="9525">
                  <a:moveTo>
                    <a:pt x="0" y="0"/>
                  </a:moveTo>
                  <a:lnTo>
                    <a:pt x="104908" y="0"/>
                  </a:lnTo>
                </a:path>
              </a:pathLst>
            </a:custGeom>
            <a:ln w="12700" cap="flat">
              <a:solidFill>
                <a:srgbClr val="F74020"/>
              </a:solidFill>
              <a:prstDash val="solid"/>
              <a:miter/>
            </a:ln>
          </p:spPr>
          <p:txBody>
            <a:bodyPr rtlCol="0" anchor="ctr"/>
            <a:lstStyle/>
            <a:p>
              <a:endParaRPr lang="zh-CN" altLang="en-US" sz="675"/>
            </a:p>
          </p:txBody>
        </p:sp>
        <p:sp>
          <p:nvSpPr>
            <p:cNvPr id="48" name="任意形状 47">
              <a:extLst>
                <a:ext uri="{FF2B5EF4-FFF2-40B4-BE49-F238E27FC236}">
                  <a16:creationId xmlns:a16="http://schemas.microsoft.com/office/drawing/2014/main" id="{A6A0F8F5-C193-BA94-9F61-36B184FA02A4}"/>
                </a:ext>
              </a:extLst>
            </p:cNvPr>
            <p:cNvSpPr/>
            <p:nvPr/>
          </p:nvSpPr>
          <p:spPr>
            <a:xfrm>
              <a:off x="11023768" y="3183590"/>
              <a:ext cx="104907" cy="9525"/>
            </a:xfrm>
            <a:custGeom>
              <a:avLst/>
              <a:gdLst>
                <a:gd name="connsiteX0" fmla="*/ 0 w 104907"/>
                <a:gd name="connsiteY0" fmla="*/ 0 h 9525"/>
                <a:gd name="connsiteX1" fmla="*/ 104908 w 104907"/>
                <a:gd name="connsiteY1" fmla="*/ 0 h 9525"/>
              </a:gdLst>
              <a:ahLst/>
              <a:cxnLst>
                <a:cxn ang="0">
                  <a:pos x="connsiteX0" y="connsiteY0"/>
                </a:cxn>
                <a:cxn ang="0">
                  <a:pos x="connsiteX1" y="connsiteY1"/>
                </a:cxn>
              </a:cxnLst>
              <a:rect l="l" t="t" r="r" b="b"/>
              <a:pathLst>
                <a:path w="104907" h="9525">
                  <a:moveTo>
                    <a:pt x="0" y="0"/>
                  </a:moveTo>
                  <a:lnTo>
                    <a:pt x="104908" y="0"/>
                  </a:lnTo>
                </a:path>
              </a:pathLst>
            </a:custGeom>
            <a:ln w="12700" cap="flat">
              <a:solidFill>
                <a:srgbClr val="F74020"/>
              </a:solidFill>
              <a:prstDash val="solid"/>
              <a:miter/>
            </a:ln>
          </p:spPr>
          <p:txBody>
            <a:bodyPr rtlCol="0" anchor="ctr"/>
            <a:lstStyle/>
            <a:p>
              <a:endParaRPr lang="zh-CN" altLang="en-US" sz="675"/>
            </a:p>
          </p:txBody>
        </p:sp>
        <p:sp>
          <p:nvSpPr>
            <p:cNvPr id="49" name="任意形状 48">
              <a:extLst>
                <a:ext uri="{FF2B5EF4-FFF2-40B4-BE49-F238E27FC236}">
                  <a16:creationId xmlns:a16="http://schemas.microsoft.com/office/drawing/2014/main" id="{12A5E657-5F60-0F36-CE3A-83541BEB6404}"/>
                </a:ext>
              </a:extLst>
            </p:cNvPr>
            <p:cNvSpPr/>
            <p:nvPr/>
          </p:nvSpPr>
          <p:spPr>
            <a:xfrm>
              <a:off x="11023768" y="3286460"/>
              <a:ext cx="104907" cy="9525"/>
            </a:xfrm>
            <a:custGeom>
              <a:avLst/>
              <a:gdLst>
                <a:gd name="connsiteX0" fmla="*/ 0 w 104907"/>
                <a:gd name="connsiteY0" fmla="*/ 0 h 9525"/>
                <a:gd name="connsiteX1" fmla="*/ 104908 w 104907"/>
                <a:gd name="connsiteY1" fmla="*/ 0 h 9525"/>
              </a:gdLst>
              <a:ahLst/>
              <a:cxnLst>
                <a:cxn ang="0">
                  <a:pos x="connsiteX0" y="connsiteY0"/>
                </a:cxn>
                <a:cxn ang="0">
                  <a:pos x="connsiteX1" y="connsiteY1"/>
                </a:cxn>
              </a:cxnLst>
              <a:rect l="l" t="t" r="r" b="b"/>
              <a:pathLst>
                <a:path w="104907" h="9525">
                  <a:moveTo>
                    <a:pt x="0" y="0"/>
                  </a:moveTo>
                  <a:lnTo>
                    <a:pt x="104908" y="0"/>
                  </a:lnTo>
                </a:path>
              </a:pathLst>
            </a:custGeom>
            <a:ln w="12700" cap="flat">
              <a:solidFill>
                <a:srgbClr val="F74020"/>
              </a:solidFill>
              <a:prstDash val="solid"/>
              <a:miter/>
            </a:ln>
          </p:spPr>
          <p:txBody>
            <a:bodyPr rtlCol="0" anchor="ctr"/>
            <a:lstStyle/>
            <a:p>
              <a:endParaRPr lang="zh-CN" altLang="en-US" sz="675"/>
            </a:p>
          </p:txBody>
        </p:sp>
      </p:grpSp>
      <p:sp>
        <p:nvSpPr>
          <p:cNvPr id="24" name="矩形 23">
            <a:extLst>
              <a:ext uri="{FF2B5EF4-FFF2-40B4-BE49-F238E27FC236}">
                <a16:creationId xmlns:a16="http://schemas.microsoft.com/office/drawing/2014/main" id="{702A01C5-6906-16F2-47B0-C8F75E5810C8}"/>
              </a:ext>
            </a:extLst>
          </p:cNvPr>
          <p:cNvSpPr>
            <a:spLocks noChangeAspect="1"/>
          </p:cNvSpPr>
          <p:nvPr userDrawn="1"/>
        </p:nvSpPr>
        <p:spPr>
          <a:xfrm>
            <a:off x="5652213" y="2442629"/>
            <a:ext cx="761549" cy="761400"/>
          </a:xfrm>
          <a:prstGeom prst="rect">
            <a:avLst/>
          </a:prstGeom>
          <a:solidFill>
            <a:srgbClr val="7B7B7B">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sz="675"/>
          </a:p>
        </p:txBody>
      </p:sp>
      <p:grpSp>
        <p:nvGrpSpPr>
          <p:cNvPr id="57" name="图形 55">
            <a:extLst>
              <a:ext uri="{FF2B5EF4-FFF2-40B4-BE49-F238E27FC236}">
                <a16:creationId xmlns:a16="http://schemas.microsoft.com/office/drawing/2014/main" id="{73A10FDD-8D9A-C154-FF96-D8BFA76F8A58}"/>
              </a:ext>
            </a:extLst>
          </p:cNvPr>
          <p:cNvGrpSpPr/>
          <p:nvPr/>
        </p:nvGrpSpPr>
        <p:grpSpPr>
          <a:xfrm>
            <a:off x="5787141" y="2565766"/>
            <a:ext cx="491692" cy="515127"/>
            <a:chOff x="9824553" y="4521831"/>
            <a:chExt cx="775940" cy="813082"/>
          </a:xfrm>
          <a:noFill/>
        </p:grpSpPr>
        <p:sp>
          <p:nvSpPr>
            <p:cNvPr id="58" name="任意形状 57">
              <a:extLst>
                <a:ext uri="{FF2B5EF4-FFF2-40B4-BE49-F238E27FC236}">
                  <a16:creationId xmlns:a16="http://schemas.microsoft.com/office/drawing/2014/main" id="{D13C8818-F46C-D337-0A59-B2497097728C}"/>
                </a:ext>
              </a:extLst>
            </p:cNvPr>
            <p:cNvSpPr/>
            <p:nvPr/>
          </p:nvSpPr>
          <p:spPr>
            <a:xfrm>
              <a:off x="9896382" y="4787501"/>
              <a:ext cx="632282" cy="547412"/>
            </a:xfrm>
            <a:custGeom>
              <a:avLst/>
              <a:gdLst>
                <a:gd name="connsiteX0" fmla="*/ 316614 w 632282"/>
                <a:gd name="connsiteY0" fmla="*/ 547412 h 547412"/>
                <a:gd name="connsiteX1" fmla="*/ 632283 w 632282"/>
                <a:gd name="connsiteY1" fmla="*/ 0 h 547412"/>
                <a:gd name="connsiteX2" fmla="*/ 0 w 632282"/>
                <a:gd name="connsiteY2" fmla="*/ 0 h 547412"/>
                <a:gd name="connsiteX3" fmla="*/ 316614 w 632282"/>
                <a:gd name="connsiteY3" fmla="*/ 547412 h 547412"/>
              </a:gdLst>
              <a:ahLst/>
              <a:cxnLst>
                <a:cxn ang="0">
                  <a:pos x="connsiteX0" y="connsiteY0"/>
                </a:cxn>
                <a:cxn ang="0">
                  <a:pos x="connsiteX1" y="connsiteY1"/>
                </a:cxn>
                <a:cxn ang="0">
                  <a:pos x="connsiteX2" y="connsiteY2"/>
                </a:cxn>
                <a:cxn ang="0">
                  <a:pos x="connsiteX3" y="connsiteY3"/>
                </a:cxn>
              </a:cxnLst>
              <a:rect l="l" t="t" r="r" b="b"/>
              <a:pathLst>
                <a:path w="632282" h="547412">
                  <a:moveTo>
                    <a:pt x="316614" y="547412"/>
                  </a:moveTo>
                  <a:lnTo>
                    <a:pt x="632283" y="0"/>
                  </a:lnTo>
                  <a:lnTo>
                    <a:pt x="0" y="0"/>
                  </a:lnTo>
                  <a:lnTo>
                    <a:pt x="316614" y="547412"/>
                  </a:lnTo>
                  <a:close/>
                </a:path>
              </a:pathLst>
            </a:custGeom>
            <a:noFill/>
            <a:ln w="12700" cap="flat">
              <a:solidFill>
                <a:srgbClr val="F74020"/>
              </a:solidFill>
              <a:prstDash val="solid"/>
              <a:miter/>
            </a:ln>
          </p:spPr>
          <p:txBody>
            <a:bodyPr rtlCol="0" anchor="ctr"/>
            <a:lstStyle/>
            <a:p>
              <a:endParaRPr lang="zh-CN" altLang="en-US" sz="675"/>
            </a:p>
          </p:txBody>
        </p:sp>
        <p:sp>
          <p:nvSpPr>
            <p:cNvPr id="59" name="任意形状 58">
              <a:extLst>
                <a:ext uri="{FF2B5EF4-FFF2-40B4-BE49-F238E27FC236}">
                  <a16:creationId xmlns:a16="http://schemas.microsoft.com/office/drawing/2014/main" id="{8C077DEB-90FF-1A2C-989E-970458B986A0}"/>
                </a:ext>
              </a:extLst>
            </p:cNvPr>
            <p:cNvSpPr/>
            <p:nvPr/>
          </p:nvSpPr>
          <p:spPr>
            <a:xfrm>
              <a:off x="10087296" y="4521831"/>
              <a:ext cx="250455" cy="216506"/>
            </a:xfrm>
            <a:custGeom>
              <a:avLst/>
              <a:gdLst>
                <a:gd name="connsiteX0" fmla="*/ 0 w 250455"/>
                <a:gd name="connsiteY0" fmla="*/ 216507 h 216506"/>
                <a:gd name="connsiteX1" fmla="*/ 125700 w 250455"/>
                <a:gd name="connsiteY1" fmla="*/ 0 h 216506"/>
                <a:gd name="connsiteX2" fmla="*/ 250456 w 250455"/>
                <a:gd name="connsiteY2" fmla="*/ 216507 h 216506"/>
              </a:gdLst>
              <a:ahLst/>
              <a:cxnLst>
                <a:cxn ang="0">
                  <a:pos x="connsiteX0" y="connsiteY0"/>
                </a:cxn>
                <a:cxn ang="0">
                  <a:pos x="connsiteX1" y="connsiteY1"/>
                </a:cxn>
                <a:cxn ang="0">
                  <a:pos x="connsiteX2" y="connsiteY2"/>
                </a:cxn>
              </a:cxnLst>
              <a:rect l="l" t="t" r="r" b="b"/>
              <a:pathLst>
                <a:path w="250455" h="216506">
                  <a:moveTo>
                    <a:pt x="0" y="216507"/>
                  </a:moveTo>
                  <a:lnTo>
                    <a:pt x="125700" y="0"/>
                  </a:lnTo>
                  <a:lnTo>
                    <a:pt x="250456" y="216507"/>
                  </a:lnTo>
                </a:path>
              </a:pathLst>
            </a:custGeom>
            <a:noFill/>
            <a:ln w="12700" cap="flat">
              <a:solidFill>
                <a:srgbClr val="F74020"/>
              </a:solidFill>
              <a:prstDash val="solid"/>
              <a:miter/>
            </a:ln>
          </p:spPr>
          <p:txBody>
            <a:bodyPr rtlCol="0" anchor="ctr"/>
            <a:lstStyle/>
            <a:p>
              <a:endParaRPr lang="zh-CN" altLang="en-US" sz="675"/>
            </a:p>
          </p:txBody>
        </p:sp>
        <p:sp>
          <p:nvSpPr>
            <p:cNvPr id="60" name="任意形状 59">
              <a:extLst>
                <a:ext uri="{FF2B5EF4-FFF2-40B4-BE49-F238E27FC236}">
                  <a16:creationId xmlns:a16="http://schemas.microsoft.com/office/drawing/2014/main" id="{5F3EFD59-F817-9382-FCB9-3EFA98F2A002}"/>
                </a:ext>
              </a:extLst>
            </p:cNvPr>
            <p:cNvSpPr/>
            <p:nvPr/>
          </p:nvSpPr>
          <p:spPr>
            <a:xfrm>
              <a:off x="9824553" y="4977536"/>
              <a:ext cx="250455" cy="216506"/>
            </a:xfrm>
            <a:custGeom>
              <a:avLst/>
              <a:gdLst>
                <a:gd name="connsiteX0" fmla="*/ 250456 w 250455"/>
                <a:gd name="connsiteY0" fmla="*/ 216507 h 216506"/>
                <a:gd name="connsiteX1" fmla="*/ 0 w 250455"/>
                <a:gd name="connsiteY1" fmla="*/ 216507 h 216506"/>
                <a:gd name="connsiteX2" fmla="*/ 125700 w 250455"/>
                <a:gd name="connsiteY2" fmla="*/ 0 h 216506"/>
              </a:gdLst>
              <a:ahLst/>
              <a:cxnLst>
                <a:cxn ang="0">
                  <a:pos x="connsiteX0" y="connsiteY0"/>
                </a:cxn>
                <a:cxn ang="0">
                  <a:pos x="connsiteX1" y="connsiteY1"/>
                </a:cxn>
                <a:cxn ang="0">
                  <a:pos x="connsiteX2" y="connsiteY2"/>
                </a:cxn>
              </a:cxnLst>
              <a:rect l="l" t="t" r="r" b="b"/>
              <a:pathLst>
                <a:path w="250455" h="216506">
                  <a:moveTo>
                    <a:pt x="250456" y="216507"/>
                  </a:moveTo>
                  <a:lnTo>
                    <a:pt x="0" y="216507"/>
                  </a:lnTo>
                  <a:lnTo>
                    <a:pt x="125700" y="0"/>
                  </a:lnTo>
                </a:path>
              </a:pathLst>
            </a:custGeom>
            <a:noFill/>
            <a:ln w="12700" cap="flat">
              <a:solidFill>
                <a:srgbClr val="F74020"/>
              </a:solidFill>
              <a:prstDash val="solid"/>
              <a:miter/>
            </a:ln>
          </p:spPr>
          <p:txBody>
            <a:bodyPr rtlCol="0" anchor="ctr"/>
            <a:lstStyle/>
            <a:p>
              <a:endParaRPr lang="zh-CN" altLang="en-US" sz="675"/>
            </a:p>
          </p:txBody>
        </p:sp>
        <p:sp>
          <p:nvSpPr>
            <p:cNvPr id="61" name="任意形状 60">
              <a:extLst>
                <a:ext uri="{FF2B5EF4-FFF2-40B4-BE49-F238E27FC236}">
                  <a16:creationId xmlns:a16="http://schemas.microsoft.com/office/drawing/2014/main" id="{B1D3E445-310C-F3DB-4042-7CDDB9762E38}"/>
                </a:ext>
              </a:extLst>
            </p:cNvPr>
            <p:cNvSpPr/>
            <p:nvPr/>
          </p:nvSpPr>
          <p:spPr>
            <a:xfrm>
              <a:off x="10350038" y="4977536"/>
              <a:ext cx="250455" cy="216506"/>
            </a:xfrm>
            <a:custGeom>
              <a:avLst/>
              <a:gdLst>
                <a:gd name="connsiteX0" fmla="*/ 125700 w 250455"/>
                <a:gd name="connsiteY0" fmla="*/ 0 h 216506"/>
                <a:gd name="connsiteX1" fmla="*/ 250456 w 250455"/>
                <a:gd name="connsiteY1" fmla="*/ 216507 h 216506"/>
                <a:gd name="connsiteX2" fmla="*/ 0 w 250455"/>
                <a:gd name="connsiteY2" fmla="*/ 216507 h 216506"/>
              </a:gdLst>
              <a:ahLst/>
              <a:cxnLst>
                <a:cxn ang="0">
                  <a:pos x="connsiteX0" y="connsiteY0"/>
                </a:cxn>
                <a:cxn ang="0">
                  <a:pos x="connsiteX1" y="connsiteY1"/>
                </a:cxn>
                <a:cxn ang="0">
                  <a:pos x="connsiteX2" y="connsiteY2"/>
                </a:cxn>
              </a:cxnLst>
              <a:rect l="l" t="t" r="r" b="b"/>
              <a:pathLst>
                <a:path w="250455" h="216506">
                  <a:moveTo>
                    <a:pt x="125700" y="0"/>
                  </a:moveTo>
                  <a:lnTo>
                    <a:pt x="250456" y="216507"/>
                  </a:lnTo>
                  <a:lnTo>
                    <a:pt x="0" y="216507"/>
                  </a:lnTo>
                </a:path>
              </a:pathLst>
            </a:custGeom>
            <a:noFill/>
            <a:ln w="12700" cap="flat">
              <a:solidFill>
                <a:srgbClr val="F74020"/>
              </a:solidFill>
              <a:prstDash val="solid"/>
              <a:miter/>
            </a:ln>
          </p:spPr>
          <p:txBody>
            <a:bodyPr rtlCol="0" anchor="ctr"/>
            <a:lstStyle/>
            <a:p>
              <a:endParaRPr lang="zh-CN" altLang="en-US" sz="675"/>
            </a:p>
          </p:txBody>
        </p:sp>
      </p:grpSp>
      <p:sp>
        <p:nvSpPr>
          <p:cNvPr id="25" name="矩形 24">
            <a:extLst>
              <a:ext uri="{FF2B5EF4-FFF2-40B4-BE49-F238E27FC236}">
                <a16:creationId xmlns:a16="http://schemas.microsoft.com/office/drawing/2014/main" id="{1E4DA375-D715-A7BA-556C-9A6C8DC85BFD}"/>
              </a:ext>
            </a:extLst>
          </p:cNvPr>
          <p:cNvSpPr>
            <a:spLocks noChangeAspect="1"/>
          </p:cNvSpPr>
          <p:nvPr userDrawn="1"/>
        </p:nvSpPr>
        <p:spPr>
          <a:xfrm>
            <a:off x="6275646" y="3528732"/>
            <a:ext cx="761549" cy="761400"/>
          </a:xfrm>
          <a:prstGeom prst="rect">
            <a:avLst/>
          </a:prstGeom>
          <a:solidFill>
            <a:srgbClr val="7B7B7B">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sz="675"/>
          </a:p>
        </p:txBody>
      </p:sp>
      <p:grpSp>
        <p:nvGrpSpPr>
          <p:cNvPr id="74" name="图形 72">
            <a:extLst>
              <a:ext uri="{FF2B5EF4-FFF2-40B4-BE49-F238E27FC236}">
                <a16:creationId xmlns:a16="http://schemas.microsoft.com/office/drawing/2014/main" id="{F266C915-1228-80C6-CDE8-1A111FD0B67A}"/>
              </a:ext>
            </a:extLst>
          </p:cNvPr>
          <p:cNvGrpSpPr/>
          <p:nvPr/>
        </p:nvGrpSpPr>
        <p:grpSpPr>
          <a:xfrm>
            <a:off x="6422653" y="3669734"/>
            <a:ext cx="463545" cy="476015"/>
            <a:chOff x="11813303" y="6467475"/>
            <a:chExt cx="755804" cy="776287"/>
          </a:xfrm>
          <a:noFill/>
        </p:grpSpPr>
        <p:sp>
          <p:nvSpPr>
            <p:cNvPr id="75" name="任意形状 74">
              <a:extLst>
                <a:ext uri="{FF2B5EF4-FFF2-40B4-BE49-F238E27FC236}">
                  <a16:creationId xmlns:a16="http://schemas.microsoft.com/office/drawing/2014/main" id="{44824FCB-7F2A-5AB1-16F1-0CA82F602B72}"/>
                </a:ext>
              </a:extLst>
            </p:cNvPr>
            <p:cNvSpPr/>
            <p:nvPr/>
          </p:nvSpPr>
          <p:spPr>
            <a:xfrm>
              <a:off x="11813303" y="6467475"/>
              <a:ext cx="755804" cy="214312"/>
            </a:xfrm>
            <a:custGeom>
              <a:avLst/>
              <a:gdLst>
                <a:gd name="connsiteX0" fmla="*/ 736910 w 755804"/>
                <a:gd name="connsiteY0" fmla="*/ 0 h 214312"/>
                <a:gd name="connsiteX1" fmla="*/ 755805 w 755804"/>
                <a:gd name="connsiteY1" fmla="*/ 19050 h 214312"/>
                <a:gd name="connsiteX2" fmla="*/ 755805 w 755804"/>
                <a:gd name="connsiteY2" fmla="*/ 195263 h 214312"/>
                <a:gd name="connsiteX3" fmla="*/ 736910 w 755804"/>
                <a:gd name="connsiteY3" fmla="*/ 214313 h 214312"/>
                <a:gd name="connsiteX4" fmla="*/ 18895 w 755804"/>
                <a:gd name="connsiteY4" fmla="*/ 214313 h 214312"/>
                <a:gd name="connsiteX5" fmla="*/ 0 w 755804"/>
                <a:gd name="connsiteY5" fmla="*/ 195263 h 214312"/>
                <a:gd name="connsiteX6" fmla="*/ 0 w 755804"/>
                <a:gd name="connsiteY6" fmla="*/ 19050 h 214312"/>
                <a:gd name="connsiteX7" fmla="*/ 18895 w 755804"/>
                <a:gd name="connsiteY7" fmla="*/ 0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5804" h="214312">
                  <a:moveTo>
                    <a:pt x="736910" y="0"/>
                  </a:moveTo>
                  <a:cubicBezTo>
                    <a:pt x="747345" y="0"/>
                    <a:pt x="755805" y="8529"/>
                    <a:pt x="755805" y="19050"/>
                  </a:cubicBezTo>
                  <a:lnTo>
                    <a:pt x="755805" y="195263"/>
                  </a:lnTo>
                  <a:cubicBezTo>
                    <a:pt x="755805" y="205784"/>
                    <a:pt x="747345" y="214313"/>
                    <a:pt x="736910" y="214313"/>
                  </a:cubicBezTo>
                  <a:lnTo>
                    <a:pt x="18895" y="214313"/>
                  </a:lnTo>
                  <a:cubicBezTo>
                    <a:pt x="8460" y="214313"/>
                    <a:pt x="0" y="205784"/>
                    <a:pt x="0" y="195263"/>
                  </a:cubicBezTo>
                  <a:lnTo>
                    <a:pt x="0" y="19050"/>
                  </a:lnTo>
                  <a:cubicBezTo>
                    <a:pt x="0" y="8529"/>
                    <a:pt x="8460" y="0"/>
                    <a:pt x="18895" y="0"/>
                  </a:cubicBezTo>
                  <a:close/>
                </a:path>
              </a:pathLst>
            </a:custGeom>
            <a:noFill/>
            <a:ln w="12700" cap="flat">
              <a:solidFill>
                <a:srgbClr val="F74020"/>
              </a:solidFill>
              <a:prstDash val="solid"/>
              <a:miter/>
            </a:ln>
          </p:spPr>
          <p:txBody>
            <a:bodyPr rtlCol="0" anchor="ctr"/>
            <a:lstStyle/>
            <a:p>
              <a:endParaRPr lang="zh-CN" altLang="en-US" sz="675"/>
            </a:p>
          </p:txBody>
        </p:sp>
        <p:sp>
          <p:nvSpPr>
            <p:cNvPr id="76" name="任意形状 75">
              <a:extLst>
                <a:ext uri="{FF2B5EF4-FFF2-40B4-BE49-F238E27FC236}">
                  <a16:creationId xmlns:a16="http://schemas.microsoft.com/office/drawing/2014/main" id="{99AA8377-AE8F-FD6F-5EC4-F0C7225CDD02}"/>
                </a:ext>
              </a:extLst>
            </p:cNvPr>
            <p:cNvSpPr/>
            <p:nvPr/>
          </p:nvSpPr>
          <p:spPr>
            <a:xfrm>
              <a:off x="11813303" y="6748462"/>
              <a:ext cx="755804" cy="214312"/>
            </a:xfrm>
            <a:custGeom>
              <a:avLst/>
              <a:gdLst>
                <a:gd name="connsiteX0" fmla="*/ 736910 w 755804"/>
                <a:gd name="connsiteY0" fmla="*/ 0 h 214312"/>
                <a:gd name="connsiteX1" fmla="*/ 755805 w 755804"/>
                <a:gd name="connsiteY1" fmla="*/ 19050 h 214312"/>
                <a:gd name="connsiteX2" fmla="*/ 755805 w 755804"/>
                <a:gd name="connsiteY2" fmla="*/ 195263 h 214312"/>
                <a:gd name="connsiteX3" fmla="*/ 736910 w 755804"/>
                <a:gd name="connsiteY3" fmla="*/ 214313 h 214312"/>
                <a:gd name="connsiteX4" fmla="*/ 18895 w 755804"/>
                <a:gd name="connsiteY4" fmla="*/ 214313 h 214312"/>
                <a:gd name="connsiteX5" fmla="*/ 0 w 755804"/>
                <a:gd name="connsiteY5" fmla="*/ 195263 h 214312"/>
                <a:gd name="connsiteX6" fmla="*/ 0 w 755804"/>
                <a:gd name="connsiteY6" fmla="*/ 19050 h 214312"/>
                <a:gd name="connsiteX7" fmla="*/ 18895 w 755804"/>
                <a:gd name="connsiteY7" fmla="*/ 0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5804" h="214312">
                  <a:moveTo>
                    <a:pt x="736910" y="0"/>
                  </a:moveTo>
                  <a:cubicBezTo>
                    <a:pt x="747345" y="0"/>
                    <a:pt x="755805" y="8529"/>
                    <a:pt x="755805" y="19050"/>
                  </a:cubicBezTo>
                  <a:lnTo>
                    <a:pt x="755805" y="195263"/>
                  </a:lnTo>
                  <a:cubicBezTo>
                    <a:pt x="755805" y="205784"/>
                    <a:pt x="747345" y="214313"/>
                    <a:pt x="736910" y="214313"/>
                  </a:cubicBezTo>
                  <a:lnTo>
                    <a:pt x="18895" y="214313"/>
                  </a:lnTo>
                  <a:cubicBezTo>
                    <a:pt x="8460" y="214313"/>
                    <a:pt x="0" y="205784"/>
                    <a:pt x="0" y="195263"/>
                  </a:cubicBezTo>
                  <a:lnTo>
                    <a:pt x="0" y="19050"/>
                  </a:lnTo>
                  <a:cubicBezTo>
                    <a:pt x="0" y="8529"/>
                    <a:pt x="8460" y="0"/>
                    <a:pt x="18895" y="0"/>
                  </a:cubicBezTo>
                  <a:close/>
                </a:path>
              </a:pathLst>
            </a:custGeom>
            <a:noFill/>
            <a:ln w="12700" cap="flat">
              <a:solidFill>
                <a:srgbClr val="F74020"/>
              </a:solidFill>
              <a:prstDash val="solid"/>
              <a:miter/>
            </a:ln>
          </p:spPr>
          <p:txBody>
            <a:bodyPr rtlCol="0" anchor="ctr"/>
            <a:lstStyle/>
            <a:p>
              <a:endParaRPr lang="zh-CN" altLang="en-US" sz="675"/>
            </a:p>
          </p:txBody>
        </p:sp>
        <p:sp>
          <p:nvSpPr>
            <p:cNvPr id="77" name="任意形状 76">
              <a:extLst>
                <a:ext uri="{FF2B5EF4-FFF2-40B4-BE49-F238E27FC236}">
                  <a16:creationId xmlns:a16="http://schemas.microsoft.com/office/drawing/2014/main" id="{5542B7F1-534A-60C4-AE24-42E3B93E790A}"/>
                </a:ext>
              </a:extLst>
            </p:cNvPr>
            <p:cNvSpPr/>
            <p:nvPr/>
          </p:nvSpPr>
          <p:spPr>
            <a:xfrm>
              <a:off x="11813303" y="7029450"/>
              <a:ext cx="755804" cy="214312"/>
            </a:xfrm>
            <a:custGeom>
              <a:avLst/>
              <a:gdLst>
                <a:gd name="connsiteX0" fmla="*/ 736910 w 755804"/>
                <a:gd name="connsiteY0" fmla="*/ 0 h 214312"/>
                <a:gd name="connsiteX1" fmla="*/ 755805 w 755804"/>
                <a:gd name="connsiteY1" fmla="*/ 19050 h 214312"/>
                <a:gd name="connsiteX2" fmla="*/ 755805 w 755804"/>
                <a:gd name="connsiteY2" fmla="*/ 195263 h 214312"/>
                <a:gd name="connsiteX3" fmla="*/ 736910 w 755804"/>
                <a:gd name="connsiteY3" fmla="*/ 214313 h 214312"/>
                <a:gd name="connsiteX4" fmla="*/ 18895 w 755804"/>
                <a:gd name="connsiteY4" fmla="*/ 214313 h 214312"/>
                <a:gd name="connsiteX5" fmla="*/ 0 w 755804"/>
                <a:gd name="connsiteY5" fmla="*/ 195263 h 214312"/>
                <a:gd name="connsiteX6" fmla="*/ 0 w 755804"/>
                <a:gd name="connsiteY6" fmla="*/ 19050 h 214312"/>
                <a:gd name="connsiteX7" fmla="*/ 18895 w 755804"/>
                <a:gd name="connsiteY7" fmla="*/ 0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5804" h="214312">
                  <a:moveTo>
                    <a:pt x="736910" y="0"/>
                  </a:moveTo>
                  <a:cubicBezTo>
                    <a:pt x="747345" y="0"/>
                    <a:pt x="755805" y="8529"/>
                    <a:pt x="755805" y="19050"/>
                  </a:cubicBezTo>
                  <a:lnTo>
                    <a:pt x="755805" y="195263"/>
                  </a:lnTo>
                  <a:cubicBezTo>
                    <a:pt x="755805" y="205784"/>
                    <a:pt x="747345" y="214313"/>
                    <a:pt x="736910" y="214313"/>
                  </a:cubicBezTo>
                  <a:lnTo>
                    <a:pt x="18895" y="214313"/>
                  </a:lnTo>
                  <a:cubicBezTo>
                    <a:pt x="8460" y="214313"/>
                    <a:pt x="0" y="205784"/>
                    <a:pt x="0" y="195263"/>
                  </a:cubicBezTo>
                  <a:lnTo>
                    <a:pt x="0" y="19050"/>
                  </a:lnTo>
                  <a:cubicBezTo>
                    <a:pt x="0" y="8529"/>
                    <a:pt x="8460" y="0"/>
                    <a:pt x="18895" y="0"/>
                  </a:cubicBezTo>
                  <a:close/>
                </a:path>
              </a:pathLst>
            </a:custGeom>
            <a:noFill/>
            <a:ln w="12700" cap="flat">
              <a:solidFill>
                <a:srgbClr val="F74020"/>
              </a:solidFill>
              <a:prstDash val="solid"/>
              <a:miter/>
            </a:ln>
          </p:spPr>
          <p:txBody>
            <a:bodyPr rtlCol="0" anchor="ctr"/>
            <a:lstStyle/>
            <a:p>
              <a:endParaRPr lang="zh-CN" altLang="en-US" sz="675"/>
            </a:p>
          </p:txBody>
        </p:sp>
      </p:grpSp>
      <p:sp>
        <p:nvSpPr>
          <p:cNvPr id="26" name="矩形 25">
            <a:extLst>
              <a:ext uri="{FF2B5EF4-FFF2-40B4-BE49-F238E27FC236}">
                <a16:creationId xmlns:a16="http://schemas.microsoft.com/office/drawing/2014/main" id="{F1BAFC72-FF0C-DD62-9D61-D5C8A505CDFD}"/>
              </a:ext>
            </a:extLst>
          </p:cNvPr>
          <p:cNvSpPr>
            <a:spLocks noChangeAspect="1"/>
          </p:cNvSpPr>
          <p:nvPr userDrawn="1"/>
        </p:nvSpPr>
        <p:spPr>
          <a:xfrm>
            <a:off x="6899079" y="4614835"/>
            <a:ext cx="761549" cy="761400"/>
          </a:xfrm>
          <a:prstGeom prst="rect">
            <a:avLst/>
          </a:prstGeom>
          <a:solidFill>
            <a:srgbClr val="7B7B7B">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sz="675" dirty="0"/>
          </a:p>
        </p:txBody>
      </p:sp>
      <p:grpSp>
        <p:nvGrpSpPr>
          <p:cNvPr id="78" name="图形 38">
            <a:extLst>
              <a:ext uri="{FF2B5EF4-FFF2-40B4-BE49-F238E27FC236}">
                <a16:creationId xmlns:a16="http://schemas.microsoft.com/office/drawing/2014/main" id="{5E720AC2-4C9F-33F5-7877-A9E51F732ECA}"/>
              </a:ext>
            </a:extLst>
          </p:cNvPr>
          <p:cNvGrpSpPr/>
          <p:nvPr/>
        </p:nvGrpSpPr>
        <p:grpSpPr>
          <a:xfrm>
            <a:off x="7010529" y="4734350"/>
            <a:ext cx="544436" cy="520012"/>
            <a:chOff x="13957684" y="8847979"/>
            <a:chExt cx="809946" cy="773766"/>
          </a:xfrm>
          <a:noFill/>
        </p:grpSpPr>
        <p:sp>
          <p:nvSpPr>
            <p:cNvPr id="79" name="任意形状 78">
              <a:extLst>
                <a:ext uri="{FF2B5EF4-FFF2-40B4-BE49-F238E27FC236}">
                  <a16:creationId xmlns:a16="http://schemas.microsoft.com/office/drawing/2014/main" id="{2231B270-C15B-BCF1-259E-BC22F0295E03}"/>
                </a:ext>
              </a:extLst>
            </p:cNvPr>
            <p:cNvSpPr/>
            <p:nvPr/>
          </p:nvSpPr>
          <p:spPr>
            <a:xfrm>
              <a:off x="13961452" y="8847979"/>
              <a:ext cx="786401" cy="455586"/>
            </a:xfrm>
            <a:custGeom>
              <a:avLst/>
              <a:gdLst>
                <a:gd name="connsiteX0" fmla="*/ 0 w 786401"/>
                <a:gd name="connsiteY0" fmla="*/ 227793 h 455586"/>
                <a:gd name="connsiteX1" fmla="*/ 391788 w 786401"/>
                <a:gd name="connsiteY1" fmla="*/ 0 h 455586"/>
                <a:gd name="connsiteX2" fmla="*/ 786401 w 786401"/>
                <a:gd name="connsiteY2" fmla="*/ 227793 h 455586"/>
                <a:gd name="connsiteX3" fmla="*/ 394613 w 786401"/>
                <a:gd name="connsiteY3" fmla="*/ 455586 h 455586"/>
                <a:gd name="connsiteX4" fmla="*/ 0 w 786401"/>
                <a:gd name="connsiteY4" fmla="*/ 227793 h 4555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6401" h="455586">
                  <a:moveTo>
                    <a:pt x="0" y="227793"/>
                  </a:moveTo>
                  <a:lnTo>
                    <a:pt x="391788" y="0"/>
                  </a:lnTo>
                  <a:lnTo>
                    <a:pt x="786401" y="227793"/>
                  </a:lnTo>
                  <a:lnTo>
                    <a:pt x="394613" y="455586"/>
                  </a:lnTo>
                  <a:lnTo>
                    <a:pt x="0" y="227793"/>
                  </a:lnTo>
                  <a:close/>
                </a:path>
              </a:pathLst>
            </a:custGeom>
            <a:noFill/>
            <a:ln w="12700" cap="flat">
              <a:solidFill>
                <a:srgbClr val="F74020"/>
              </a:solidFill>
              <a:prstDash val="solid"/>
              <a:miter/>
            </a:ln>
          </p:spPr>
          <p:txBody>
            <a:bodyPr rtlCol="0" anchor="ctr"/>
            <a:lstStyle/>
            <a:p>
              <a:endParaRPr lang="zh-CN" altLang="en-US" sz="675"/>
            </a:p>
          </p:txBody>
        </p:sp>
        <p:sp>
          <p:nvSpPr>
            <p:cNvPr id="80" name="任意形状 79">
              <a:extLst>
                <a:ext uri="{FF2B5EF4-FFF2-40B4-BE49-F238E27FC236}">
                  <a16:creationId xmlns:a16="http://schemas.microsoft.com/office/drawing/2014/main" id="{2D41C630-48B9-49AA-B589-4BBD60A0E52B}"/>
                </a:ext>
              </a:extLst>
            </p:cNvPr>
            <p:cNvSpPr/>
            <p:nvPr/>
          </p:nvSpPr>
          <p:spPr>
            <a:xfrm>
              <a:off x="13957684" y="9234851"/>
              <a:ext cx="809946" cy="234382"/>
            </a:xfrm>
            <a:custGeom>
              <a:avLst/>
              <a:gdLst>
                <a:gd name="connsiteX0" fmla="*/ 0 w 809946"/>
                <a:gd name="connsiteY0" fmla="*/ 0 h 234382"/>
                <a:gd name="connsiteX1" fmla="*/ 405915 w 809946"/>
                <a:gd name="connsiteY1" fmla="*/ 234382 h 234382"/>
                <a:gd name="connsiteX2" fmla="*/ 809946 w 809946"/>
                <a:gd name="connsiteY2" fmla="*/ 0 h 234382"/>
              </a:gdLst>
              <a:ahLst/>
              <a:cxnLst>
                <a:cxn ang="0">
                  <a:pos x="connsiteX0" y="connsiteY0"/>
                </a:cxn>
                <a:cxn ang="0">
                  <a:pos x="connsiteX1" y="connsiteY1"/>
                </a:cxn>
                <a:cxn ang="0">
                  <a:pos x="connsiteX2" y="connsiteY2"/>
                </a:cxn>
              </a:cxnLst>
              <a:rect l="l" t="t" r="r" b="b"/>
              <a:pathLst>
                <a:path w="809946" h="234382">
                  <a:moveTo>
                    <a:pt x="0" y="0"/>
                  </a:moveTo>
                  <a:lnTo>
                    <a:pt x="405915" y="234382"/>
                  </a:lnTo>
                  <a:lnTo>
                    <a:pt x="809946" y="0"/>
                  </a:lnTo>
                </a:path>
              </a:pathLst>
            </a:custGeom>
            <a:noFill/>
            <a:ln w="12700" cap="flat">
              <a:solidFill>
                <a:srgbClr val="F74020"/>
              </a:solidFill>
              <a:prstDash val="solid"/>
              <a:miter/>
            </a:ln>
          </p:spPr>
          <p:txBody>
            <a:bodyPr rtlCol="0" anchor="ctr"/>
            <a:lstStyle/>
            <a:p>
              <a:endParaRPr lang="zh-CN" altLang="en-US" sz="675"/>
            </a:p>
          </p:txBody>
        </p:sp>
        <p:sp>
          <p:nvSpPr>
            <p:cNvPr id="85" name="任意形状 84">
              <a:extLst>
                <a:ext uri="{FF2B5EF4-FFF2-40B4-BE49-F238E27FC236}">
                  <a16:creationId xmlns:a16="http://schemas.microsoft.com/office/drawing/2014/main" id="{2651759B-DB12-043C-4E66-DCE3A12AC954}"/>
                </a:ext>
              </a:extLst>
            </p:cNvPr>
            <p:cNvSpPr/>
            <p:nvPr/>
          </p:nvSpPr>
          <p:spPr>
            <a:xfrm>
              <a:off x="13957684" y="9386423"/>
              <a:ext cx="809946" cy="235322"/>
            </a:xfrm>
            <a:custGeom>
              <a:avLst/>
              <a:gdLst>
                <a:gd name="connsiteX0" fmla="*/ 809946 w 809946"/>
                <a:gd name="connsiteY0" fmla="*/ 0 h 235323"/>
                <a:gd name="connsiteX1" fmla="*/ 405915 w 809946"/>
                <a:gd name="connsiteY1" fmla="*/ 235324 h 235323"/>
                <a:gd name="connsiteX2" fmla="*/ 0 w 809946"/>
                <a:gd name="connsiteY2" fmla="*/ 0 h 235323"/>
              </a:gdLst>
              <a:ahLst/>
              <a:cxnLst>
                <a:cxn ang="0">
                  <a:pos x="connsiteX0" y="connsiteY0"/>
                </a:cxn>
                <a:cxn ang="0">
                  <a:pos x="connsiteX1" y="connsiteY1"/>
                </a:cxn>
                <a:cxn ang="0">
                  <a:pos x="connsiteX2" y="connsiteY2"/>
                </a:cxn>
              </a:cxnLst>
              <a:rect l="l" t="t" r="r" b="b"/>
              <a:pathLst>
                <a:path w="809946" h="235323">
                  <a:moveTo>
                    <a:pt x="809946" y="0"/>
                  </a:moveTo>
                  <a:lnTo>
                    <a:pt x="405915" y="235324"/>
                  </a:lnTo>
                  <a:lnTo>
                    <a:pt x="0" y="0"/>
                  </a:lnTo>
                </a:path>
              </a:pathLst>
            </a:custGeom>
            <a:noFill/>
            <a:ln w="12700" cap="flat">
              <a:solidFill>
                <a:srgbClr val="F74020"/>
              </a:solidFill>
              <a:prstDash val="solid"/>
              <a:miter/>
            </a:ln>
          </p:spPr>
          <p:txBody>
            <a:bodyPr rtlCol="0" anchor="ctr"/>
            <a:lstStyle/>
            <a:p>
              <a:endParaRPr lang="zh-CN" altLang="en-US" sz="675"/>
            </a:p>
          </p:txBody>
        </p:sp>
      </p:grpSp>
      <p:grpSp>
        <p:nvGrpSpPr>
          <p:cNvPr id="95" name="图形 36">
            <a:extLst>
              <a:ext uri="{FF2B5EF4-FFF2-40B4-BE49-F238E27FC236}">
                <a16:creationId xmlns:a16="http://schemas.microsoft.com/office/drawing/2014/main" id="{FD493197-2D35-86C5-C933-1E7A487DA04D}"/>
              </a:ext>
            </a:extLst>
          </p:cNvPr>
          <p:cNvGrpSpPr/>
          <p:nvPr userDrawn="1"/>
        </p:nvGrpSpPr>
        <p:grpSpPr>
          <a:xfrm>
            <a:off x="9895049" y="559387"/>
            <a:ext cx="1736423" cy="254435"/>
            <a:chOff x="19406670" y="1329385"/>
            <a:chExt cx="3472168" cy="508868"/>
          </a:xfrm>
        </p:grpSpPr>
        <p:grpSp>
          <p:nvGrpSpPr>
            <p:cNvPr id="96" name="图形 36">
              <a:extLst>
                <a:ext uri="{FF2B5EF4-FFF2-40B4-BE49-F238E27FC236}">
                  <a16:creationId xmlns:a16="http://schemas.microsoft.com/office/drawing/2014/main" id="{D9B067F5-0F86-4090-984E-733DC26F56B7}"/>
                </a:ext>
              </a:extLst>
            </p:cNvPr>
            <p:cNvGrpSpPr/>
            <p:nvPr/>
          </p:nvGrpSpPr>
          <p:grpSpPr>
            <a:xfrm>
              <a:off x="19406670" y="1354765"/>
              <a:ext cx="3472168" cy="483488"/>
              <a:chOff x="19406670" y="1354765"/>
              <a:chExt cx="3472168" cy="483488"/>
            </a:xfrm>
            <a:solidFill>
              <a:srgbClr val="F74020"/>
            </a:solidFill>
          </p:grpSpPr>
          <p:grpSp>
            <p:nvGrpSpPr>
              <p:cNvPr id="106" name="图形 36">
                <a:extLst>
                  <a:ext uri="{FF2B5EF4-FFF2-40B4-BE49-F238E27FC236}">
                    <a16:creationId xmlns:a16="http://schemas.microsoft.com/office/drawing/2014/main" id="{98AE7F72-7EDB-F656-8B51-27048AAC9486}"/>
                  </a:ext>
                </a:extLst>
              </p:cNvPr>
              <p:cNvGrpSpPr/>
              <p:nvPr/>
            </p:nvGrpSpPr>
            <p:grpSpPr>
              <a:xfrm>
                <a:off x="19406670" y="1362378"/>
                <a:ext cx="1193676" cy="475874"/>
                <a:chOff x="19406670" y="1362378"/>
                <a:chExt cx="1193676" cy="475874"/>
              </a:xfrm>
              <a:solidFill>
                <a:srgbClr val="F74020"/>
              </a:solidFill>
            </p:grpSpPr>
            <p:sp>
              <p:nvSpPr>
                <p:cNvPr id="108" name="任意形状 107">
                  <a:extLst>
                    <a:ext uri="{FF2B5EF4-FFF2-40B4-BE49-F238E27FC236}">
                      <a16:creationId xmlns:a16="http://schemas.microsoft.com/office/drawing/2014/main" id="{AA465B74-9290-5A29-DDBE-10022AB295F9}"/>
                    </a:ext>
                  </a:extLst>
                </p:cNvPr>
                <p:cNvSpPr/>
                <p:nvPr/>
              </p:nvSpPr>
              <p:spPr>
                <a:xfrm>
                  <a:off x="20230267" y="1512120"/>
                  <a:ext cx="194128" cy="48222"/>
                </a:xfrm>
                <a:custGeom>
                  <a:avLst/>
                  <a:gdLst>
                    <a:gd name="connsiteX0" fmla="*/ 4254 w 194128"/>
                    <a:gd name="connsiteY0" fmla="*/ 0 h 48222"/>
                    <a:gd name="connsiteX1" fmla="*/ 457 w 194128"/>
                    <a:gd name="connsiteY1" fmla="*/ 19035 h 48222"/>
                    <a:gd name="connsiteX2" fmla="*/ 5520 w 194128"/>
                    <a:gd name="connsiteY2" fmla="*/ 48222 h 48222"/>
                    <a:gd name="connsiteX3" fmla="*/ 194128 w 194128"/>
                    <a:gd name="connsiteY3" fmla="*/ 48222 h 48222"/>
                    <a:gd name="connsiteX4" fmla="*/ 128305 w 194128"/>
                    <a:gd name="connsiteY4" fmla="*/ 10152 h 48222"/>
                    <a:gd name="connsiteX5" fmla="*/ 116913 w 194128"/>
                    <a:gd name="connsiteY5" fmla="*/ 0 h 48222"/>
                    <a:gd name="connsiteX6" fmla="*/ 4254 w 194128"/>
                    <a:gd name="connsiteY6" fmla="*/ 0 h 48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128" h="48222">
                      <a:moveTo>
                        <a:pt x="4254" y="0"/>
                      </a:moveTo>
                      <a:lnTo>
                        <a:pt x="457" y="19035"/>
                      </a:lnTo>
                      <a:cubicBezTo>
                        <a:pt x="-809" y="29187"/>
                        <a:pt x="457" y="39339"/>
                        <a:pt x="5520" y="48222"/>
                      </a:cubicBezTo>
                      <a:lnTo>
                        <a:pt x="194128" y="48222"/>
                      </a:lnTo>
                      <a:lnTo>
                        <a:pt x="128305" y="10152"/>
                      </a:lnTo>
                      <a:cubicBezTo>
                        <a:pt x="124508" y="7614"/>
                        <a:pt x="120710" y="3807"/>
                        <a:pt x="116913" y="0"/>
                      </a:cubicBezTo>
                      <a:lnTo>
                        <a:pt x="4254" y="0"/>
                      </a:lnTo>
                      <a:close/>
                    </a:path>
                  </a:pathLst>
                </a:custGeom>
                <a:solidFill>
                  <a:srgbClr val="F74020"/>
                </a:solidFill>
                <a:ln w="12654" cap="flat">
                  <a:noFill/>
                  <a:prstDash val="solid"/>
                  <a:miter/>
                </a:ln>
              </p:spPr>
              <p:txBody>
                <a:bodyPr rtlCol="0" anchor="ctr"/>
                <a:lstStyle/>
                <a:p>
                  <a:endParaRPr lang="zh-CN" altLang="en-US" sz="675"/>
                </a:p>
              </p:txBody>
            </p:sp>
            <p:sp>
              <p:nvSpPr>
                <p:cNvPr id="109" name="任意形状 108">
                  <a:extLst>
                    <a:ext uri="{FF2B5EF4-FFF2-40B4-BE49-F238E27FC236}">
                      <a16:creationId xmlns:a16="http://schemas.microsoft.com/office/drawing/2014/main" id="{21EF99A0-D9CC-867B-D3FD-11AF75CF3EE6}"/>
                    </a:ext>
                  </a:extLst>
                </p:cNvPr>
                <p:cNvSpPr/>
                <p:nvPr/>
              </p:nvSpPr>
              <p:spPr>
                <a:xfrm>
                  <a:off x="20382624" y="1654249"/>
                  <a:ext cx="163291" cy="74870"/>
                </a:xfrm>
                <a:custGeom>
                  <a:avLst/>
                  <a:gdLst>
                    <a:gd name="connsiteX0" fmla="*/ 1266 w 163291"/>
                    <a:gd name="connsiteY0" fmla="*/ 0 h 74870"/>
                    <a:gd name="connsiteX1" fmla="*/ 35443 w 163291"/>
                    <a:gd name="connsiteY1" fmla="*/ 20304 h 74870"/>
                    <a:gd name="connsiteX2" fmla="*/ 50633 w 163291"/>
                    <a:gd name="connsiteY2" fmla="*/ 62181 h 74870"/>
                    <a:gd name="connsiteX3" fmla="*/ 43038 w 163291"/>
                    <a:gd name="connsiteY3" fmla="*/ 74871 h 74870"/>
                    <a:gd name="connsiteX4" fmla="*/ 151899 w 163291"/>
                    <a:gd name="connsiteY4" fmla="*/ 74871 h 74870"/>
                    <a:gd name="connsiteX5" fmla="*/ 163292 w 163291"/>
                    <a:gd name="connsiteY5" fmla="*/ 11421 h 74870"/>
                    <a:gd name="connsiteX6" fmla="*/ 163292 w 163291"/>
                    <a:gd name="connsiteY6" fmla="*/ 1269 h 74870"/>
                    <a:gd name="connsiteX7" fmla="*/ 0 w 163291"/>
                    <a:gd name="connsiteY7" fmla="*/ 1269 h 74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3291" h="74870">
                      <a:moveTo>
                        <a:pt x="1266" y="0"/>
                      </a:moveTo>
                      <a:lnTo>
                        <a:pt x="35443" y="20304"/>
                      </a:lnTo>
                      <a:cubicBezTo>
                        <a:pt x="49367" y="29187"/>
                        <a:pt x="56962" y="46953"/>
                        <a:pt x="50633" y="62181"/>
                      </a:cubicBezTo>
                      <a:cubicBezTo>
                        <a:pt x="49367" y="67257"/>
                        <a:pt x="46836" y="71064"/>
                        <a:pt x="43038" y="74871"/>
                      </a:cubicBezTo>
                      <a:lnTo>
                        <a:pt x="151899" y="74871"/>
                      </a:lnTo>
                      <a:cubicBezTo>
                        <a:pt x="156963" y="50760"/>
                        <a:pt x="162026" y="21573"/>
                        <a:pt x="163292" y="11421"/>
                      </a:cubicBezTo>
                      <a:cubicBezTo>
                        <a:pt x="163292" y="7614"/>
                        <a:pt x="163292" y="3807"/>
                        <a:pt x="163292" y="1269"/>
                      </a:cubicBezTo>
                      <a:lnTo>
                        <a:pt x="0" y="1269"/>
                      </a:lnTo>
                      <a:close/>
                    </a:path>
                  </a:pathLst>
                </a:custGeom>
                <a:solidFill>
                  <a:srgbClr val="F74020"/>
                </a:solidFill>
                <a:ln w="12654" cap="flat">
                  <a:noFill/>
                  <a:prstDash val="solid"/>
                  <a:miter/>
                </a:ln>
              </p:spPr>
              <p:txBody>
                <a:bodyPr rtlCol="0" anchor="ctr"/>
                <a:lstStyle/>
                <a:p>
                  <a:endParaRPr lang="zh-CN" altLang="en-US" sz="675"/>
                </a:p>
              </p:txBody>
            </p:sp>
            <p:sp>
              <p:nvSpPr>
                <p:cNvPr id="110" name="任意形状 109">
                  <a:extLst>
                    <a:ext uri="{FF2B5EF4-FFF2-40B4-BE49-F238E27FC236}">
                      <a16:creationId xmlns:a16="http://schemas.microsoft.com/office/drawing/2014/main" id="{96032B9C-F311-6249-3C3D-1EA8CE0F43DE}"/>
                    </a:ext>
                  </a:extLst>
                </p:cNvPr>
                <p:cNvSpPr/>
                <p:nvPr/>
              </p:nvSpPr>
              <p:spPr>
                <a:xfrm>
                  <a:off x="20253509" y="1579378"/>
                  <a:ext cx="288608" cy="59642"/>
                </a:xfrm>
                <a:custGeom>
                  <a:avLst/>
                  <a:gdLst>
                    <a:gd name="connsiteX0" fmla="*/ 1266 w 288608"/>
                    <a:gd name="connsiteY0" fmla="*/ 0 h 59642"/>
                    <a:gd name="connsiteX1" fmla="*/ 103798 w 288608"/>
                    <a:gd name="connsiteY1" fmla="*/ 59643 h 59642"/>
                    <a:gd name="connsiteX2" fmla="*/ 288609 w 288608"/>
                    <a:gd name="connsiteY2" fmla="*/ 59643 h 59642"/>
                    <a:gd name="connsiteX3" fmla="*/ 268356 w 288608"/>
                    <a:gd name="connsiteY3" fmla="*/ 36801 h 59642"/>
                    <a:gd name="connsiteX4" fmla="*/ 222786 w 288608"/>
                    <a:gd name="connsiteY4" fmla="*/ 12690 h 59642"/>
                    <a:gd name="connsiteX5" fmla="*/ 201267 w 288608"/>
                    <a:gd name="connsiteY5" fmla="*/ 0 h 59642"/>
                    <a:gd name="connsiteX6" fmla="*/ 0 w 288608"/>
                    <a:gd name="connsiteY6" fmla="*/ 0 h 5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608" h="59642">
                      <a:moveTo>
                        <a:pt x="1266" y="0"/>
                      </a:moveTo>
                      <a:lnTo>
                        <a:pt x="103798" y="59643"/>
                      </a:lnTo>
                      <a:lnTo>
                        <a:pt x="288609" y="59643"/>
                      </a:lnTo>
                      <a:cubicBezTo>
                        <a:pt x="284812" y="49491"/>
                        <a:pt x="278482" y="41877"/>
                        <a:pt x="268356" y="36801"/>
                      </a:cubicBezTo>
                      <a:cubicBezTo>
                        <a:pt x="251900" y="27918"/>
                        <a:pt x="234178" y="19035"/>
                        <a:pt x="222786" y="12690"/>
                      </a:cubicBezTo>
                      <a:lnTo>
                        <a:pt x="201267" y="0"/>
                      </a:lnTo>
                      <a:lnTo>
                        <a:pt x="0" y="0"/>
                      </a:lnTo>
                      <a:close/>
                    </a:path>
                  </a:pathLst>
                </a:custGeom>
                <a:solidFill>
                  <a:srgbClr val="F74020"/>
                </a:solidFill>
                <a:ln w="12654" cap="flat">
                  <a:noFill/>
                  <a:prstDash val="solid"/>
                  <a:miter/>
                </a:ln>
              </p:spPr>
              <p:txBody>
                <a:bodyPr rtlCol="0" anchor="ctr"/>
                <a:lstStyle/>
                <a:p>
                  <a:endParaRPr lang="zh-CN" altLang="en-US" sz="675"/>
                </a:p>
              </p:txBody>
            </p:sp>
            <p:sp>
              <p:nvSpPr>
                <p:cNvPr id="111" name="任意形状 110">
                  <a:extLst>
                    <a:ext uri="{FF2B5EF4-FFF2-40B4-BE49-F238E27FC236}">
                      <a16:creationId xmlns:a16="http://schemas.microsoft.com/office/drawing/2014/main" id="{07799FCD-4702-7713-724E-0DB3ACB5C743}"/>
                    </a:ext>
                  </a:extLst>
                </p:cNvPr>
                <p:cNvSpPr/>
                <p:nvPr/>
              </p:nvSpPr>
              <p:spPr>
                <a:xfrm>
                  <a:off x="20238319" y="1460092"/>
                  <a:ext cx="129114" cy="32993"/>
                </a:xfrm>
                <a:custGeom>
                  <a:avLst/>
                  <a:gdLst>
                    <a:gd name="connsiteX0" fmla="*/ 6329 w 129114"/>
                    <a:gd name="connsiteY0" fmla="*/ 0 h 32993"/>
                    <a:gd name="connsiteX1" fmla="*/ 0 w 129114"/>
                    <a:gd name="connsiteY1" fmla="*/ 32994 h 32993"/>
                    <a:gd name="connsiteX2" fmla="*/ 103798 w 129114"/>
                    <a:gd name="connsiteY2" fmla="*/ 32994 h 32993"/>
                    <a:gd name="connsiteX3" fmla="*/ 129115 w 129114"/>
                    <a:gd name="connsiteY3" fmla="*/ 0 h 32993"/>
                    <a:gd name="connsiteX4" fmla="*/ 6329 w 129114"/>
                    <a:gd name="connsiteY4" fmla="*/ 0 h 32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14" h="32993">
                      <a:moveTo>
                        <a:pt x="6329" y="0"/>
                      </a:moveTo>
                      <a:lnTo>
                        <a:pt x="0" y="32994"/>
                      </a:lnTo>
                      <a:lnTo>
                        <a:pt x="103798" y="32994"/>
                      </a:lnTo>
                      <a:cubicBezTo>
                        <a:pt x="103798" y="16497"/>
                        <a:pt x="113925" y="3807"/>
                        <a:pt x="129115" y="0"/>
                      </a:cubicBezTo>
                      <a:lnTo>
                        <a:pt x="6329" y="0"/>
                      </a:lnTo>
                      <a:close/>
                    </a:path>
                  </a:pathLst>
                </a:custGeom>
                <a:solidFill>
                  <a:srgbClr val="F74020"/>
                </a:solidFill>
                <a:ln w="12654" cap="flat">
                  <a:noFill/>
                  <a:prstDash val="solid"/>
                  <a:miter/>
                </a:ln>
              </p:spPr>
              <p:txBody>
                <a:bodyPr rtlCol="0" anchor="ctr"/>
                <a:lstStyle/>
                <a:p>
                  <a:endParaRPr lang="zh-CN" altLang="en-US" sz="675"/>
                </a:p>
              </p:txBody>
            </p:sp>
            <p:sp>
              <p:nvSpPr>
                <p:cNvPr id="112" name="任意形状 111">
                  <a:extLst>
                    <a:ext uri="{FF2B5EF4-FFF2-40B4-BE49-F238E27FC236}">
                      <a16:creationId xmlns:a16="http://schemas.microsoft.com/office/drawing/2014/main" id="{07B8E1A2-4842-9CF9-555B-2FED60D97DEC}"/>
                    </a:ext>
                  </a:extLst>
                </p:cNvPr>
                <p:cNvSpPr/>
                <p:nvPr/>
              </p:nvSpPr>
              <p:spPr>
                <a:xfrm>
                  <a:off x="20248446" y="1404256"/>
                  <a:ext cx="343039" cy="34263"/>
                </a:xfrm>
                <a:custGeom>
                  <a:avLst/>
                  <a:gdLst>
                    <a:gd name="connsiteX0" fmla="*/ 6329 w 343039"/>
                    <a:gd name="connsiteY0" fmla="*/ 0 h 34263"/>
                    <a:gd name="connsiteX1" fmla="*/ 5063 w 343039"/>
                    <a:gd name="connsiteY1" fmla="*/ 7614 h 34263"/>
                    <a:gd name="connsiteX2" fmla="*/ 0 w 343039"/>
                    <a:gd name="connsiteY2" fmla="*/ 34263 h 34263"/>
                    <a:gd name="connsiteX3" fmla="*/ 336710 w 343039"/>
                    <a:gd name="connsiteY3" fmla="*/ 34263 h 34263"/>
                    <a:gd name="connsiteX4" fmla="*/ 343040 w 343039"/>
                    <a:gd name="connsiteY4" fmla="*/ 1269 h 34263"/>
                    <a:gd name="connsiteX5" fmla="*/ 6329 w 343039"/>
                    <a:gd name="connsiteY5" fmla="*/ 1269 h 34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3039" h="34263">
                      <a:moveTo>
                        <a:pt x="6329" y="0"/>
                      </a:moveTo>
                      <a:cubicBezTo>
                        <a:pt x="6329" y="2538"/>
                        <a:pt x="5063" y="5076"/>
                        <a:pt x="5063" y="7614"/>
                      </a:cubicBezTo>
                      <a:lnTo>
                        <a:pt x="0" y="34263"/>
                      </a:lnTo>
                      <a:lnTo>
                        <a:pt x="336710" y="34263"/>
                      </a:lnTo>
                      <a:lnTo>
                        <a:pt x="343040" y="1269"/>
                      </a:lnTo>
                      <a:lnTo>
                        <a:pt x="6329" y="1269"/>
                      </a:lnTo>
                      <a:close/>
                    </a:path>
                  </a:pathLst>
                </a:custGeom>
                <a:solidFill>
                  <a:srgbClr val="F74020"/>
                </a:solidFill>
                <a:ln w="12654" cap="flat">
                  <a:noFill/>
                  <a:prstDash val="solid"/>
                  <a:miter/>
                </a:ln>
              </p:spPr>
              <p:txBody>
                <a:bodyPr rtlCol="0" anchor="ctr"/>
                <a:lstStyle/>
                <a:p>
                  <a:endParaRPr lang="zh-CN" altLang="en-US" sz="675"/>
                </a:p>
              </p:txBody>
            </p:sp>
            <p:sp>
              <p:nvSpPr>
                <p:cNvPr id="113" name="任意形状 112">
                  <a:extLst>
                    <a:ext uri="{FF2B5EF4-FFF2-40B4-BE49-F238E27FC236}">
                      <a16:creationId xmlns:a16="http://schemas.microsoft.com/office/drawing/2014/main" id="{C2318893-D1C7-6A1D-E7B4-F5BA2755BEE6}"/>
                    </a:ext>
                  </a:extLst>
                </p:cNvPr>
                <p:cNvSpPr/>
                <p:nvPr/>
              </p:nvSpPr>
              <p:spPr>
                <a:xfrm>
                  <a:off x="20267433" y="1362378"/>
                  <a:ext cx="332913" cy="20303"/>
                </a:xfrm>
                <a:custGeom>
                  <a:avLst/>
                  <a:gdLst>
                    <a:gd name="connsiteX0" fmla="*/ 44304 w 332913"/>
                    <a:gd name="connsiteY0" fmla="*/ 0 h 20303"/>
                    <a:gd name="connsiteX1" fmla="*/ 0 w 332913"/>
                    <a:gd name="connsiteY1" fmla="*/ 20304 h 20303"/>
                    <a:gd name="connsiteX2" fmla="*/ 329116 w 332913"/>
                    <a:gd name="connsiteY2" fmla="*/ 20304 h 20303"/>
                    <a:gd name="connsiteX3" fmla="*/ 332913 w 332913"/>
                    <a:gd name="connsiteY3" fmla="*/ 0 h 20303"/>
                    <a:gd name="connsiteX4" fmla="*/ 45570 w 332913"/>
                    <a:gd name="connsiteY4" fmla="*/ 0 h 20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913" h="20303">
                      <a:moveTo>
                        <a:pt x="44304" y="0"/>
                      </a:moveTo>
                      <a:cubicBezTo>
                        <a:pt x="26582" y="0"/>
                        <a:pt x="10127" y="7614"/>
                        <a:pt x="0" y="20304"/>
                      </a:cubicBezTo>
                      <a:lnTo>
                        <a:pt x="329116" y="20304"/>
                      </a:lnTo>
                      <a:lnTo>
                        <a:pt x="332913" y="0"/>
                      </a:lnTo>
                      <a:lnTo>
                        <a:pt x="45570" y="0"/>
                      </a:lnTo>
                      <a:close/>
                    </a:path>
                  </a:pathLst>
                </a:custGeom>
                <a:solidFill>
                  <a:srgbClr val="F74020"/>
                </a:solidFill>
                <a:ln w="12654" cap="flat">
                  <a:noFill/>
                  <a:prstDash val="solid"/>
                  <a:miter/>
                </a:ln>
              </p:spPr>
              <p:txBody>
                <a:bodyPr rtlCol="0" anchor="ctr"/>
                <a:lstStyle/>
                <a:p>
                  <a:endParaRPr lang="zh-CN" altLang="en-US" sz="675"/>
                </a:p>
              </p:txBody>
            </p:sp>
            <p:sp>
              <p:nvSpPr>
                <p:cNvPr id="114" name="任意形状 113">
                  <a:extLst>
                    <a:ext uri="{FF2B5EF4-FFF2-40B4-BE49-F238E27FC236}">
                      <a16:creationId xmlns:a16="http://schemas.microsoft.com/office/drawing/2014/main" id="{A8AC3AB4-54A5-DD4F-F968-5B65A34FB979}"/>
                    </a:ext>
                  </a:extLst>
                </p:cNvPr>
                <p:cNvSpPr/>
                <p:nvPr/>
              </p:nvSpPr>
              <p:spPr>
                <a:xfrm>
                  <a:off x="19406670" y="1739271"/>
                  <a:ext cx="320254" cy="96444"/>
                </a:xfrm>
                <a:custGeom>
                  <a:avLst/>
                  <a:gdLst>
                    <a:gd name="connsiteX0" fmla="*/ 318989 w 320254"/>
                    <a:gd name="connsiteY0" fmla="*/ 0 h 96444"/>
                    <a:gd name="connsiteX1" fmla="*/ 0 w 320254"/>
                    <a:gd name="connsiteY1" fmla="*/ 0 h 96444"/>
                    <a:gd name="connsiteX2" fmla="*/ 105064 w 320254"/>
                    <a:gd name="connsiteY2" fmla="*/ 96444 h 96444"/>
                    <a:gd name="connsiteX3" fmla="*/ 303799 w 320254"/>
                    <a:gd name="connsiteY3" fmla="*/ 96444 h 96444"/>
                    <a:gd name="connsiteX4" fmla="*/ 320255 w 320254"/>
                    <a:gd name="connsiteY4" fmla="*/ 0 h 96444"/>
                    <a:gd name="connsiteX5" fmla="*/ 318989 w 320254"/>
                    <a:gd name="connsiteY5" fmla="*/ 0 h 96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254" h="96444">
                      <a:moveTo>
                        <a:pt x="318989" y="0"/>
                      </a:moveTo>
                      <a:lnTo>
                        <a:pt x="0" y="0"/>
                      </a:lnTo>
                      <a:cubicBezTo>
                        <a:pt x="3797" y="53298"/>
                        <a:pt x="48101" y="96444"/>
                        <a:pt x="105064" y="96444"/>
                      </a:cubicBezTo>
                      <a:lnTo>
                        <a:pt x="303799" y="96444"/>
                      </a:lnTo>
                      <a:lnTo>
                        <a:pt x="320255" y="0"/>
                      </a:lnTo>
                      <a:lnTo>
                        <a:pt x="318989" y="0"/>
                      </a:lnTo>
                      <a:close/>
                    </a:path>
                  </a:pathLst>
                </a:custGeom>
                <a:solidFill>
                  <a:srgbClr val="F74020"/>
                </a:solidFill>
                <a:ln w="12654" cap="flat">
                  <a:noFill/>
                  <a:prstDash val="solid"/>
                  <a:miter/>
                </a:ln>
              </p:spPr>
              <p:txBody>
                <a:bodyPr rtlCol="0" anchor="ctr"/>
                <a:lstStyle/>
                <a:p>
                  <a:endParaRPr lang="zh-CN" altLang="en-US" sz="675"/>
                </a:p>
              </p:txBody>
            </p:sp>
            <p:sp>
              <p:nvSpPr>
                <p:cNvPr id="115" name="任意形状 114">
                  <a:extLst>
                    <a:ext uri="{FF2B5EF4-FFF2-40B4-BE49-F238E27FC236}">
                      <a16:creationId xmlns:a16="http://schemas.microsoft.com/office/drawing/2014/main" id="{27ED03B4-375B-AE2C-6AAE-5DDA4CFF9C17}"/>
                    </a:ext>
                  </a:extLst>
                </p:cNvPr>
                <p:cNvSpPr/>
                <p:nvPr/>
              </p:nvSpPr>
              <p:spPr>
                <a:xfrm>
                  <a:off x="19434518" y="1512120"/>
                  <a:ext cx="111392" cy="48222"/>
                </a:xfrm>
                <a:custGeom>
                  <a:avLst/>
                  <a:gdLst>
                    <a:gd name="connsiteX0" fmla="*/ 102532 w 111392"/>
                    <a:gd name="connsiteY0" fmla="*/ 48222 h 48222"/>
                    <a:gd name="connsiteX1" fmla="*/ 111393 w 111392"/>
                    <a:gd name="connsiteY1" fmla="*/ 0 h 48222"/>
                    <a:gd name="connsiteX2" fmla="*/ 54431 w 111392"/>
                    <a:gd name="connsiteY2" fmla="*/ 0 h 48222"/>
                    <a:gd name="connsiteX3" fmla="*/ 8861 w 111392"/>
                    <a:gd name="connsiteY3" fmla="*/ 0 h 48222"/>
                    <a:gd name="connsiteX4" fmla="*/ 0 w 111392"/>
                    <a:gd name="connsiteY4" fmla="*/ 48222 h 48222"/>
                    <a:gd name="connsiteX5" fmla="*/ 45570 w 111392"/>
                    <a:gd name="connsiteY5" fmla="*/ 48222 h 48222"/>
                    <a:gd name="connsiteX6" fmla="*/ 102532 w 111392"/>
                    <a:gd name="connsiteY6" fmla="*/ 48222 h 48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392" h="48222">
                      <a:moveTo>
                        <a:pt x="102532" y="48222"/>
                      </a:moveTo>
                      <a:lnTo>
                        <a:pt x="111393" y="0"/>
                      </a:lnTo>
                      <a:lnTo>
                        <a:pt x="54431" y="0"/>
                      </a:lnTo>
                      <a:lnTo>
                        <a:pt x="8861" y="0"/>
                      </a:lnTo>
                      <a:lnTo>
                        <a:pt x="0" y="48222"/>
                      </a:lnTo>
                      <a:lnTo>
                        <a:pt x="45570" y="48222"/>
                      </a:lnTo>
                      <a:lnTo>
                        <a:pt x="102532" y="48222"/>
                      </a:lnTo>
                      <a:close/>
                    </a:path>
                  </a:pathLst>
                </a:custGeom>
                <a:solidFill>
                  <a:srgbClr val="F74020"/>
                </a:solidFill>
                <a:ln w="12654" cap="flat">
                  <a:noFill/>
                  <a:prstDash val="solid"/>
                  <a:miter/>
                </a:ln>
              </p:spPr>
              <p:txBody>
                <a:bodyPr rtlCol="0" anchor="ctr"/>
                <a:lstStyle/>
                <a:p>
                  <a:endParaRPr lang="zh-CN" altLang="en-US" sz="675"/>
                </a:p>
              </p:txBody>
            </p:sp>
            <p:sp>
              <p:nvSpPr>
                <p:cNvPr id="116" name="任意形状 115">
                  <a:extLst>
                    <a:ext uri="{FF2B5EF4-FFF2-40B4-BE49-F238E27FC236}">
                      <a16:creationId xmlns:a16="http://schemas.microsoft.com/office/drawing/2014/main" id="{EF013CB8-AA6A-F0C0-4F70-AD556758027B}"/>
                    </a:ext>
                  </a:extLst>
                </p:cNvPr>
                <p:cNvSpPr/>
                <p:nvPr/>
              </p:nvSpPr>
              <p:spPr>
                <a:xfrm>
                  <a:off x="19406670" y="1654249"/>
                  <a:ext cx="115190" cy="73601"/>
                </a:xfrm>
                <a:custGeom>
                  <a:avLst/>
                  <a:gdLst>
                    <a:gd name="connsiteX0" fmla="*/ 112659 w 115190"/>
                    <a:gd name="connsiteY0" fmla="*/ 73602 h 73601"/>
                    <a:gd name="connsiteX1" fmla="*/ 106330 w 115190"/>
                    <a:gd name="connsiteY1" fmla="*/ 49491 h 73601"/>
                    <a:gd name="connsiteX2" fmla="*/ 115190 w 115190"/>
                    <a:gd name="connsiteY2" fmla="*/ 0 h 73601"/>
                    <a:gd name="connsiteX3" fmla="*/ 11392 w 115190"/>
                    <a:gd name="connsiteY3" fmla="*/ 0 h 73601"/>
                    <a:gd name="connsiteX4" fmla="*/ 1266 w 115190"/>
                    <a:gd name="connsiteY4" fmla="*/ 58374 h 73601"/>
                    <a:gd name="connsiteX5" fmla="*/ 0 w 115190"/>
                    <a:gd name="connsiteY5" fmla="*/ 73602 h 73601"/>
                    <a:gd name="connsiteX6" fmla="*/ 112659 w 115190"/>
                    <a:gd name="connsiteY6" fmla="*/ 73602 h 73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90" h="73601">
                      <a:moveTo>
                        <a:pt x="112659" y="73602"/>
                      </a:moveTo>
                      <a:cubicBezTo>
                        <a:pt x="107595" y="67257"/>
                        <a:pt x="105064" y="58374"/>
                        <a:pt x="106330" y="49491"/>
                      </a:cubicBezTo>
                      <a:lnTo>
                        <a:pt x="115190" y="0"/>
                      </a:lnTo>
                      <a:lnTo>
                        <a:pt x="11392" y="0"/>
                      </a:lnTo>
                      <a:lnTo>
                        <a:pt x="1266" y="58374"/>
                      </a:lnTo>
                      <a:cubicBezTo>
                        <a:pt x="1266" y="63450"/>
                        <a:pt x="0" y="68526"/>
                        <a:pt x="0" y="73602"/>
                      </a:cubicBezTo>
                      <a:lnTo>
                        <a:pt x="112659" y="73602"/>
                      </a:lnTo>
                      <a:close/>
                    </a:path>
                  </a:pathLst>
                </a:custGeom>
                <a:solidFill>
                  <a:srgbClr val="F74020"/>
                </a:solidFill>
                <a:ln w="12654" cap="flat">
                  <a:noFill/>
                  <a:prstDash val="solid"/>
                  <a:miter/>
                </a:ln>
              </p:spPr>
              <p:txBody>
                <a:bodyPr rtlCol="0" anchor="ctr"/>
                <a:lstStyle/>
                <a:p>
                  <a:endParaRPr lang="zh-CN" altLang="en-US" sz="675"/>
                </a:p>
              </p:txBody>
            </p:sp>
            <p:sp>
              <p:nvSpPr>
                <p:cNvPr id="117" name="任意形状 116">
                  <a:extLst>
                    <a:ext uri="{FF2B5EF4-FFF2-40B4-BE49-F238E27FC236}">
                      <a16:creationId xmlns:a16="http://schemas.microsoft.com/office/drawing/2014/main" id="{68F2B7E9-205A-6325-8B6D-3A374400613B}"/>
                    </a:ext>
                  </a:extLst>
                </p:cNvPr>
                <p:cNvSpPr/>
                <p:nvPr/>
              </p:nvSpPr>
              <p:spPr>
                <a:xfrm>
                  <a:off x="19420594" y="1579378"/>
                  <a:ext cx="113924" cy="59642"/>
                </a:xfrm>
                <a:custGeom>
                  <a:avLst/>
                  <a:gdLst>
                    <a:gd name="connsiteX0" fmla="*/ 102532 w 113924"/>
                    <a:gd name="connsiteY0" fmla="*/ 59643 h 59642"/>
                    <a:gd name="connsiteX1" fmla="*/ 113925 w 113924"/>
                    <a:gd name="connsiteY1" fmla="*/ 0 h 59642"/>
                    <a:gd name="connsiteX2" fmla="*/ 58228 w 113924"/>
                    <a:gd name="connsiteY2" fmla="*/ 0 h 59642"/>
                    <a:gd name="connsiteX3" fmla="*/ 11392 w 113924"/>
                    <a:gd name="connsiteY3" fmla="*/ 0 h 59642"/>
                    <a:gd name="connsiteX4" fmla="*/ 0 w 113924"/>
                    <a:gd name="connsiteY4" fmla="*/ 59643 h 59642"/>
                    <a:gd name="connsiteX5" fmla="*/ 46836 w 113924"/>
                    <a:gd name="connsiteY5" fmla="*/ 59643 h 59642"/>
                    <a:gd name="connsiteX6" fmla="*/ 102532 w 113924"/>
                    <a:gd name="connsiteY6" fmla="*/ 59643 h 5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924" h="59642">
                      <a:moveTo>
                        <a:pt x="102532" y="59643"/>
                      </a:moveTo>
                      <a:lnTo>
                        <a:pt x="113925" y="0"/>
                      </a:lnTo>
                      <a:lnTo>
                        <a:pt x="58228" y="0"/>
                      </a:lnTo>
                      <a:lnTo>
                        <a:pt x="11392" y="0"/>
                      </a:lnTo>
                      <a:lnTo>
                        <a:pt x="0" y="59643"/>
                      </a:lnTo>
                      <a:lnTo>
                        <a:pt x="46836" y="59643"/>
                      </a:lnTo>
                      <a:lnTo>
                        <a:pt x="102532" y="59643"/>
                      </a:lnTo>
                      <a:close/>
                    </a:path>
                  </a:pathLst>
                </a:custGeom>
                <a:solidFill>
                  <a:srgbClr val="F74020"/>
                </a:solidFill>
                <a:ln w="12654" cap="flat">
                  <a:noFill/>
                  <a:prstDash val="solid"/>
                  <a:miter/>
                </a:ln>
              </p:spPr>
              <p:txBody>
                <a:bodyPr rtlCol="0" anchor="ctr"/>
                <a:lstStyle/>
                <a:p>
                  <a:endParaRPr lang="zh-CN" altLang="en-US" sz="675"/>
                </a:p>
              </p:txBody>
            </p:sp>
            <p:sp>
              <p:nvSpPr>
                <p:cNvPr id="118" name="任意形状 117">
                  <a:extLst>
                    <a:ext uri="{FF2B5EF4-FFF2-40B4-BE49-F238E27FC236}">
                      <a16:creationId xmlns:a16="http://schemas.microsoft.com/office/drawing/2014/main" id="{F41D3EF1-5449-91EE-74E2-72B437A97E9B}"/>
                    </a:ext>
                  </a:extLst>
                </p:cNvPr>
                <p:cNvSpPr/>
                <p:nvPr/>
              </p:nvSpPr>
              <p:spPr>
                <a:xfrm>
                  <a:off x="19445910" y="1461360"/>
                  <a:ext cx="137975" cy="32994"/>
                </a:xfrm>
                <a:custGeom>
                  <a:avLst/>
                  <a:gdLst>
                    <a:gd name="connsiteX0" fmla="*/ 103798 w 137975"/>
                    <a:gd name="connsiteY0" fmla="*/ 32994 h 32994"/>
                    <a:gd name="connsiteX1" fmla="*/ 137975 w 137975"/>
                    <a:gd name="connsiteY1" fmla="*/ 0 h 32994"/>
                    <a:gd name="connsiteX2" fmla="*/ 6329 w 137975"/>
                    <a:gd name="connsiteY2" fmla="*/ 0 h 32994"/>
                    <a:gd name="connsiteX3" fmla="*/ 6329 w 137975"/>
                    <a:gd name="connsiteY3" fmla="*/ 0 h 32994"/>
                    <a:gd name="connsiteX4" fmla="*/ 0 w 137975"/>
                    <a:gd name="connsiteY4" fmla="*/ 32994 h 32994"/>
                    <a:gd name="connsiteX5" fmla="*/ 103798 w 137975"/>
                    <a:gd name="connsiteY5" fmla="*/ 32994 h 32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975" h="32994">
                      <a:moveTo>
                        <a:pt x="103798" y="32994"/>
                      </a:moveTo>
                      <a:cubicBezTo>
                        <a:pt x="107595" y="16497"/>
                        <a:pt x="121520" y="3807"/>
                        <a:pt x="137975" y="0"/>
                      </a:cubicBezTo>
                      <a:lnTo>
                        <a:pt x="6329" y="0"/>
                      </a:lnTo>
                      <a:cubicBezTo>
                        <a:pt x="6329" y="0"/>
                        <a:pt x="6329" y="0"/>
                        <a:pt x="6329" y="0"/>
                      </a:cubicBezTo>
                      <a:lnTo>
                        <a:pt x="0" y="32994"/>
                      </a:lnTo>
                      <a:lnTo>
                        <a:pt x="103798" y="32994"/>
                      </a:lnTo>
                      <a:close/>
                    </a:path>
                  </a:pathLst>
                </a:custGeom>
                <a:solidFill>
                  <a:srgbClr val="F74020"/>
                </a:solidFill>
                <a:ln w="12654" cap="flat">
                  <a:noFill/>
                  <a:prstDash val="solid"/>
                  <a:miter/>
                </a:ln>
              </p:spPr>
              <p:txBody>
                <a:bodyPr rtlCol="0" anchor="ctr"/>
                <a:lstStyle/>
                <a:p>
                  <a:endParaRPr lang="zh-CN" altLang="en-US" sz="675"/>
                </a:p>
              </p:txBody>
            </p:sp>
            <p:sp>
              <p:nvSpPr>
                <p:cNvPr id="119" name="任意形状 118">
                  <a:extLst>
                    <a:ext uri="{FF2B5EF4-FFF2-40B4-BE49-F238E27FC236}">
                      <a16:creationId xmlns:a16="http://schemas.microsoft.com/office/drawing/2014/main" id="{5D1E857D-F4B2-28FD-3EEF-202DF9E0B519}"/>
                    </a:ext>
                  </a:extLst>
                </p:cNvPr>
                <p:cNvSpPr/>
                <p:nvPr/>
              </p:nvSpPr>
              <p:spPr>
                <a:xfrm>
                  <a:off x="19504138" y="1362378"/>
                  <a:ext cx="635446" cy="20303"/>
                </a:xfrm>
                <a:custGeom>
                  <a:avLst/>
                  <a:gdLst>
                    <a:gd name="connsiteX0" fmla="*/ 286077 w 635446"/>
                    <a:gd name="connsiteY0" fmla="*/ 20304 h 20303"/>
                    <a:gd name="connsiteX1" fmla="*/ 0 w 635446"/>
                    <a:gd name="connsiteY1" fmla="*/ 20304 h 20303"/>
                    <a:gd name="connsiteX2" fmla="*/ 67089 w 635446"/>
                    <a:gd name="connsiteY2" fmla="*/ 0 h 20303"/>
                    <a:gd name="connsiteX3" fmla="*/ 568357 w 635446"/>
                    <a:gd name="connsiteY3" fmla="*/ 0 h 20303"/>
                    <a:gd name="connsiteX4" fmla="*/ 635446 w 635446"/>
                    <a:gd name="connsiteY4" fmla="*/ 20304 h 20303"/>
                    <a:gd name="connsiteX5" fmla="*/ 286077 w 635446"/>
                    <a:gd name="connsiteY5" fmla="*/ 20304 h 20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5446" h="20303">
                      <a:moveTo>
                        <a:pt x="286077" y="20304"/>
                      </a:moveTo>
                      <a:lnTo>
                        <a:pt x="0" y="20304"/>
                      </a:lnTo>
                      <a:cubicBezTo>
                        <a:pt x="18987" y="7614"/>
                        <a:pt x="41772" y="0"/>
                        <a:pt x="67089" y="0"/>
                      </a:cubicBezTo>
                      <a:lnTo>
                        <a:pt x="568357" y="0"/>
                      </a:lnTo>
                      <a:cubicBezTo>
                        <a:pt x="593674" y="0"/>
                        <a:pt x="616459" y="7614"/>
                        <a:pt x="635446" y="20304"/>
                      </a:cubicBezTo>
                      <a:lnTo>
                        <a:pt x="286077" y="20304"/>
                      </a:lnTo>
                      <a:close/>
                    </a:path>
                  </a:pathLst>
                </a:custGeom>
                <a:solidFill>
                  <a:srgbClr val="F74020"/>
                </a:solidFill>
                <a:ln w="12654" cap="flat">
                  <a:noFill/>
                  <a:prstDash val="solid"/>
                  <a:miter/>
                </a:ln>
              </p:spPr>
              <p:txBody>
                <a:bodyPr rtlCol="0" anchor="ctr"/>
                <a:lstStyle/>
                <a:p>
                  <a:endParaRPr lang="zh-CN" altLang="en-US" sz="675"/>
                </a:p>
              </p:txBody>
            </p:sp>
            <p:sp>
              <p:nvSpPr>
                <p:cNvPr id="120" name="任意形状 119">
                  <a:extLst>
                    <a:ext uri="{FF2B5EF4-FFF2-40B4-BE49-F238E27FC236}">
                      <a16:creationId xmlns:a16="http://schemas.microsoft.com/office/drawing/2014/main" id="{CC7EC3BF-BEC2-B2F6-823B-44ECB33953E5}"/>
                    </a:ext>
                  </a:extLst>
                </p:cNvPr>
                <p:cNvSpPr/>
                <p:nvPr/>
              </p:nvSpPr>
              <p:spPr>
                <a:xfrm>
                  <a:off x="19763633" y="1740541"/>
                  <a:ext cx="769623" cy="97712"/>
                </a:xfrm>
                <a:custGeom>
                  <a:avLst/>
                  <a:gdLst>
                    <a:gd name="connsiteX0" fmla="*/ 267090 w 769623"/>
                    <a:gd name="connsiteY0" fmla="*/ 96444 h 97712"/>
                    <a:gd name="connsiteX1" fmla="*/ 0 w 769623"/>
                    <a:gd name="connsiteY1" fmla="*/ 96444 h 97712"/>
                    <a:gd name="connsiteX2" fmla="*/ 17722 w 769623"/>
                    <a:gd name="connsiteY2" fmla="*/ 0 h 97712"/>
                    <a:gd name="connsiteX3" fmla="*/ 769624 w 769623"/>
                    <a:gd name="connsiteY3" fmla="*/ 0 h 97712"/>
                    <a:gd name="connsiteX4" fmla="*/ 765826 w 769623"/>
                    <a:gd name="connsiteY4" fmla="*/ 22842 h 97712"/>
                    <a:gd name="connsiteX5" fmla="*/ 677218 w 769623"/>
                    <a:gd name="connsiteY5" fmla="*/ 97713 h 97712"/>
                    <a:gd name="connsiteX6" fmla="*/ 267090 w 769623"/>
                    <a:gd name="connsiteY6" fmla="*/ 97713 h 9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9623" h="97712">
                      <a:moveTo>
                        <a:pt x="267090" y="96444"/>
                      </a:moveTo>
                      <a:lnTo>
                        <a:pt x="0" y="96444"/>
                      </a:lnTo>
                      <a:lnTo>
                        <a:pt x="17722" y="0"/>
                      </a:lnTo>
                      <a:lnTo>
                        <a:pt x="769624" y="0"/>
                      </a:lnTo>
                      <a:cubicBezTo>
                        <a:pt x="767092" y="12690"/>
                        <a:pt x="765826" y="22842"/>
                        <a:pt x="765826" y="22842"/>
                      </a:cubicBezTo>
                      <a:cubicBezTo>
                        <a:pt x="758231" y="65988"/>
                        <a:pt x="720257" y="97713"/>
                        <a:pt x="677218" y="97713"/>
                      </a:cubicBezTo>
                      <a:lnTo>
                        <a:pt x="267090" y="97713"/>
                      </a:lnTo>
                      <a:close/>
                    </a:path>
                  </a:pathLst>
                </a:custGeom>
                <a:solidFill>
                  <a:srgbClr val="F74020"/>
                </a:solidFill>
                <a:ln w="12654" cap="flat">
                  <a:noFill/>
                  <a:prstDash val="solid"/>
                  <a:miter/>
                </a:ln>
              </p:spPr>
              <p:txBody>
                <a:bodyPr rtlCol="0" anchor="ctr"/>
                <a:lstStyle/>
                <a:p>
                  <a:endParaRPr lang="zh-CN" altLang="en-US" sz="675"/>
                </a:p>
              </p:txBody>
            </p:sp>
            <p:sp>
              <p:nvSpPr>
                <p:cNvPr id="121" name="任意形状 120">
                  <a:extLst>
                    <a:ext uri="{FF2B5EF4-FFF2-40B4-BE49-F238E27FC236}">
                      <a16:creationId xmlns:a16="http://schemas.microsoft.com/office/drawing/2014/main" id="{F1F555C4-8DA0-E4B9-2A43-279A3527C1B7}"/>
                    </a:ext>
                  </a:extLst>
                </p:cNvPr>
                <p:cNvSpPr/>
                <p:nvPr/>
              </p:nvSpPr>
              <p:spPr>
                <a:xfrm>
                  <a:off x="19813001" y="1512120"/>
                  <a:ext cx="110127" cy="48222"/>
                </a:xfrm>
                <a:custGeom>
                  <a:avLst/>
                  <a:gdLst>
                    <a:gd name="connsiteX0" fmla="*/ 44304 w 110127"/>
                    <a:gd name="connsiteY0" fmla="*/ 48222 h 48222"/>
                    <a:gd name="connsiteX1" fmla="*/ 102532 w 110127"/>
                    <a:gd name="connsiteY1" fmla="*/ 48222 h 48222"/>
                    <a:gd name="connsiteX2" fmla="*/ 110127 w 110127"/>
                    <a:gd name="connsiteY2" fmla="*/ 0 h 48222"/>
                    <a:gd name="connsiteX3" fmla="*/ 53165 w 110127"/>
                    <a:gd name="connsiteY3" fmla="*/ 0 h 48222"/>
                    <a:gd name="connsiteX4" fmla="*/ 7595 w 110127"/>
                    <a:gd name="connsiteY4" fmla="*/ 0 h 48222"/>
                    <a:gd name="connsiteX5" fmla="*/ 0 w 110127"/>
                    <a:gd name="connsiteY5" fmla="*/ 48222 h 48222"/>
                    <a:gd name="connsiteX6" fmla="*/ 44304 w 110127"/>
                    <a:gd name="connsiteY6" fmla="*/ 48222 h 48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127" h="48222">
                      <a:moveTo>
                        <a:pt x="44304" y="48222"/>
                      </a:moveTo>
                      <a:lnTo>
                        <a:pt x="102532" y="48222"/>
                      </a:lnTo>
                      <a:lnTo>
                        <a:pt x="110127" y="0"/>
                      </a:lnTo>
                      <a:lnTo>
                        <a:pt x="53165" y="0"/>
                      </a:lnTo>
                      <a:lnTo>
                        <a:pt x="7595" y="0"/>
                      </a:lnTo>
                      <a:lnTo>
                        <a:pt x="0" y="48222"/>
                      </a:lnTo>
                      <a:lnTo>
                        <a:pt x="44304" y="48222"/>
                      </a:lnTo>
                      <a:close/>
                    </a:path>
                  </a:pathLst>
                </a:custGeom>
                <a:solidFill>
                  <a:srgbClr val="F74020"/>
                </a:solidFill>
                <a:ln w="12654" cap="flat">
                  <a:noFill/>
                  <a:prstDash val="solid"/>
                  <a:miter/>
                </a:ln>
              </p:spPr>
              <p:txBody>
                <a:bodyPr rtlCol="0" anchor="ctr"/>
                <a:lstStyle/>
                <a:p>
                  <a:endParaRPr lang="zh-CN" altLang="en-US" sz="675"/>
                </a:p>
              </p:txBody>
            </p:sp>
            <p:sp>
              <p:nvSpPr>
                <p:cNvPr id="122" name="任意形状 121">
                  <a:extLst>
                    <a:ext uri="{FF2B5EF4-FFF2-40B4-BE49-F238E27FC236}">
                      <a16:creationId xmlns:a16="http://schemas.microsoft.com/office/drawing/2014/main" id="{E3BA76D0-D06D-092D-A741-46FBB8A7CA4F}"/>
                    </a:ext>
                  </a:extLst>
                </p:cNvPr>
                <p:cNvSpPr/>
                <p:nvPr/>
              </p:nvSpPr>
              <p:spPr>
                <a:xfrm>
                  <a:off x="20077559" y="1512120"/>
                  <a:ext cx="111392" cy="48222"/>
                </a:xfrm>
                <a:custGeom>
                  <a:avLst/>
                  <a:gdLst>
                    <a:gd name="connsiteX0" fmla="*/ 54431 w 111392"/>
                    <a:gd name="connsiteY0" fmla="*/ 0 h 48222"/>
                    <a:gd name="connsiteX1" fmla="*/ 8861 w 111392"/>
                    <a:gd name="connsiteY1" fmla="*/ 0 h 48222"/>
                    <a:gd name="connsiteX2" fmla="*/ 0 w 111392"/>
                    <a:gd name="connsiteY2" fmla="*/ 48222 h 48222"/>
                    <a:gd name="connsiteX3" fmla="*/ 45570 w 111392"/>
                    <a:gd name="connsiteY3" fmla="*/ 48222 h 48222"/>
                    <a:gd name="connsiteX4" fmla="*/ 102532 w 111392"/>
                    <a:gd name="connsiteY4" fmla="*/ 48222 h 48222"/>
                    <a:gd name="connsiteX5" fmla="*/ 111393 w 111392"/>
                    <a:gd name="connsiteY5" fmla="*/ 0 h 48222"/>
                    <a:gd name="connsiteX6" fmla="*/ 100001 w 111392"/>
                    <a:gd name="connsiteY6" fmla="*/ 0 h 48222"/>
                    <a:gd name="connsiteX7" fmla="*/ 54431 w 111392"/>
                    <a:gd name="connsiteY7" fmla="*/ 0 h 48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392" h="48222">
                      <a:moveTo>
                        <a:pt x="54431" y="0"/>
                      </a:moveTo>
                      <a:lnTo>
                        <a:pt x="8861" y="0"/>
                      </a:lnTo>
                      <a:lnTo>
                        <a:pt x="0" y="48222"/>
                      </a:lnTo>
                      <a:lnTo>
                        <a:pt x="45570" y="48222"/>
                      </a:lnTo>
                      <a:lnTo>
                        <a:pt x="102532" y="48222"/>
                      </a:lnTo>
                      <a:lnTo>
                        <a:pt x="111393" y="0"/>
                      </a:lnTo>
                      <a:lnTo>
                        <a:pt x="100001" y="0"/>
                      </a:lnTo>
                      <a:lnTo>
                        <a:pt x="54431" y="0"/>
                      </a:lnTo>
                      <a:close/>
                    </a:path>
                  </a:pathLst>
                </a:custGeom>
                <a:solidFill>
                  <a:srgbClr val="F74020"/>
                </a:solidFill>
                <a:ln w="12654" cap="flat">
                  <a:noFill/>
                  <a:prstDash val="solid"/>
                  <a:miter/>
                </a:ln>
              </p:spPr>
              <p:txBody>
                <a:bodyPr rtlCol="0" anchor="ctr"/>
                <a:lstStyle/>
                <a:p>
                  <a:endParaRPr lang="zh-CN" altLang="en-US" sz="675"/>
                </a:p>
              </p:txBody>
            </p:sp>
            <p:sp>
              <p:nvSpPr>
                <p:cNvPr id="123" name="任意形状 122">
                  <a:extLst>
                    <a:ext uri="{FF2B5EF4-FFF2-40B4-BE49-F238E27FC236}">
                      <a16:creationId xmlns:a16="http://schemas.microsoft.com/office/drawing/2014/main" id="{0DA3540C-947A-6107-05A3-14C0233916A2}"/>
                    </a:ext>
                  </a:extLst>
                </p:cNvPr>
                <p:cNvSpPr/>
                <p:nvPr/>
              </p:nvSpPr>
              <p:spPr>
                <a:xfrm>
                  <a:off x="19782621" y="1654249"/>
                  <a:ext cx="115190" cy="73601"/>
                </a:xfrm>
                <a:custGeom>
                  <a:avLst/>
                  <a:gdLst>
                    <a:gd name="connsiteX0" fmla="*/ 60760 w 115190"/>
                    <a:gd name="connsiteY0" fmla="*/ 0 h 73601"/>
                    <a:gd name="connsiteX1" fmla="*/ 13924 w 115190"/>
                    <a:gd name="connsiteY1" fmla="*/ 0 h 73601"/>
                    <a:gd name="connsiteX2" fmla="*/ 0 w 115190"/>
                    <a:gd name="connsiteY2" fmla="*/ 73602 h 73601"/>
                    <a:gd name="connsiteX3" fmla="*/ 46836 w 115190"/>
                    <a:gd name="connsiteY3" fmla="*/ 73602 h 73601"/>
                    <a:gd name="connsiteX4" fmla="*/ 102532 w 115190"/>
                    <a:gd name="connsiteY4" fmla="*/ 73602 h 73601"/>
                    <a:gd name="connsiteX5" fmla="*/ 115190 w 115190"/>
                    <a:gd name="connsiteY5" fmla="*/ 0 h 73601"/>
                    <a:gd name="connsiteX6" fmla="*/ 60760 w 115190"/>
                    <a:gd name="connsiteY6" fmla="*/ 0 h 73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90" h="73601">
                      <a:moveTo>
                        <a:pt x="60760" y="0"/>
                      </a:moveTo>
                      <a:lnTo>
                        <a:pt x="13924" y="0"/>
                      </a:lnTo>
                      <a:lnTo>
                        <a:pt x="0" y="73602"/>
                      </a:lnTo>
                      <a:lnTo>
                        <a:pt x="46836" y="73602"/>
                      </a:lnTo>
                      <a:lnTo>
                        <a:pt x="102532" y="73602"/>
                      </a:lnTo>
                      <a:lnTo>
                        <a:pt x="115190" y="0"/>
                      </a:lnTo>
                      <a:lnTo>
                        <a:pt x="60760" y="0"/>
                      </a:lnTo>
                      <a:close/>
                    </a:path>
                  </a:pathLst>
                </a:custGeom>
                <a:solidFill>
                  <a:srgbClr val="F74020"/>
                </a:solidFill>
                <a:ln w="12654" cap="flat">
                  <a:noFill/>
                  <a:prstDash val="solid"/>
                  <a:miter/>
                </a:ln>
              </p:spPr>
              <p:txBody>
                <a:bodyPr rtlCol="0" anchor="ctr"/>
                <a:lstStyle/>
                <a:p>
                  <a:endParaRPr lang="zh-CN" altLang="en-US" sz="675"/>
                </a:p>
              </p:txBody>
            </p:sp>
            <p:sp>
              <p:nvSpPr>
                <p:cNvPr id="124" name="任意形状 123">
                  <a:extLst>
                    <a:ext uri="{FF2B5EF4-FFF2-40B4-BE49-F238E27FC236}">
                      <a16:creationId xmlns:a16="http://schemas.microsoft.com/office/drawing/2014/main" id="{521FAFD0-D3B3-DFBA-5DAB-E3841FA68794}"/>
                    </a:ext>
                  </a:extLst>
                </p:cNvPr>
                <p:cNvSpPr/>
                <p:nvPr/>
              </p:nvSpPr>
              <p:spPr>
                <a:xfrm>
                  <a:off x="20037052" y="1654249"/>
                  <a:ext cx="125317" cy="74870"/>
                </a:xfrm>
                <a:custGeom>
                  <a:avLst/>
                  <a:gdLst>
                    <a:gd name="connsiteX0" fmla="*/ 24051 w 125317"/>
                    <a:gd name="connsiteY0" fmla="*/ 0 h 74870"/>
                    <a:gd name="connsiteX1" fmla="*/ 15190 w 125317"/>
                    <a:gd name="connsiteY1" fmla="*/ 48222 h 74870"/>
                    <a:gd name="connsiteX2" fmla="*/ 0 w 125317"/>
                    <a:gd name="connsiteY2" fmla="*/ 74871 h 74870"/>
                    <a:gd name="connsiteX3" fmla="*/ 112659 w 125317"/>
                    <a:gd name="connsiteY3" fmla="*/ 74871 h 74870"/>
                    <a:gd name="connsiteX4" fmla="*/ 125317 w 125317"/>
                    <a:gd name="connsiteY4" fmla="*/ 0 h 74870"/>
                    <a:gd name="connsiteX5" fmla="*/ 22785 w 125317"/>
                    <a:gd name="connsiteY5" fmla="*/ 0 h 74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317" h="74870">
                      <a:moveTo>
                        <a:pt x="24051" y="0"/>
                      </a:moveTo>
                      <a:lnTo>
                        <a:pt x="15190" y="48222"/>
                      </a:lnTo>
                      <a:cubicBezTo>
                        <a:pt x="13924" y="58374"/>
                        <a:pt x="7595" y="68526"/>
                        <a:pt x="0" y="74871"/>
                      </a:cubicBezTo>
                      <a:lnTo>
                        <a:pt x="112659" y="74871"/>
                      </a:lnTo>
                      <a:lnTo>
                        <a:pt x="125317" y="0"/>
                      </a:lnTo>
                      <a:lnTo>
                        <a:pt x="22785" y="0"/>
                      </a:lnTo>
                      <a:close/>
                    </a:path>
                  </a:pathLst>
                </a:custGeom>
                <a:solidFill>
                  <a:srgbClr val="F74020"/>
                </a:solidFill>
                <a:ln w="12654" cap="flat">
                  <a:noFill/>
                  <a:prstDash val="solid"/>
                  <a:miter/>
                </a:ln>
              </p:spPr>
              <p:txBody>
                <a:bodyPr rtlCol="0" anchor="ctr"/>
                <a:lstStyle/>
                <a:p>
                  <a:endParaRPr lang="zh-CN" altLang="en-US" sz="675"/>
                </a:p>
              </p:txBody>
            </p:sp>
            <p:sp>
              <p:nvSpPr>
                <p:cNvPr id="125" name="任意形状 124">
                  <a:extLst>
                    <a:ext uri="{FF2B5EF4-FFF2-40B4-BE49-F238E27FC236}">
                      <a16:creationId xmlns:a16="http://schemas.microsoft.com/office/drawing/2014/main" id="{35C8CE86-E513-1958-EABC-225AFC9D48F6}"/>
                    </a:ext>
                  </a:extLst>
                </p:cNvPr>
                <p:cNvSpPr/>
                <p:nvPr/>
              </p:nvSpPr>
              <p:spPr>
                <a:xfrm>
                  <a:off x="19799076" y="1579378"/>
                  <a:ext cx="112658" cy="59642"/>
                </a:xfrm>
                <a:custGeom>
                  <a:avLst/>
                  <a:gdLst>
                    <a:gd name="connsiteX0" fmla="*/ 45570 w 112658"/>
                    <a:gd name="connsiteY0" fmla="*/ 59643 h 59642"/>
                    <a:gd name="connsiteX1" fmla="*/ 102532 w 112658"/>
                    <a:gd name="connsiteY1" fmla="*/ 59643 h 59642"/>
                    <a:gd name="connsiteX2" fmla="*/ 112659 w 112658"/>
                    <a:gd name="connsiteY2" fmla="*/ 0 h 59642"/>
                    <a:gd name="connsiteX3" fmla="*/ 56962 w 112658"/>
                    <a:gd name="connsiteY3" fmla="*/ 0 h 59642"/>
                    <a:gd name="connsiteX4" fmla="*/ 10127 w 112658"/>
                    <a:gd name="connsiteY4" fmla="*/ 0 h 59642"/>
                    <a:gd name="connsiteX5" fmla="*/ 2532 w 112658"/>
                    <a:gd name="connsiteY5" fmla="*/ 45684 h 59642"/>
                    <a:gd name="connsiteX6" fmla="*/ 0 w 112658"/>
                    <a:gd name="connsiteY6" fmla="*/ 59643 h 59642"/>
                    <a:gd name="connsiteX7" fmla="*/ 45570 w 112658"/>
                    <a:gd name="connsiteY7" fmla="*/ 59643 h 5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58" h="59642">
                      <a:moveTo>
                        <a:pt x="45570" y="59643"/>
                      </a:moveTo>
                      <a:lnTo>
                        <a:pt x="102532" y="59643"/>
                      </a:lnTo>
                      <a:lnTo>
                        <a:pt x="112659" y="0"/>
                      </a:lnTo>
                      <a:lnTo>
                        <a:pt x="56962" y="0"/>
                      </a:lnTo>
                      <a:lnTo>
                        <a:pt x="10127" y="0"/>
                      </a:lnTo>
                      <a:lnTo>
                        <a:pt x="2532" y="45684"/>
                      </a:lnTo>
                      <a:lnTo>
                        <a:pt x="0" y="59643"/>
                      </a:lnTo>
                      <a:lnTo>
                        <a:pt x="45570" y="59643"/>
                      </a:lnTo>
                      <a:close/>
                    </a:path>
                  </a:pathLst>
                </a:custGeom>
                <a:solidFill>
                  <a:srgbClr val="F74020"/>
                </a:solidFill>
                <a:ln w="12654" cap="flat">
                  <a:noFill/>
                  <a:prstDash val="solid"/>
                  <a:miter/>
                </a:ln>
              </p:spPr>
              <p:txBody>
                <a:bodyPr rtlCol="0" anchor="ctr"/>
                <a:lstStyle/>
                <a:p>
                  <a:endParaRPr lang="zh-CN" altLang="en-US" sz="675"/>
                </a:p>
              </p:txBody>
            </p:sp>
            <p:sp>
              <p:nvSpPr>
                <p:cNvPr id="126" name="任意形状 125">
                  <a:extLst>
                    <a:ext uri="{FF2B5EF4-FFF2-40B4-BE49-F238E27FC236}">
                      <a16:creationId xmlns:a16="http://schemas.microsoft.com/office/drawing/2014/main" id="{38938723-8164-6919-B426-58D0B02505AE}"/>
                    </a:ext>
                  </a:extLst>
                </p:cNvPr>
                <p:cNvSpPr/>
                <p:nvPr/>
              </p:nvSpPr>
              <p:spPr>
                <a:xfrm>
                  <a:off x="20063635" y="1579378"/>
                  <a:ext cx="113924" cy="59642"/>
                </a:xfrm>
                <a:custGeom>
                  <a:avLst/>
                  <a:gdLst>
                    <a:gd name="connsiteX0" fmla="*/ 11392 w 113924"/>
                    <a:gd name="connsiteY0" fmla="*/ 0 h 59642"/>
                    <a:gd name="connsiteX1" fmla="*/ 0 w 113924"/>
                    <a:gd name="connsiteY1" fmla="*/ 59643 h 59642"/>
                    <a:gd name="connsiteX2" fmla="*/ 46836 w 113924"/>
                    <a:gd name="connsiteY2" fmla="*/ 59643 h 59642"/>
                    <a:gd name="connsiteX3" fmla="*/ 102532 w 113924"/>
                    <a:gd name="connsiteY3" fmla="*/ 59643 h 59642"/>
                    <a:gd name="connsiteX4" fmla="*/ 113925 w 113924"/>
                    <a:gd name="connsiteY4" fmla="*/ 0 h 59642"/>
                    <a:gd name="connsiteX5" fmla="*/ 56962 w 113924"/>
                    <a:gd name="connsiteY5" fmla="*/ 0 h 59642"/>
                    <a:gd name="connsiteX6" fmla="*/ 11392 w 113924"/>
                    <a:gd name="connsiteY6" fmla="*/ 0 h 5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924" h="59642">
                      <a:moveTo>
                        <a:pt x="11392" y="0"/>
                      </a:moveTo>
                      <a:lnTo>
                        <a:pt x="0" y="59643"/>
                      </a:lnTo>
                      <a:lnTo>
                        <a:pt x="46836" y="59643"/>
                      </a:lnTo>
                      <a:lnTo>
                        <a:pt x="102532" y="59643"/>
                      </a:lnTo>
                      <a:lnTo>
                        <a:pt x="113925" y="0"/>
                      </a:lnTo>
                      <a:lnTo>
                        <a:pt x="56962" y="0"/>
                      </a:lnTo>
                      <a:lnTo>
                        <a:pt x="11392" y="0"/>
                      </a:lnTo>
                      <a:close/>
                    </a:path>
                  </a:pathLst>
                </a:custGeom>
                <a:solidFill>
                  <a:srgbClr val="F74020"/>
                </a:solidFill>
                <a:ln w="12654" cap="flat">
                  <a:noFill/>
                  <a:prstDash val="solid"/>
                  <a:miter/>
                </a:ln>
              </p:spPr>
              <p:txBody>
                <a:bodyPr rtlCol="0" anchor="ctr"/>
                <a:lstStyle/>
                <a:p>
                  <a:endParaRPr lang="zh-CN" altLang="en-US" sz="675"/>
                </a:p>
              </p:txBody>
            </p:sp>
            <p:sp>
              <p:nvSpPr>
                <p:cNvPr id="127" name="任意形状 126">
                  <a:extLst>
                    <a:ext uri="{FF2B5EF4-FFF2-40B4-BE49-F238E27FC236}">
                      <a16:creationId xmlns:a16="http://schemas.microsoft.com/office/drawing/2014/main" id="{60AB8CFB-2B83-325F-54A1-FF8445062247}"/>
                    </a:ext>
                  </a:extLst>
                </p:cNvPr>
                <p:cNvSpPr/>
                <p:nvPr/>
              </p:nvSpPr>
              <p:spPr>
                <a:xfrm>
                  <a:off x="19824393" y="1460092"/>
                  <a:ext cx="108861" cy="34262"/>
                </a:xfrm>
                <a:custGeom>
                  <a:avLst/>
                  <a:gdLst>
                    <a:gd name="connsiteX0" fmla="*/ 102532 w 108861"/>
                    <a:gd name="connsiteY0" fmla="*/ 34263 h 34262"/>
                    <a:gd name="connsiteX1" fmla="*/ 108861 w 108861"/>
                    <a:gd name="connsiteY1" fmla="*/ 0 h 34262"/>
                    <a:gd name="connsiteX2" fmla="*/ 6329 w 108861"/>
                    <a:gd name="connsiteY2" fmla="*/ 0 h 34262"/>
                    <a:gd name="connsiteX3" fmla="*/ 0 w 108861"/>
                    <a:gd name="connsiteY3" fmla="*/ 34263 h 34262"/>
                    <a:gd name="connsiteX4" fmla="*/ 44304 w 108861"/>
                    <a:gd name="connsiteY4" fmla="*/ 34263 h 34262"/>
                    <a:gd name="connsiteX5" fmla="*/ 102532 w 108861"/>
                    <a:gd name="connsiteY5" fmla="*/ 34263 h 34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861" h="34262">
                      <a:moveTo>
                        <a:pt x="102532" y="34263"/>
                      </a:moveTo>
                      <a:lnTo>
                        <a:pt x="108861" y="0"/>
                      </a:lnTo>
                      <a:lnTo>
                        <a:pt x="6329" y="0"/>
                      </a:lnTo>
                      <a:lnTo>
                        <a:pt x="0" y="34263"/>
                      </a:lnTo>
                      <a:lnTo>
                        <a:pt x="44304" y="34263"/>
                      </a:lnTo>
                      <a:lnTo>
                        <a:pt x="102532" y="34263"/>
                      </a:lnTo>
                      <a:close/>
                    </a:path>
                  </a:pathLst>
                </a:custGeom>
                <a:solidFill>
                  <a:srgbClr val="F74020"/>
                </a:solidFill>
                <a:ln w="12654" cap="flat">
                  <a:noFill/>
                  <a:prstDash val="solid"/>
                  <a:miter/>
                </a:ln>
              </p:spPr>
              <p:txBody>
                <a:bodyPr rtlCol="0" anchor="ctr"/>
                <a:lstStyle/>
                <a:p>
                  <a:endParaRPr lang="zh-CN" altLang="en-US" sz="675"/>
                </a:p>
              </p:txBody>
            </p:sp>
            <p:sp>
              <p:nvSpPr>
                <p:cNvPr id="128" name="任意形状 127">
                  <a:extLst>
                    <a:ext uri="{FF2B5EF4-FFF2-40B4-BE49-F238E27FC236}">
                      <a16:creationId xmlns:a16="http://schemas.microsoft.com/office/drawing/2014/main" id="{E12D691F-726B-C494-4C2F-A4A19E74A487}"/>
                    </a:ext>
                  </a:extLst>
                </p:cNvPr>
                <p:cNvSpPr/>
                <p:nvPr/>
              </p:nvSpPr>
              <p:spPr>
                <a:xfrm>
                  <a:off x="20052242" y="1460092"/>
                  <a:ext cx="140506" cy="32993"/>
                </a:xfrm>
                <a:custGeom>
                  <a:avLst/>
                  <a:gdLst>
                    <a:gd name="connsiteX0" fmla="*/ 84811 w 140506"/>
                    <a:gd name="connsiteY0" fmla="*/ 0 h 32993"/>
                    <a:gd name="connsiteX1" fmla="*/ 0 w 140506"/>
                    <a:gd name="connsiteY1" fmla="*/ 0 h 32993"/>
                    <a:gd name="connsiteX2" fmla="*/ 34177 w 140506"/>
                    <a:gd name="connsiteY2" fmla="*/ 32994 h 32993"/>
                    <a:gd name="connsiteX3" fmla="*/ 140507 w 140506"/>
                    <a:gd name="connsiteY3" fmla="*/ 32994 h 32993"/>
                    <a:gd name="connsiteX4" fmla="*/ 139241 w 140506"/>
                    <a:gd name="connsiteY4" fmla="*/ 0 h 32993"/>
                    <a:gd name="connsiteX5" fmla="*/ 86076 w 140506"/>
                    <a:gd name="connsiteY5" fmla="*/ 0 h 32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506" h="32993">
                      <a:moveTo>
                        <a:pt x="84811" y="0"/>
                      </a:moveTo>
                      <a:lnTo>
                        <a:pt x="0" y="0"/>
                      </a:lnTo>
                      <a:cubicBezTo>
                        <a:pt x="16456" y="3807"/>
                        <a:pt x="30380" y="16497"/>
                        <a:pt x="34177" y="32994"/>
                      </a:cubicBezTo>
                      <a:lnTo>
                        <a:pt x="140507" y="32994"/>
                      </a:lnTo>
                      <a:cubicBezTo>
                        <a:pt x="140507" y="21573"/>
                        <a:pt x="140507" y="10152"/>
                        <a:pt x="139241" y="0"/>
                      </a:cubicBezTo>
                      <a:lnTo>
                        <a:pt x="86076" y="0"/>
                      </a:lnTo>
                      <a:close/>
                    </a:path>
                  </a:pathLst>
                </a:custGeom>
                <a:solidFill>
                  <a:srgbClr val="F74020"/>
                </a:solidFill>
                <a:ln w="12654" cap="flat">
                  <a:noFill/>
                  <a:prstDash val="solid"/>
                  <a:miter/>
                </a:ln>
              </p:spPr>
              <p:txBody>
                <a:bodyPr rtlCol="0" anchor="ctr"/>
                <a:lstStyle/>
                <a:p>
                  <a:endParaRPr lang="zh-CN" altLang="en-US" sz="675"/>
                </a:p>
              </p:txBody>
            </p:sp>
            <p:sp>
              <p:nvSpPr>
                <p:cNvPr id="129" name="任意形状 128">
                  <a:extLst>
                    <a:ext uri="{FF2B5EF4-FFF2-40B4-BE49-F238E27FC236}">
                      <a16:creationId xmlns:a16="http://schemas.microsoft.com/office/drawing/2014/main" id="{8D3B09A2-9D70-478F-8DAA-573DE2DC98F4}"/>
                    </a:ext>
                  </a:extLst>
                </p:cNvPr>
                <p:cNvSpPr/>
                <p:nvPr/>
              </p:nvSpPr>
              <p:spPr>
                <a:xfrm>
                  <a:off x="19458568" y="1405525"/>
                  <a:ext cx="725319" cy="32994"/>
                </a:xfrm>
                <a:custGeom>
                  <a:avLst/>
                  <a:gdLst>
                    <a:gd name="connsiteX0" fmla="*/ 375951 w 725319"/>
                    <a:gd name="connsiteY0" fmla="*/ 32994 h 32994"/>
                    <a:gd name="connsiteX1" fmla="*/ 725320 w 725319"/>
                    <a:gd name="connsiteY1" fmla="*/ 32994 h 32994"/>
                    <a:gd name="connsiteX2" fmla="*/ 705067 w 725319"/>
                    <a:gd name="connsiteY2" fmla="*/ 0 h 32994"/>
                    <a:gd name="connsiteX3" fmla="*/ 20253 w 725319"/>
                    <a:gd name="connsiteY3" fmla="*/ 0 h 32994"/>
                    <a:gd name="connsiteX4" fmla="*/ 0 w 725319"/>
                    <a:gd name="connsiteY4" fmla="*/ 32994 h 32994"/>
                    <a:gd name="connsiteX5" fmla="*/ 375951 w 725319"/>
                    <a:gd name="connsiteY5" fmla="*/ 32994 h 32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5319" h="32994">
                      <a:moveTo>
                        <a:pt x="375951" y="32994"/>
                      </a:moveTo>
                      <a:lnTo>
                        <a:pt x="725320" y="32994"/>
                      </a:lnTo>
                      <a:cubicBezTo>
                        <a:pt x="720257" y="20304"/>
                        <a:pt x="713927" y="8883"/>
                        <a:pt x="705067" y="0"/>
                      </a:cubicBezTo>
                      <a:lnTo>
                        <a:pt x="20253" y="0"/>
                      </a:lnTo>
                      <a:cubicBezTo>
                        <a:pt x="11392" y="10152"/>
                        <a:pt x="5063" y="21573"/>
                        <a:pt x="0" y="32994"/>
                      </a:cubicBezTo>
                      <a:lnTo>
                        <a:pt x="375951" y="32994"/>
                      </a:lnTo>
                      <a:close/>
                    </a:path>
                  </a:pathLst>
                </a:custGeom>
                <a:solidFill>
                  <a:srgbClr val="F74020"/>
                </a:solidFill>
                <a:ln w="12654" cap="flat">
                  <a:noFill/>
                  <a:prstDash val="solid"/>
                  <a:miter/>
                </a:ln>
              </p:spPr>
              <p:txBody>
                <a:bodyPr rtlCol="0" anchor="ctr"/>
                <a:lstStyle/>
                <a:p>
                  <a:endParaRPr lang="zh-CN" altLang="en-US" sz="675"/>
                </a:p>
              </p:txBody>
            </p:sp>
            <p:sp>
              <p:nvSpPr>
                <p:cNvPr id="130" name="任意形状 129">
                  <a:extLst>
                    <a:ext uri="{FF2B5EF4-FFF2-40B4-BE49-F238E27FC236}">
                      <a16:creationId xmlns:a16="http://schemas.microsoft.com/office/drawing/2014/main" id="{EA654B9D-646C-D874-421E-73E6E9125E85}"/>
                    </a:ext>
                  </a:extLst>
                </p:cNvPr>
                <p:cNvSpPr/>
                <p:nvPr/>
              </p:nvSpPr>
              <p:spPr>
                <a:xfrm>
                  <a:off x="19844646" y="1381414"/>
                  <a:ext cx="12658" cy="1269"/>
                </a:xfrm>
                <a:custGeom>
                  <a:avLst/>
                  <a:gdLst>
                    <a:gd name="connsiteX0" fmla="*/ 0 w 12658"/>
                    <a:gd name="connsiteY0" fmla="*/ 0 h 1269"/>
                    <a:gd name="connsiteX1" fmla="*/ 0 w 12658"/>
                    <a:gd name="connsiteY1" fmla="*/ 1269 h 1269"/>
                  </a:gdLst>
                  <a:ahLst/>
                  <a:cxnLst>
                    <a:cxn ang="0">
                      <a:pos x="connsiteX0" y="connsiteY0"/>
                    </a:cxn>
                    <a:cxn ang="0">
                      <a:pos x="connsiteX1" y="connsiteY1"/>
                    </a:cxn>
                  </a:cxnLst>
                  <a:rect l="l" t="t" r="r" b="b"/>
                  <a:pathLst>
                    <a:path w="12658" h="1269">
                      <a:moveTo>
                        <a:pt x="0" y="0"/>
                      </a:moveTo>
                      <a:lnTo>
                        <a:pt x="0" y="1269"/>
                      </a:lnTo>
                    </a:path>
                  </a:pathLst>
                </a:custGeom>
                <a:ln w="12654" cap="flat">
                  <a:noFill/>
                  <a:prstDash val="solid"/>
                  <a:miter/>
                </a:ln>
              </p:spPr>
              <p:txBody>
                <a:bodyPr rtlCol="0" anchor="ctr"/>
                <a:lstStyle/>
                <a:p>
                  <a:endParaRPr lang="zh-CN" altLang="en-US" sz="675"/>
                </a:p>
              </p:txBody>
            </p:sp>
          </p:grpSp>
          <p:sp>
            <p:nvSpPr>
              <p:cNvPr id="107" name="任意形状 106">
                <a:extLst>
                  <a:ext uri="{FF2B5EF4-FFF2-40B4-BE49-F238E27FC236}">
                    <a16:creationId xmlns:a16="http://schemas.microsoft.com/office/drawing/2014/main" id="{760B2612-51E9-5DD6-6662-5DF401A53CB6}"/>
                  </a:ext>
                </a:extLst>
              </p:cNvPr>
              <p:cNvSpPr/>
              <p:nvPr/>
            </p:nvSpPr>
            <p:spPr>
              <a:xfrm>
                <a:off x="22782635" y="1354765"/>
                <a:ext cx="96202" cy="96444"/>
              </a:xfrm>
              <a:custGeom>
                <a:avLst/>
                <a:gdLst>
                  <a:gd name="connsiteX0" fmla="*/ 48101 w 96202"/>
                  <a:gd name="connsiteY0" fmla="*/ 96444 h 96444"/>
                  <a:gd name="connsiteX1" fmla="*/ 0 w 96202"/>
                  <a:gd name="connsiteY1" fmla="*/ 48222 h 96444"/>
                  <a:gd name="connsiteX2" fmla="*/ 48101 w 96202"/>
                  <a:gd name="connsiteY2" fmla="*/ 0 h 96444"/>
                  <a:gd name="connsiteX3" fmla="*/ 96203 w 96202"/>
                  <a:gd name="connsiteY3" fmla="*/ 48222 h 96444"/>
                  <a:gd name="connsiteX4" fmla="*/ 48101 w 96202"/>
                  <a:gd name="connsiteY4" fmla="*/ 96444 h 9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202" h="96444">
                    <a:moveTo>
                      <a:pt x="48101" y="96444"/>
                    </a:moveTo>
                    <a:cubicBezTo>
                      <a:pt x="21519" y="96444"/>
                      <a:pt x="0" y="74871"/>
                      <a:pt x="0" y="48222"/>
                    </a:cubicBezTo>
                    <a:cubicBezTo>
                      <a:pt x="0" y="21573"/>
                      <a:pt x="21519" y="0"/>
                      <a:pt x="48101" y="0"/>
                    </a:cubicBezTo>
                    <a:cubicBezTo>
                      <a:pt x="74684" y="0"/>
                      <a:pt x="96203" y="21573"/>
                      <a:pt x="96203" y="48222"/>
                    </a:cubicBezTo>
                    <a:cubicBezTo>
                      <a:pt x="96203" y="74871"/>
                      <a:pt x="74684" y="96444"/>
                      <a:pt x="48101" y="96444"/>
                    </a:cubicBezTo>
                    <a:close/>
                  </a:path>
                </a:pathLst>
              </a:custGeom>
              <a:solidFill>
                <a:srgbClr val="F74020"/>
              </a:solidFill>
              <a:ln w="12654" cap="flat">
                <a:noFill/>
                <a:prstDash val="solid"/>
                <a:miter/>
              </a:ln>
            </p:spPr>
            <p:txBody>
              <a:bodyPr rtlCol="0" anchor="ctr"/>
              <a:lstStyle/>
              <a:p>
                <a:endParaRPr lang="zh-CN" altLang="en-US" sz="675"/>
              </a:p>
            </p:txBody>
          </p:sp>
        </p:grpSp>
        <p:grpSp>
          <p:nvGrpSpPr>
            <p:cNvPr id="97" name="图形 36">
              <a:extLst>
                <a:ext uri="{FF2B5EF4-FFF2-40B4-BE49-F238E27FC236}">
                  <a16:creationId xmlns:a16="http://schemas.microsoft.com/office/drawing/2014/main" id="{2F67D5D8-9FF7-82AC-D514-BD21BF571370}"/>
                </a:ext>
              </a:extLst>
            </p:cNvPr>
            <p:cNvGrpSpPr/>
            <p:nvPr/>
          </p:nvGrpSpPr>
          <p:grpSpPr>
            <a:xfrm>
              <a:off x="20715537" y="1329385"/>
              <a:ext cx="2136719" cy="508868"/>
              <a:chOff x="20715537" y="1329385"/>
              <a:chExt cx="2136719" cy="508868"/>
            </a:xfrm>
            <a:solidFill>
              <a:srgbClr val="7B7A7B"/>
            </a:solidFill>
          </p:grpSpPr>
          <p:sp>
            <p:nvSpPr>
              <p:cNvPr id="98" name="任意形状 97">
                <a:extLst>
                  <a:ext uri="{FF2B5EF4-FFF2-40B4-BE49-F238E27FC236}">
                    <a16:creationId xmlns:a16="http://schemas.microsoft.com/office/drawing/2014/main" id="{F3386B3C-C969-26A5-262E-820381AE88BB}"/>
                  </a:ext>
                </a:extLst>
              </p:cNvPr>
              <p:cNvSpPr/>
              <p:nvPr/>
            </p:nvSpPr>
            <p:spPr>
              <a:xfrm>
                <a:off x="21911745" y="1460092"/>
                <a:ext cx="373419" cy="375624"/>
              </a:xfrm>
              <a:custGeom>
                <a:avLst/>
                <a:gdLst>
                  <a:gd name="connsiteX0" fmla="*/ 262027 w 373419"/>
                  <a:gd name="connsiteY0" fmla="*/ 0 h 375624"/>
                  <a:gd name="connsiteX1" fmla="*/ 202533 w 373419"/>
                  <a:gd name="connsiteY1" fmla="*/ 0 h 375624"/>
                  <a:gd name="connsiteX2" fmla="*/ 183545 w 373419"/>
                  <a:gd name="connsiteY2" fmla="*/ 107865 h 375624"/>
                  <a:gd name="connsiteX3" fmla="*/ 54431 w 373419"/>
                  <a:gd name="connsiteY3" fmla="*/ 107865 h 375624"/>
                  <a:gd name="connsiteX4" fmla="*/ 45570 w 373419"/>
                  <a:gd name="connsiteY4" fmla="*/ 159894 h 375624"/>
                  <a:gd name="connsiteX5" fmla="*/ 174684 w 373419"/>
                  <a:gd name="connsiteY5" fmla="*/ 159894 h 375624"/>
                  <a:gd name="connsiteX6" fmla="*/ 146836 w 373419"/>
                  <a:gd name="connsiteY6" fmla="*/ 322326 h 375624"/>
                  <a:gd name="connsiteX7" fmla="*/ 6329 w 373419"/>
                  <a:gd name="connsiteY7" fmla="*/ 322326 h 375624"/>
                  <a:gd name="connsiteX8" fmla="*/ 0 w 373419"/>
                  <a:gd name="connsiteY8" fmla="*/ 375624 h 375624"/>
                  <a:gd name="connsiteX9" fmla="*/ 343040 w 373419"/>
                  <a:gd name="connsiteY9" fmla="*/ 375624 h 375624"/>
                  <a:gd name="connsiteX10" fmla="*/ 350635 w 373419"/>
                  <a:gd name="connsiteY10" fmla="*/ 322326 h 375624"/>
                  <a:gd name="connsiteX11" fmla="*/ 206330 w 373419"/>
                  <a:gd name="connsiteY11" fmla="*/ 322326 h 375624"/>
                  <a:gd name="connsiteX12" fmla="*/ 234178 w 373419"/>
                  <a:gd name="connsiteY12" fmla="*/ 159894 h 375624"/>
                  <a:gd name="connsiteX13" fmla="*/ 364559 w 373419"/>
                  <a:gd name="connsiteY13" fmla="*/ 159894 h 375624"/>
                  <a:gd name="connsiteX14" fmla="*/ 373420 w 373419"/>
                  <a:gd name="connsiteY14" fmla="*/ 107865 h 375624"/>
                  <a:gd name="connsiteX15" fmla="*/ 244305 w 373419"/>
                  <a:gd name="connsiteY15" fmla="*/ 107865 h 375624"/>
                  <a:gd name="connsiteX16" fmla="*/ 262027 w 373419"/>
                  <a:gd name="connsiteY16" fmla="*/ 0 h 375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73419" h="375624">
                    <a:moveTo>
                      <a:pt x="262027" y="0"/>
                    </a:moveTo>
                    <a:lnTo>
                      <a:pt x="202533" y="0"/>
                    </a:lnTo>
                    <a:lnTo>
                      <a:pt x="183545" y="107865"/>
                    </a:lnTo>
                    <a:lnTo>
                      <a:pt x="54431" y="107865"/>
                    </a:lnTo>
                    <a:lnTo>
                      <a:pt x="45570" y="159894"/>
                    </a:lnTo>
                    <a:lnTo>
                      <a:pt x="174684" y="159894"/>
                    </a:lnTo>
                    <a:lnTo>
                      <a:pt x="146836" y="322326"/>
                    </a:lnTo>
                    <a:lnTo>
                      <a:pt x="6329" y="322326"/>
                    </a:lnTo>
                    <a:lnTo>
                      <a:pt x="0" y="375624"/>
                    </a:lnTo>
                    <a:lnTo>
                      <a:pt x="343040" y="375624"/>
                    </a:lnTo>
                    <a:lnTo>
                      <a:pt x="350635" y="322326"/>
                    </a:lnTo>
                    <a:lnTo>
                      <a:pt x="206330" y="322326"/>
                    </a:lnTo>
                    <a:lnTo>
                      <a:pt x="234178" y="159894"/>
                    </a:lnTo>
                    <a:lnTo>
                      <a:pt x="364559" y="159894"/>
                    </a:lnTo>
                    <a:lnTo>
                      <a:pt x="373420" y="107865"/>
                    </a:lnTo>
                    <a:lnTo>
                      <a:pt x="244305" y="107865"/>
                    </a:lnTo>
                    <a:lnTo>
                      <a:pt x="262027" y="0"/>
                    </a:lnTo>
                    <a:close/>
                  </a:path>
                </a:pathLst>
              </a:custGeom>
              <a:solidFill>
                <a:srgbClr val="7B7A7B"/>
              </a:solidFill>
              <a:ln w="12654" cap="flat">
                <a:noFill/>
                <a:prstDash val="solid"/>
                <a:miter/>
              </a:ln>
            </p:spPr>
            <p:txBody>
              <a:bodyPr rtlCol="0" anchor="ctr"/>
              <a:lstStyle/>
              <a:p>
                <a:endParaRPr lang="zh-CN" altLang="en-US" sz="675"/>
              </a:p>
            </p:txBody>
          </p:sp>
          <p:sp>
            <p:nvSpPr>
              <p:cNvPr id="99" name="任意形状 98">
                <a:extLst>
                  <a:ext uri="{FF2B5EF4-FFF2-40B4-BE49-F238E27FC236}">
                    <a16:creationId xmlns:a16="http://schemas.microsoft.com/office/drawing/2014/main" id="{C0C645DB-117B-8648-75B6-845D2934760C}"/>
                  </a:ext>
                </a:extLst>
              </p:cNvPr>
              <p:cNvSpPr/>
              <p:nvPr/>
            </p:nvSpPr>
            <p:spPr>
              <a:xfrm>
                <a:off x="21792757" y="1329385"/>
                <a:ext cx="522787" cy="507600"/>
              </a:xfrm>
              <a:custGeom>
                <a:avLst/>
                <a:gdLst>
                  <a:gd name="connsiteX0" fmla="*/ 277216 w 522787"/>
                  <a:gd name="connsiteY0" fmla="*/ 0 h 507600"/>
                  <a:gd name="connsiteX1" fmla="*/ 210128 w 522787"/>
                  <a:gd name="connsiteY1" fmla="*/ 0 h 507600"/>
                  <a:gd name="connsiteX2" fmla="*/ 182279 w 522787"/>
                  <a:gd name="connsiteY2" fmla="*/ 44415 h 507600"/>
                  <a:gd name="connsiteX3" fmla="*/ 43038 w 522787"/>
                  <a:gd name="connsiteY3" fmla="*/ 44415 h 507600"/>
                  <a:gd name="connsiteX4" fmla="*/ 34177 w 522787"/>
                  <a:gd name="connsiteY4" fmla="*/ 97713 h 507600"/>
                  <a:gd name="connsiteX5" fmla="*/ 146836 w 522787"/>
                  <a:gd name="connsiteY5" fmla="*/ 97713 h 507600"/>
                  <a:gd name="connsiteX6" fmla="*/ 82279 w 522787"/>
                  <a:gd name="connsiteY6" fmla="*/ 187812 h 507600"/>
                  <a:gd name="connsiteX7" fmla="*/ 0 w 522787"/>
                  <a:gd name="connsiteY7" fmla="*/ 293139 h 507600"/>
                  <a:gd name="connsiteX8" fmla="*/ 65823 w 522787"/>
                  <a:gd name="connsiteY8" fmla="*/ 293139 h 507600"/>
                  <a:gd name="connsiteX9" fmla="*/ 31646 w 522787"/>
                  <a:gd name="connsiteY9" fmla="*/ 507600 h 507600"/>
                  <a:gd name="connsiteX10" fmla="*/ 91140 w 522787"/>
                  <a:gd name="connsiteY10" fmla="*/ 507600 h 507600"/>
                  <a:gd name="connsiteX11" fmla="*/ 140507 w 522787"/>
                  <a:gd name="connsiteY11" fmla="*/ 203040 h 507600"/>
                  <a:gd name="connsiteX12" fmla="*/ 178482 w 522787"/>
                  <a:gd name="connsiteY12" fmla="*/ 151011 h 507600"/>
                  <a:gd name="connsiteX13" fmla="*/ 213925 w 522787"/>
                  <a:gd name="connsiteY13" fmla="*/ 98982 h 507600"/>
                  <a:gd name="connsiteX14" fmla="*/ 513927 w 522787"/>
                  <a:gd name="connsiteY14" fmla="*/ 98982 h 507600"/>
                  <a:gd name="connsiteX15" fmla="*/ 522787 w 522787"/>
                  <a:gd name="connsiteY15" fmla="*/ 45684 h 507600"/>
                  <a:gd name="connsiteX16" fmla="*/ 248103 w 522787"/>
                  <a:gd name="connsiteY16" fmla="*/ 45684 h 507600"/>
                  <a:gd name="connsiteX17" fmla="*/ 277216 w 522787"/>
                  <a:gd name="connsiteY17" fmla="*/ 0 h 507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2787" h="507600">
                    <a:moveTo>
                      <a:pt x="277216" y="0"/>
                    </a:moveTo>
                    <a:lnTo>
                      <a:pt x="210128" y="0"/>
                    </a:lnTo>
                    <a:lnTo>
                      <a:pt x="182279" y="44415"/>
                    </a:lnTo>
                    <a:lnTo>
                      <a:pt x="43038" y="44415"/>
                    </a:lnTo>
                    <a:lnTo>
                      <a:pt x="34177" y="97713"/>
                    </a:lnTo>
                    <a:lnTo>
                      <a:pt x="146836" y="97713"/>
                    </a:lnTo>
                    <a:cubicBezTo>
                      <a:pt x="127849" y="126900"/>
                      <a:pt x="106330" y="156087"/>
                      <a:pt x="82279" y="187812"/>
                    </a:cubicBezTo>
                    <a:cubicBezTo>
                      <a:pt x="58228" y="219537"/>
                      <a:pt x="31646" y="253800"/>
                      <a:pt x="0" y="293139"/>
                    </a:cubicBezTo>
                    <a:lnTo>
                      <a:pt x="65823" y="293139"/>
                    </a:lnTo>
                    <a:lnTo>
                      <a:pt x="31646" y="507600"/>
                    </a:lnTo>
                    <a:lnTo>
                      <a:pt x="91140" y="507600"/>
                    </a:lnTo>
                    <a:lnTo>
                      <a:pt x="140507" y="203040"/>
                    </a:lnTo>
                    <a:cubicBezTo>
                      <a:pt x="153165" y="185274"/>
                      <a:pt x="165824" y="167508"/>
                      <a:pt x="178482" y="151011"/>
                    </a:cubicBezTo>
                    <a:cubicBezTo>
                      <a:pt x="191140" y="133245"/>
                      <a:pt x="202533" y="116748"/>
                      <a:pt x="213925" y="98982"/>
                    </a:cubicBezTo>
                    <a:lnTo>
                      <a:pt x="513927" y="98982"/>
                    </a:lnTo>
                    <a:lnTo>
                      <a:pt x="522787" y="45684"/>
                    </a:lnTo>
                    <a:lnTo>
                      <a:pt x="248103" y="45684"/>
                    </a:lnTo>
                    <a:lnTo>
                      <a:pt x="277216" y="0"/>
                    </a:lnTo>
                    <a:close/>
                  </a:path>
                </a:pathLst>
              </a:custGeom>
              <a:solidFill>
                <a:srgbClr val="7B7A7B"/>
              </a:solidFill>
              <a:ln w="12654" cap="flat">
                <a:noFill/>
                <a:prstDash val="solid"/>
                <a:miter/>
              </a:ln>
            </p:spPr>
            <p:txBody>
              <a:bodyPr rtlCol="0" anchor="ctr"/>
              <a:lstStyle/>
              <a:p>
                <a:endParaRPr lang="zh-CN" altLang="en-US" sz="675"/>
              </a:p>
            </p:txBody>
          </p:sp>
          <p:sp>
            <p:nvSpPr>
              <p:cNvPr id="100" name="任意形状 99">
                <a:extLst>
                  <a:ext uri="{FF2B5EF4-FFF2-40B4-BE49-F238E27FC236}">
                    <a16:creationId xmlns:a16="http://schemas.microsoft.com/office/drawing/2014/main" id="{B5D98C9B-3EFF-9A3A-E071-5481ADFC3E46}"/>
                  </a:ext>
                </a:extLst>
              </p:cNvPr>
              <p:cNvSpPr/>
              <p:nvPr/>
            </p:nvSpPr>
            <p:spPr>
              <a:xfrm>
                <a:off x="22306683" y="1781148"/>
                <a:ext cx="197469" cy="55836"/>
              </a:xfrm>
              <a:custGeom>
                <a:avLst/>
                <a:gdLst>
                  <a:gd name="connsiteX0" fmla="*/ 197469 w 197469"/>
                  <a:gd name="connsiteY0" fmla="*/ 0 h 55836"/>
                  <a:gd name="connsiteX1" fmla="*/ 7595 w 197469"/>
                  <a:gd name="connsiteY1" fmla="*/ 0 h 55836"/>
                  <a:gd name="connsiteX2" fmla="*/ 0 w 197469"/>
                  <a:gd name="connsiteY2" fmla="*/ 55836 h 55836"/>
                  <a:gd name="connsiteX3" fmla="*/ 188608 w 197469"/>
                  <a:gd name="connsiteY3" fmla="*/ 55836 h 55836"/>
                  <a:gd name="connsiteX4" fmla="*/ 197469 w 197469"/>
                  <a:gd name="connsiteY4" fmla="*/ 0 h 558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469" h="55836">
                    <a:moveTo>
                      <a:pt x="197469" y="0"/>
                    </a:moveTo>
                    <a:lnTo>
                      <a:pt x="7595" y="0"/>
                    </a:lnTo>
                    <a:lnTo>
                      <a:pt x="0" y="55836"/>
                    </a:lnTo>
                    <a:lnTo>
                      <a:pt x="188608" y="55836"/>
                    </a:lnTo>
                    <a:lnTo>
                      <a:pt x="197469" y="0"/>
                    </a:lnTo>
                    <a:close/>
                  </a:path>
                </a:pathLst>
              </a:custGeom>
              <a:solidFill>
                <a:srgbClr val="7B7A7B"/>
              </a:solidFill>
              <a:ln w="12654" cap="flat">
                <a:noFill/>
                <a:prstDash val="solid"/>
                <a:miter/>
              </a:ln>
            </p:spPr>
            <p:txBody>
              <a:bodyPr rtlCol="0" anchor="ctr"/>
              <a:lstStyle/>
              <a:p>
                <a:endParaRPr lang="zh-CN" altLang="en-US" sz="675"/>
              </a:p>
            </p:txBody>
          </p:sp>
          <p:sp>
            <p:nvSpPr>
              <p:cNvPr id="101" name="任意形状 100">
                <a:extLst>
                  <a:ext uri="{FF2B5EF4-FFF2-40B4-BE49-F238E27FC236}">
                    <a16:creationId xmlns:a16="http://schemas.microsoft.com/office/drawing/2014/main" id="{7F72F347-D1D7-BD52-9941-C943D1B57795}"/>
                  </a:ext>
                </a:extLst>
              </p:cNvPr>
              <p:cNvSpPr/>
              <p:nvPr/>
            </p:nvSpPr>
            <p:spPr>
              <a:xfrm>
                <a:off x="22324405" y="1333192"/>
                <a:ext cx="217722" cy="390852"/>
              </a:xfrm>
              <a:custGeom>
                <a:avLst/>
                <a:gdLst>
                  <a:gd name="connsiteX0" fmla="*/ 0 w 217722"/>
                  <a:gd name="connsiteY0" fmla="*/ 390852 h 390852"/>
                  <a:gd name="connsiteX1" fmla="*/ 186077 w 217722"/>
                  <a:gd name="connsiteY1" fmla="*/ 390852 h 390852"/>
                  <a:gd name="connsiteX2" fmla="*/ 194938 w 217722"/>
                  <a:gd name="connsiteY2" fmla="*/ 335016 h 390852"/>
                  <a:gd name="connsiteX3" fmla="*/ 100000 w 217722"/>
                  <a:gd name="connsiteY3" fmla="*/ 335016 h 390852"/>
                  <a:gd name="connsiteX4" fmla="*/ 160760 w 217722"/>
                  <a:gd name="connsiteY4" fmla="*/ 236034 h 390852"/>
                  <a:gd name="connsiteX5" fmla="*/ 217723 w 217722"/>
                  <a:gd name="connsiteY5" fmla="*/ 126900 h 390852"/>
                  <a:gd name="connsiteX6" fmla="*/ 156963 w 217722"/>
                  <a:gd name="connsiteY6" fmla="*/ 126900 h 390852"/>
                  <a:gd name="connsiteX7" fmla="*/ 139241 w 217722"/>
                  <a:gd name="connsiteY7" fmla="*/ 162432 h 390852"/>
                  <a:gd name="connsiteX8" fmla="*/ 113925 w 217722"/>
                  <a:gd name="connsiteY8" fmla="*/ 162432 h 390852"/>
                  <a:gd name="connsiteX9" fmla="*/ 135444 w 217722"/>
                  <a:gd name="connsiteY9" fmla="*/ 125631 h 390852"/>
                  <a:gd name="connsiteX10" fmla="*/ 158229 w 217722"/>
                  <a:gd name="connsiteY10" fmla="*/ 85023 h 390852"/>
                  <a:gd name="connsiteX11" fmla="*/ 179748 w 217722"/>
                  <a:gd name="connsiteY11" fmla="*/ 41877 h 390852"/>
                  <a:gd name="connsiteX12" fmla="*/ 198735 w 217722"/>
                  <a:gd name="connsiteY12" fmla="*/ 0 h 390852"/>
                  <a:gd name="connsiteX13" fmla="*/ 136710 w 217722"/>
                  <a:gd name="connsiteY13" fmla="*/ 0 h 390852"/>
                  <a:gd name="connsiteX14" fmla="*/ 115191 w 217722"/>
                  <a:gd name="connsiteY14" fmla="*/ 49491 h 390852"/>
                  <a:gd name="connsiteX15" fmla="*/ 87342 w 217722"/>
                  <a:gd name="connsiteY15" fmla="*/ 105327 h 390852"/>
                  <a:gd name="connsiteX16" fmla="*/ 55696 w 217722"/>
                  <a:gd name="connsiteY16" fmla="*/ 163701 h 390852"/>
                  <a:gd name="connsiteX17" fmla="*/ 24051 w 217722"/>
                  <a:gd name="connsiteY17" fmla="*/ 216999 h 390852"/>
                  <a:gd name="connsiteX18" fmla="*/ 111393 w 217722"/>
                  <a:gd name="connsiteY18" fmla="*/ 216999 h 390852"/>
                  <a:gd name="connsiteX19" fmla="*/ 56962 w 217722"/>
                  <a:gd name="connsiteY19" fmla="*/ 304560 h 390852"/>
                  <a:gd name="connsiteX20" fmla="*/ 0 w 217722"/>
                  <a:gd name="connsiteY20" fmla="*/ 390852 h 390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7722" h="390852">
                    <a:moveTo>
                      <a:pt x="0" y="390852"/>
                    </a:moveTo>
                    <a:lnTo>
                      <a:pt x="186077" y="390852"/>
                    </a:lnTo>
                    <a:lnTo>
                      <a:pt x="194938" y="335016"/>
                    </a:lnTo>
                    <a:lnTo>
                      <a:pt x="100000" y="335016"/>
                    </a:lnTo>
                    <a:cubicBezTo>
                      <a:pt x="118988" y="305829"/>
                      <a:pt x="139241" y="272835"/>
                      <a:pt x="160760" y="236034"/>
                    </a:cubicBezTo>
                    <a:cubicBezTo>
                      <a:pt x="181014" y="199233"/>
                      <a:pt x="201267" y="163701"/>
                      <a:pt x="217723" y="126900"/>
                    </a:cubicBezTo>
                    <a:lnTo>
                      <a:pt x="156963" y="126900"/>
                    </a:lnTo>
                    <a:cubicBezTo>
                      <a:pt x="151899" y="138321"/>
                      <a:pt x="145570" y="149742"/>
                      <a:pt x="139241" y="162432"/>
                    </a:cubicBezTo>
                    <a:lnTo>
                      <a:pt x="113925" y="162432"/>
                    </a:lnTo>
                    <a:cubicBezTo>
                      <a:pt x="120254" y="151011"/>
                      <a:pt x="127849" y="138321"/>
                      <a:pt x="135444" y="125631"/>
                    </a:cubicBezTo>
                    <a:cubicBezTo>
                      <a:pt x="143039" y="112941"/>
                      <a:pt x="150634" y="98982"/>
                      <a:pt x="158229" y="85023"/>
                    </a:cubicBezTo>
                    <a:cubicBezTo>
                      <a:pt x="165824" y="71064"/>
                      <a:pt x="173419" y="57105"/>
                      <a:pt x="179748" y="41877"/>
                    </a:cubicBezTo>
                    <a:cubicBezTo>
                      <a:pt x="187343" y="27918"/>
                      <a:pt x="193672" y="12690"/>
                      <a:pt x="198735" y="0"/>
                    </a:cubicBezTo>
                    <a:lnTo>
                      <a:pt x="136710" y="0"/>
                    </a:lnTo>
                    <a:cubicBezTo>
                      <a:pt x="130380" y="13959"/>
                      <a:pt x="124051" y="30456"/>
                      <a:pt x="115191" y="49491"/>
                    </a:cubicBezTo>
                    <a:cubicBezTo>
                      <a:pt x="106330" y="67257"/>
                      <a:pt x="97469" y="86292"/>
                      <a:pt x="87342" y="105327"/>
                    </a:cubicBezTo>
                    <a:cubicBezTo>
                      <a:pt x="77216" y="124362"/>
                      <a:pt x="67089" y="143397"/>
                      <a:pt x="55696" y="163701"/>
                    </a:cubicBezTo>
                    <a:cubicBezTo>
                      <a:pt x="44304" y="182736"/>
                      <a:pt x="34177" y="200502"/>
                      <a:pt x="24051" y="216999"/>
                    </a:cubicBezTo>
                    <a:lnTo>
                      <a:pt x="111393" y="216999"/>
                    </a:lnTo>
                    <a:cubicBezTo>
                      <a:pt x="94937" y="246186"/>
                      <a:pt x="75950" y="275373"/>
                      <a:pt x="56962" y="304560"/>
                    </a:cubicBezTo>
                    <a:cubicBezTo>
                      <a:pt x="37975" y="333747"/>
                      <a:pt x="18987" y="362934"/>
                      <a:pt x="0" y="390852"/>
                    </a:cubicBezTo>
                  </a:path>
                </a:pathLst>
              </a:custGeom>
              <a:solidFill>
                <a:srgbClr val="7B7A7B"/>
              </a:solidFill>
              <a:ln w="12654" cap="flat">
                <a:noFill/>
                <a:prstDash val="solid"/>
                <a:miter/>
              </a:ln>
            </p:spPr>
            <p:txBody>
              <a:bodyPr rtlCol="0" anchor="ctr"/>
              <a:lstStyle/>
              <a:p>
                <a:endParaRPr lang="zh-CN" altLang="en-US" sz="675"/>
              </a:p>
            </p:txBody>
          </p:sp>
          <p:sp>
            <p:nvSpPr>
              <p:cNvPr id="102" name="任意形状 101">
                <a:extLst>
                  <a:ext uri="{FF2B5EF4-FFF2-40B4-BE49-F238E27FC236}">
                    <a16:creationId xmlns:a16="http://schemas.microsoft.com/office/drawing/2014/main" id="{CFA836EC-41AD-3635-9DCE-E9A064525F47}"/>
                  </a:ext>
                </a:extLst>
              </p:cNvPr>
              <p:cNvSpPr/>
              <p:nvPr/>
            </p:nvSpPr>
            <p:spPr>
              <a:xfrm>
                <a:off x="20715537" y="1329385"/>
                <a:ext cx="534179" cy="507600"/>
              </a:xfrm>
              <a:custGeom>
                <a:avLst/>
                <a:gdLst>
                  <a:gd name="connsiteX0" fmla="*/ 449369 w 534179"/>
                  <a:gd name="connsiteY0" fmla="*/ 20304 h 507600"/>
                  <a:gd name="connsiteX1" fmla="*/ 459496 w 534179"/>
                  <a:gd name="connsiteY1" fmla="*/ 0 h 507600"/>
                  <a:gd name="connsiteX2" fmla="*/ 387344 w 534179"/>
                  <a:gd name="connsiteY2" fmla="*/ 0 h 507600"/>
                  <a:gd name="connsiteX3" fmla="*/ 377217 w 534179"/>
                  <a:gd name="connsiteY3" fmla="*/ 19035 h 507600"/>
                  <a:gd name="connsiteX4" fmla="*/ 364559 w 534179"/>
                  <a:gd name="connsiteY4" fmla="*/ 41877 h 507600"/>
                  <a:gd name="connsiteX5" fmla="*/ 207596 w 534179"/>
                  <a:gd name="connsiteY5" fmla="*/ 41877 h 507600"/>
                  <a:gd name="connsiteX6" fmla="*/ 201267 w 534179"/>
                  <a:gd name="connsiteY6" fmla="*/ 19035 h 507600"/>
                  <a:gd name="connsiteX7" fmla="*/ 194938 w 534179"/>
                  <a:gd name="connsiteY7" fmla="*/ 0 h 507600"/>
                  <a:gd name="connsiteX8" fmla="*/ 122785 w 534179"/>
                  <a:gd name="connsiteY8" fmla="*/ 0 h 507600"/>
                  <a:gd name="connsiteX9" fmla="*/ 127849 w 534179"/>
                  <a:gd name="connsiteY9" fmla="*/ 19035 h 507600"/>
                  <a:gd name="connsiteX10" fmla="*/ 132912 w 534179"/>
                  <a:gd name="connsiteY10" fmla="*/ 41877 h 507600"/>
                  <a:gd name="connsiteX11" fmla="*/ 35443 w 534179"/>
                  <a:gd name="connsiteY11" fmla="*/ 41877 h 507600"/>
                  <a:gd name="connsiteX12" fmla="*/ 27848 w 534179"/>
                  <a:gd name="connsiteY12" fmla="*/ 93906 h 507600"/>
                  <a:gd name="connsiteX13" fmla="*/ 235444 w 534179"/>
                  <a:gd name="connsiteY13" fmla="*/ 93906 h 507600"/>
                  <a:gd name="connsiteX14" fmla="*/ 224052 w 534179"/>
                  <a:gd name="connsiteY14" fmla="*/ 119286 h 507600"/>
                  <a:gd name="connsiteX15" fmla="*/ 211393 w 534179"/>
                  <a:gd name="connsiteY15" fmla="*/ 144666 h 507600"/>
                  <a:gd name="connsiteX16" fmla="*/ 55696 w 534179"/>
                  <a:gd name="connsiteY16" fmla="*/ 144666 h 507600"/>
                  <a:gd name="connsiteX17" fmla="*/ 0 w 534179"/>
                  <a:gd name="connsiteY17" fmla="*/ 507600 h 507600"/>
                  <a:gd name="connsiteX18" fmla="*/ 381014 w 534179"/>
                  <a:gd name="connsiteY18" fmla="*/ 507600 h 507600"/>
                  <a:gd name="connsiteX19" fmla="*/ 429116 w 534179"/>
                  <a:gd name="connsiteY19" fmla="*/ 465723 h 507600"/>
                  <a:gd name="connsiteX20" fmla="*/ 429116 w 534179"/>
                  <a:gd name="connsiteY20" fmla="*/ 465723 h 507600"/>
                  <a:gd name="connsiteX21" fmla="*/ 481015 w 534179"/>
                  <a:gd name="connsiteY21" fmla="*/ 144666 h 507600"/>
                  <a:gd name="connsiteX22" fmla="*/ 288609 w 534179"/>
                  <a:gd name="connsiteY22" fmla="*/ 144666 h 507600"/>
                  <a:gd name="connsiteX23" fmla="*/ 301267 w 534179"/>
                  <a:gd name="connsiteY23" fmla="*/ 120555 h 507600"/>
                  <a:gd name="connsiteX24" fmla="*/ 312660 w 534179"/>
                  <a:gd name="connsiteY24" fmla="*/ 95175 h 507600"/>
                  <a:gd name="connsiteX25" fmla="*/ 525319 w 534179"/>
                  <a:gd name="connsiteY25" fmla="*/ 95175 h 507600"/>
                  <a:gd name="connsiteX26" fmla="*/ 534180 w 534179"/>
                  <a:gd name="connsiteY26" fmla="*/ 43146 h 507600"/>
                  <a:gd name="connsiteX27" fmla="*/ 437977 w 534179"/>
                  <a:gd name="connsiteY27" fmla="*/ 43146 h 507600"/>
                  <a:gd name="connsiteX28" fmla="*/ 449369 w 534179"/>
                  <a:gd name="connsiteY28" fmla="*/ 21573 h 507600"/>
                  <a:gd name="connsiteX29" fmla="*/ 387344 w 534179"/>
                  <a:gd name="connsiteY29" fmla="*/ 352782 h 507600"/>
                  <a:gd name="connsiteX30" fmla="*/ 84810 w 534179"/>
                  <a:gd name="connsiteY30" fmla="*/ 352782 h 507600"/>
                  <a:gd name="connsiteX31" fmla="*/ 92405 w 534179"/>
                  <a:gd name="connsiteY31" fmla="*/ 300753 h 507600"/>
                  <a:gd name="connsiteX32" fmla="*/ 394939 w 534179"/>
                  <a:gd name="connsiteY32" fmla="*/ 300753 h 507600"/>
                  <a:gd name="connsiteX33" fmla="*/ 386078 w 534179"/>
                  <a:gd name="connsiteY33" fmla="*/ 352782 h 507600"/>
                  <a:gd name="connsiteX34" fmla="*/ 77216 w 534179"/>
                  <a:gd name="connsiteY34" fmla="*/ 403542 h 507600"/>
                  <a:gd name="connsiteX35" fmla="*/ 379749 w 534179"/>
                  <a:gd name="connsiteY35" fmla="*/ 403542 h 507600"/>
                  <a:gd name="connsiteX36" fmla="*/ 375951 w 534179"/>
                  <a:gd name="connsiteY36" fmla="*/ 427653 h 507600"/>
                  <a:gd name="connsiteX37" fmla="*/ 375951 w 534179"/>
                  <a:gd name="connsiteY37" fmla="*/ 427653 h 507600"/>
                  <a:gd name="connsiteX38" fmla="*/ 375951 w 534179"/>
                  <a:gd name="connsiteY38" fmla="*/ 436536 h 507600"/>
                  <a:gd name="connsiteX39" fmla="*/ 370888 w 534179"/>
                  <a:gd name="connsiteY39" fmla="*/ 456840 h 507600"/>
                  <a:gd name="connsiteX40" fmla="*/ 69621 w 534179"/>
                  <a:gd name="connsiteY40" fmla="*/ 456840 h 507600"/>
                  <a:gd name="connsiteX41" fmla="*/ 77216 w 534179"/>
                  <a:gd name="connsiteY41" fmla="*/ 404811 h 507600"/>
                  <a:gd name="connsiteX42" fmla="*/ 412660 w 534179"/>
                  <a:gd name="connsiteY42" fmla="*/ 196695 h 507600"/>
                  <a:gd name="connsiteX43" fmla="*/ 403799 w 534179"/>
                  <a:gd name="connsiteY43" fmla="*/ 249993 h 507600"/>
                  <a:gd name="connsiteX44" fmla="*/ 101266 w 534179"/>
                  <a:gd name="connsiteY44" fmla="*/ 249993 h 507600"/>
                  <a:gd name="connsiteX45" fmla="*/ 110127 w 534179"/>
                  <a:gd name="connsiteY45" fmla="*/ 196695 h 507600"/>
                  <a:gd name="connsiteX46" fmla="*/ 412660 w 534179"/>
                  <a:gd name="connsiteY46" fmla="*/ 196695 h 507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534179" h="507600">
                    <a:moveTo>
                      <a:pt x="449369" y="20304"/>
                    </a:moveTo>
                    <a:cubicBezTo>
                      <a:pt x="453167" y="12690"/>
                      <a:pt x="456964" y="6345"/>
                      <a:pt x="459496" y="0"/>
                    </a:cubicBezTo>
                    <a:lnTo>
                      <a:pt x="387344" y="0"/>
                    </a:lnTo>
                    <a:cubicBezTo>
                      <a:pt x="384812" y="5076"/>
                      <a:pt x="381014" y="12690"/>
                      <a:pt x="377217" y="19035"/>
                    </a:cubicBezTo>
                    <a:cubicBezTo>
                      <a:pt x="373419" y="26649"/>
                      <a:pt x="368356" y="34263"/>
                      <a:pt x="364559" y="41877"/>
                    </a:cubicBezTo>
                    <a:lnTo>
                      <a:pt x="207596" y="41877"/>
                    </a:lnTo>
                    <a:cubicBezTo>
                      <a:pt x="206330" y="34263"/>
                      <a:pt x="203798" y="26649"/>
                      <a:pt x="201267" y="19035"/>
                    </a:cubicBezTo>
                    <a:cubicBezTo>
                      <a:pt x="198735" y="11421"/>
                      <a:pt x="197469" y="5076"/>
                      <a:pt x="194938" y="0"/>
                    </a:cubicBezTo>
                    <a:lnTo>
                      <a:pt x="122785" y="0"/>
                    </a:lnTo>
                    <a:cubicBezTo>
                      <a:pt x="124051" y="5076"/>
                      <a:pt x="126583" y="11421"/>
                      <a:pt x="127849" y="19035"/>
                    </a:cubicBezTo>
                    <a:cubicBezTo>
                      <a:pt x="129115" y="26649"/>
                      <a:pt x="131646" y="34263"/>
                      <a:pt x="132912" y="41877"/>
                    </a:cubicBezTo>
                    <a:lnTo>
                      <a:pt x="35443" y="41877"/>
                    </a:lnTo>
                    <a:lnTo>
                      <a:pt x="27848" y="93906"/>
                    </a:lnTo>
                    <a:lnTo>
                      <a:pt x="235444" y="93906"/>
                    </a:lnTo>
                    <a:cubicBezTo>
                      <a:pt x="231647" y="101520"/>
                      <a:pt x="227849" y="110403"/>
                      <a:pt x="224052" y="119286"/>
                    </a:cubicBezTo>
                    <a:cubicBezTo>
                      <a:pt x="220254" y="128169"/>
                      <a:pt x="216457" y="135783"/>
                      <a:pt x="211393" y="144666"/>
                    </a:cubicBezTo>
                    <a:lnTo>
                      <a:pt x="55696" y="144666"/>
                    </a:lnTo>
                    <a:lnTo>
                      <a:pt x="0" y="507600"/>
                    </a:lnTo>
                    <a:lnTo>
                      <a:pt x="381014" y="507600"/>
                    </a:lnTo>
                    <a:cubicBezTo>
                      <a:pt x="403799" y="507600"/>
                      <a:pt x="425318" y="488565"/>
                      <a:pt x="429116" y="465723"/>
                    </a:cubicBezTo>
                    <a:lnTo>
                      <a:pt x="429116" y="465723"/>
                    </a:lnTo>
                    <a:lnTo>
                      <a:pt x="481015" y="144666"/>
                    </a:lnTo>
                    <a:lnTo>
                      <a:pt x="288609" y="144666"/>
                    </a:lnTo>
                    <a:cubicBezTo>
                      <a:pt x="292406" y="137052"/>
                      <a:pt x="297470" y="128169"/>
                      <a:pt x="301267" y="120555"/>
                    </a:cubicBezTo>
                    <a:cubicBezTo>
                      <a:pt x="305065" y="111672"/>
                      <a:pt x="308862" y="102789"/>
                      <a:pt x="312660" y="95175"/>
                    </a:cubicBezTo>
                    <a:lnTo>
                      <a:pt x="525319" y="95175"/>
                    </a:lnTo>
                    <a:lnTo>
                      <a:pt x="534180" y="43146"/>
                    </a:lnTo>
                    <a:lnTo>
                      <a:pt x="437977" y="43146"/>
                    </a:lnTo>
                    <a:cubicBezTo>
                      <a:pt x="441774" y="36801"/>
                      <a:pt x="445572" y="29187"/>
                      <a:pt x="449369" y="21573"/>
                    </a:cubicBezTo>
                    <a:moveTo>
                      <a:pt x="387344" y="352782"/>
                    </a:moveTo>
                    <a:lnTo>
                      <a:pt x="84810" y="352782"/>
                    </a:lnTo>
                    <a:lnTo>
                      <a:pt x="92405" y="300753"/>
                    </a:lnTo>
                    <a:lnTo>
                      <a:pt x="394939" y="300753"/>
                    </a:lnTo>
                    <a:lnTo>
                      <a:pt x="386078" y="352782"/>
                    </a:lnTo>
                    <a:close/>
                    <a:moveTo>
                      <a:pt x="77216" y="403542"/>
                    </a:moveTo>
                    <a:lnTo>
                      <a:pt x="379749" y="403542"/>
                    </a:lnTo>
                    <a:lnTo>
                      <a:pt x="375951" y="427653"/>
                    </a:lnTo>
                    <a:lnTo>
                      <a:pt x="375951" y="427653"/>
                    </a:lnTo>
                    <a:lnTo>
                      <a:pt x="375951" y="436536"/>
                    </a:lnTo>
                    <a:lnTo>
                      <a:pt x="370888" y="456840"/>
                    </a:lnTo>
                    <a:lnTo>
                      <a:pt x="69621" y="456840"/>
                    </a:lnTo>
                    <a:lnTo>
                      <a:pt x="77216" y="404811"/>
                    </a:lnTo>
                    <a:close/>
                    <a:moveTo>
                      <a:pt x="412660" y="196695"/>
                    </a:moveTo>
                    <a:lnTo>
                      <a:pt x="403799" y="249993"/>
                    </a:lnTo>
                    <a:lnTo>
                      <a:pt x="101266" y="249993"/>
                    </a:lnTo>
                    <a:lnTo>
                      <a:pt x="110127" y="196695"/>
                    </a:lnTo>
                    <a:lnTo>
                      <a:pt x="412660" y="196695"/>
                    </a:lnTo>
                    <a:close/>
                  </a:path>
                </a:pathLst>
              </a:custGeom>
              <a:solidFill>
                <a:srgbClr val="7B7A7B"/>
              </a:solidFill>
              <a:ln w="12654" cap="flat">
                <a:noFill/>
                <a:prstDash val="solid"/>
                <a:miter/>
              </a:ln>
            </p:spPr>
            <p:txBody>
              <a:bodyPr rtlCol="0" anchor="ctr"/>
              <a:lstStyle/>
              <a:p>
                <a:endParaRPr lang="zh-CN" altLang="en-US" sz="675"/>
              </a:p>
            </p:txBody>
          </p:sp>
          <p:sp>
            <p:nvSpPr>
              <p:cNvPr id="103" name="任意形状 102">
                <a:extLst>
                  <a:ext uri="{FF2B5EF4-FFF2-40B4-BE49-F238E27FC236}">
                    <a16:creationId xmlns:a16="http://schemas.microsoft.com/office/drawing/2014/main" id="{100EF555-66E2-B6B7-CEAB-004A612035D8}"/>
                  </a:ext>
                </a:extLst>
              </p:cNvPr>
              <p:cNvSpPr/>
              <p:nvPr/>
            </p:nvSpPr>
            <p:spPr>
              <a:xfrm>
                <a:off x="21531996" y="1340805"/>
                <a:ext cx="255697" cy="496179"/>
              </a:xfrm>
              <a:custGeom>
                <a:avLst/>
                <a:gdLst>
                  <a:gd name="connsiteX0" fmla="*/ 0 w 255697"/>
                  <a:gd name="connsiteY0" fmla="*/ 496179 h 496179"/>
                  <a:gd name="connsiteX1" fmla="*/ 56962 w 255697"/>
                  <a:gd name="connsiteY1" fmla="*/ 496179 h 496179"/>
                  <a:gd name="connsiteX2" fmla="*/ 127849 w 255697"/>
                  <a:gd name="connsiteY2" fmla="*/ 46953 h 496179"/>
                  <a:gd name="connsiteX3" fmla="*/ 192406 w 255697"/>
                  <a:gd name="connsiteY3" fmla="*/ 46953 h 496179"/>
                  <a:gd name="connsiteX4" fmla="*/ 181014 w 255697"/>
                  <a:gd name="connsiteY4" fmla="*/ 87561 h 496179"/>
                  <a:gd name="connsiteX5" fmla="*/ 167090 w 255697"/>
                  <a:gd name="connsiteY5" fmla="*/ 133245 h 496179"/>
                  <a:gd name="connsiteX6" fmla="*/ 150634 w 255697"/>
                  <a:gd name="connsiteY6" fmla="*/ 181467 h 496179"/>
                  <a:gd name="connsiteX7" fmla="*/ 131646 w 255697"/>
                  <a:gd name="connsiteY7" fmla="*/ 229689 h 496179"/>
                  <a:gd name="connsiteX8" fmla="*/ 168355 w 255697"/>
                  <a:gd name="connsiteY8" fmla="*/ 229689 h 496179"/>
                  <a:gd name="connsiteX9" fmla="*/ 153165 w 255697"/>
                  <a:gd name="connsiteY9" fmla="*/ 319788 h 496179"/>
                  <a:gd name="connsiteX10" fmla="*/ 129115 w 255697"/>
                  <a:gd name="connsiteY10" fmla="*/ 394659 h 496179"/>
                  <a:gd name="connsiteX11" fmla="*/ 87342 w 255697"/>
                  <a:gd name="connsiteY11" fmla="*/ 451764 h 496179"/>
                  <a:gd name="connsiteX12" fmla="*/ 154431 w 255697"/>
                  <a:gd name="connsiteY12" fmla="*/ 451764 h 496179"/>
                  <a:gd name="connsiteX13" fmla="*/ 186077 w 255697"/>
                  <a:gd name="connsiteY13" fmla="*/ 393390 h 496179"/>
                  <a:gd name="connsiteX14" fmla="*/ 206330 w 255697"/>
                  <a:gd name="connsiteY14" fmla="*/ 319788 h 496179"/>
                  <a:gd name="connsiteX15" fmla="*/ 229115 w 255697"/>
                  <a:gd name="connsiteY15" fmla="*/ 184005 h 496179"/>
                  <a:gd name="connsiteX16" fmla="*/ 202533 w 255697"/>
                  <a:gd name="connsiteY16" fmla="*/ 184005 h 496179"/>
                  <a:gd name="connsiteX17" fmla="*/ 216457 w 255697"/>
                  <a:gd name="connsiteY17" fmla="*/ 143397 h 496179"/>
                  <a:gd name="connsiteX18" fmla="*/ 230381 w 255697"/>
                  <a:gd name="connsiteY18" fmla="*/ 95175 h 496179"/>
                  <a:gd name="connsiteX19" fmla="*/ 244305 w 255697"/>
                  <a:gd name="connsiteY19" fmla="*/ 45684 h 496179"/>
                  <a:gd name="connsiteX20" fmla="*/ 255698 w 255697"/>
                  <a:gd name="connsiteY20" fmla="*/ 0 h 496179"/>
                  <a:gd name="connsiteX21" fmla="*/ 77216 w 255697"/>
                  <a:gd name="connsiteY21" fmla="*/ 0 h 496179"/>
                  <a:gd name="connsiteX22" fmla="*/ 0 w 255697"/>
                  <a:gd name="connsiteY22" fmla="*/ 494910 h 496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55697" h="496179">
                    <a:moveTo>
                      <a:pt x="0" y="496179"/>
                    </a:moveTo>
                    <a:lnTo>
                      <a:pt x="56962" y="496179"/>
                    </a:lnTo>
                    <a:lnTo>
                      <a:pt x="127849" y="46953"/>
                    </a:lnTo>
                    <a:lnTo>
                      <a:pt x="192406" y="46953"/>
                    </a:lnTo>
                    <a:cubicBezTo>
                      <a:pt x="188609" y="59643"/>
                      <a:pt x="184811" y="72333"/>
                      <a:pt x="181014" y="87561"/>
                    </a:cubicBezTo>
                    <a:cubicBezTo>
                      <a:pt x="177216" y="102789"/>
                      <a:pt x="172153" y="118017"/>
                      <a:pt x="167090" y="133245"/>
                    </a:cubicBezTo>
                    <a:cubicBezTo>
                      <a:pt x="162026" y="149742"/>
                      <a:pt x="155697" y="164970"/>
                      <a:pt x="150634" y="181467"/>
                    </a:cubicBezTo>
                    <a:cubicBezTo>
                      <a:pt x="144305" y="197964"/>
                      <a:pt x="137975" y="214461"/>
                      <a:pt x="131646" y="229689"/>
                    </a:cubicBezTo>
                    <a:lnTo>
                      <a:pt x="168355" y="229689"/>
                    </a:lnTo>
                    <a:lnTo>
                      <a:pt x="153165" y="319788"/>
                    </a:lnTo>
                    <a:cubicBezTo>
                      <a:pt x="148102" y="348975"/>
                      <a:pt x="140507" y="374355"/>
                      <a:pt x="129115" y="394659"/>
                    </a:cubicBezTo>
                    <a:cubicBezTo>
                      <a:pt x="117722" y="414963"/>
                      <a:pt x="103798" y="435267"/>
                      <a:pt x="87342" y="451764"/>
                    </a:cubicBezTo>
                    <a:lnTo>
                      <a:pt x="154431" y="451764"/>
                    </a:lnTo>
                    <a:cubicBezTo>
                      <a:pt x="167090" y="435267"/>
                      <a:pt x="177216" y="416232"/>
                      <a:pt x="186077" y="393390"/>
                    </a:cubicBezTo>
                    <a:cubicBezTo>
                      <a:pt x="194938" y="370548"/>
                      <a:pt x="201267" y="346437"/>
                      <a:pt x="206330" y="319788"/>
                    </a:cubicBezTo>
                    <a:lnTo>
                      <a:pt x="229115" y="184005"/>
                    </a:lnTo>
                    <a:lnTo>
                      <a:pt x="202533" y="184005"/>
                    </a:lnTo>
                    <a:cubicBezTo>
                      <a:pt x="206330" y="172584"/>
                      <a:pt x="211394" y="158625"/>
                      <a:pt x="216457" y="143397"/>
                    </a:cubicBezTo>
                    <a:cubicBezTo>
                      <a:pt x="221520" y="128169"/>
                      <a:pt x="226583" y="111672"/>
                      <a:pt x="230381" y="95175"/>
                    </a:cubicBezTo>
                    <a:cubicBezTo>
                      <a:pt x="235444" y="78678"/>
                      <a:pt x="239242" y="62181"/>
                      <a:pt x="244305" y="45684"/>
                    </a:cubicBezTo>
                    <a:cubicBezTo>
                      <a:pt x="249368" y="29187"/>
                      <a:pt x="253166" y="13959"/>
                      <a:pt x="255698" y="0"/>
                    </a:cubicBezTo>
                    <a:lnTo>
                      <a:pt x="77216" y="0"/>
                    </a:lnTo>
                    <a:lnTo>
                      <a:pt x="0" y="494910"/>
                    </a:lnTo>
                    <a:close/>
                  </a:path>
                </a:pathLst>
              </a:custGeom>
              <a:solidFill>
                <a:srgbClr val="7B7A7B"/>
              </a:solidFill>
              <a:ln w="12654" cap="flat">
                <a:noFill/>
                <a:prstDash val="solid"/>
                <a:miter/>
              </a:ln>
            </p:spPr>
            <p:txBody>
              <a:bodyPr rtlCol="0" anchor="ctr"/>
              <a:lstStyle/>
              <a:p>
                <a:endParaRPr lang="zh-CN" altLang="en-US" sz="675"/>
              </a:p>
            </p:txBody>
          </p:sp>
          <p:sp>
            <p:nvSpPr>
              <p:cNvPr id="104" name="任意形状 103">
                <a:extLst>
                  <a:ext uri="{FF2B5EF4-FFF2-40B4-BE49-F238E27FC236}">
                    <a16:creationId xmlns:a16="http://schemas.microsoft.com/office/drawing/2014/main" id="{0005151A-112E-EA64-C75D-8648A7679593}"/>
                  </a:ext>
                </a:extLst>
              </p:cNvPr>
              <p:cNvSpPr/>
              <p:nvPr/>
            </p:nvSpPr>
            <p:spPr>
              <a:xfrm>
                <a:off x="21242121" y="1331923"/>
                <a:ext cx="346837" cy="506330"/>
              </a:xfrm>
              <a:custGeom>
                <a:avLst/>
                <a:gdLst>
                  <a:gd name="connsiteX0" fmla="*/ 106330 w 346837"/>
                  <a:gd name="connsiteY0" fmla="*/ 223344 h 506330"/>
                  <a:gd name="connsiteX1" fmla="*/ 125317 w 346837"/>
                  <a:gd name="connsiteY1" fmla="*/ 185274 h 506330"/>
                  <a:gd name="connsiteX2" fmla="*/ 322786 w 346837"/>
                  <a:gd name="connsiteY2" fmla="*/ 185274 h 506330"/>
                  <a:gd name="connsiteX3" fmla="*/ 330381 w 346837"/>
                  <a:gd name="connsiteY3" fmla="*/ 137052 h 506330"/>
                  <a:gd name="connsiteX4" fmla="*/ 291141 w 346837"/>
                  <a:gd name="connsiteY4" fmla="*/ 137052 h 506330"/>
                  <a:gd name="connsiteX5" fmla="*/ 306331 w 346837"/>
                  <a:gd name="connsiteY5" fmla="*/ 106596 h 506330"/>
                  <a:gd name="connsiteX6" fmla="*/ 320255 w 346837"/>
                  <a:gd name="connsiteY6" fmla="*/ 77409 h 506330"/>
                  <a:gd name="connsiteX7" fmla="*/ 332913 w 346837"/>
                  <a:gd name="connsiteY7" fmla="*/ 46953 h 506330"/>
                  <a:gd name="connsiteX8" fmla="*/ 346837 w 346837"/>
                  <a:gd name="connsiteY8" fmla="*/ 11421 h 506330"/>
                  <a:gd name="connsiteX9" fmla="*/ 294938 w 346837"/>
                  <a:gd name="connsiteY9" fmla="*/ 11421 h 506330"/>
                  <a:gd name="connsiteX10" fmla="*/ 268356 w 346837"/>
                  <a:gd name="connsiteY10" fmla="*/ 74871 h 506330"/>
                  <a:gd name="connsiteX11" fmla="*/ 236710 w 346837"/>
                  <a:gd name="connsiteY11" fmla="*/ 138321 h 506330"/>
                  <a:gd name="connsiteX12" fmla="*/ 189874 w 346837"/>
                  <a:gd name="connsiteY12" fmla="*/ 138321 h 506330"/>
                  <a:gd name="connsiteX13" fmla="*/ 198735 w 346837"/>
                  <a:gd name="connsiteY13" fmla="*/ 85023 h 506330"/>
                  <a:gd name="connsiteX14" fmla="*/ 255697 w 346837"/>
                  <a:gd name="connsiteY14" fmla="*/ 85023 h 506330"/>
                  <a:gd name="connsiteX15" fmla="*/ 263292 w 346837"/>
                  <a:gd name="connsiteY15" fmla="*/ 36801 h 506330"/>
                  <a:gd name="connsiteX16" fmla="*/ 206330 w 346837"/>
                  <a:gd name="connsiteY16" fmla="*/ 36801 h 506330"/>
                  <a:gd name="connsiteX17" fmla="*/ 212659 w 346837"/>
                  <a:gd name="connsiteY17" fmla="*/ 0 h 506330"/>
                  <a:gd name="connsiteX18" fmla="*/ 155697 w 346837"/>
                  <a:gd name="connsiteY18" fmla="*/ 0 h 506330"/>
                  <a:gd name="connsiteX19" fmla="*/ 149368 w 346837"/>
                  <a:gd name="connsiteY19" fmla="*/ 36801 h 506330"/>
                  <a:gd name="connsiteX20" fmla="*/ 63291 w 346837"/>
                  <a:gd name="connsiteY20" fmla="*/ 36801 h 506330"/>
                  <a:gd name="connsiteX21" fmla="*/ 55696 w 346837"/>
                  <a:gd name="connsiteY21" fmla="*/ 85023 h 506330"/>
                  <a:gd name="connsiteX22" fmla="*/ 141773 w 346837"/>
                  <a:gd name="connsiteY22" fmla="*/ 85023 h 506330"/>
                  <a:gd name="connsiteX23" fmla="*/ 132912 w 346837"/>
                  <a:gd name="connsiteY23" fmla="*/ 138321 h 506330"/>
                  <a:gd name="connsiteX24" fmla="*/ 35443 w 346837"/>
                  <a:gd name="connsiteY24" fmla="*/ 138321 h 506330"/>
                  <a:gd name="connsiteX25" fmla="*/ 27848 w 346837"/>
                  <a:gd name="connsiteY25" fmla="*/ 186543 h 506330"/>
                  <a:gd name="connsiteX26" fmla="*/ 68355 w 346837"/>
                  <a:gd name="connsiteY26" fmla="*/ 186543 h 506330"/>
                  <a:gd name="connsiteX27" fmla="*/ 37975 w 346837"/>
                  <a:gd name="connsiteY27" fmla="*/ 244917 h 506330"/>
                  <a:gd name="connsiteX28" fmla="*/ 0 w 346837"/>
                  <a:gd name="connsiteY28" fmla="*/ 308367 h 506330"/>
                  <a:gd name="connsiteX29" fmla="*/ 37975 w 346837"/>
                  <a:gd name="connsiteY29" fmla="*/ 308367 h 506330"/>
                  <a:gd name="connsiteX30" fmla="*/ 6329 w 346837"/>
                  <a:gd name="connsiteY30" fmla="*/ 506331 h 506330"/>
                  <a:gd name="connsiteX31" fmla="*/ 212659 w 346837"/>
                  <a:gd name="connsiteY31" fmla="*/ 506331 h 506330"/>
                  <a:gd name="connsiteX32" fmla="*/ 262027 w 346837"/>
                  <a:gd name="connsiteY32" fmla="*/ 464454 h 506330"/>
                  <a:gd name="connsiteX33" fmla="*/ 262027 w 346837"/>
                  <a:gd name="connsiteY33" fmla="*/ 464454 h 506330"/>
                  <a:gd name="connsiteX34" fmla="*/ 301267 w 346837"/>
                  <a:gd name="connsiteY34" fmla="*/ 224613 h 506330"/>
                  <a:gd name="connsiteX35" fmla="*/ 106330 w 346837"/>
                  <a:gd name="connsiteY35" fmla="*/ 224613 h 506330"/>
                  <a:gd name="connsiteX36" fmla="*/ 98735 w 346837"/>
                  <a:gd name="connsiteY36" fmla="*/ 271566 h 506330"/>
                  <a:gd name="connsiteX37" fmla="*/ 237976 w 346837"/>
                  <a:gd name="connsiteY37" fmla="*/ 271566 h 506330"/>
                  <a:gd name="connsiteX38" fmla="*/ 226583 w 346837"/>
                  <a:gd name="connsiteY38" fmla="*/ 341361 h 506330"/>
                  <a:gd name="connsiteX39" fmla="*/ 87342 w 346837"/>
                  <a:gd name="connsiteY39" fmla="*/ 341361 h 506330"/>
                  <a:gd name="connsiteX40" fmla="*/ 98735 w 346837"/>
                  <a:gd name="connsiteY40" fmla="*/ 271566 h 506330"/>
                  <a:gd name="connsiteX41" fmla="*/ 79747 w 346837"/>
                  <a:gd name="connsiteY41" fmla="*/ 388314 h 506330"/>
                  <a:gd name="connsiteX42" fmla="*/ 218988 w 346837"/>
                  <a:gd name="connsiteY42" fmla="*/ 388314 h 506330"/>
                  <a:gd name="connsiteX43" fmla="*/ 212659 w 346837"/>
                  <a:gd name="connsiteY43" fmla="*/ 422577 h 506330"/>
                  <a:gd name="connsiteX44" fmla="*/ 212659 w 346837"/>
                  <a:gd name="connsiteY44" fmla="*/ 422577 h 506330"/>
                  <a:gd name="connsiteX45" fmla="*/ 210128 w 346837"/>
                  <a:gd name="connsiteY45" fmla="*/ 439074 h 506330"/>
                  <a:gd name="connsiteX46" fmla="*/ 210128 w 346837"/>
                  <a:gd name="connsiteY46" fmla="*/ 439074 h 506330"/>
                  <a:gd name="connsiteX47" fmla="*/ 207596 w 346837"/>
                  <a:gd name="connsiteY47" fmla="*/ 458109 h 506330"/>
                  <a:gd name="connsiteX48" fmla="*/ 68355 w 346837"/>
                  <a:gd name="connsiteY48" fmla="*/ 458109 h 506330"/>
                  <a:gd name="connsiteX49" fmla="*/ 79747 w 346837"/>
                  <a:gd name="connsiteY49" fmla="*/ 388314 h 50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346837" h="506330">
                    <a:moveTo>
                      <a:pt x="106330" y="223344"/>
                    </a:moveTo>
                    <a:lnTo>
                      <a:pt x="125317" y="185274"/>
                    </a:lnTo>
                    <a:lnTo>
                      <a:pt x="322786" y="185274"/>
                    </a:lnTo>
                    <a:lnTo>
                      <a:pt x="330381" y="137052"/>
                    </a:lnTo>
                    <a:lnTo>
                      <a:pt x="291141" y="137052"/>
                    </a:lnTo>
                    <a:cubicBezTo>
                      <a:pt x="296204" y="126900"/>
                      <a:pt x="301267" y="116748"/>
                      <a:pt x="306331" y="106596"/>
                    </a:cubicBezTo>
                    <a:cubicBezTo>
                      <a:pt x="311394" y="96444"/>
                      <a:pt x="315191" y="87561"/>
                      <a:pt x="320255" y="77409"/>
                    </a:cubicBezTo>
                    <a:cubicBezTo>
                      <a:pt x="325318" y="67257"/>
                      <a:pt x="329116" y="57105"/>
                      <a:pt x="332913" y="46953"/>
                    </a:cubicBezTo>
                    <a:cubicBezTo>
                      <a:pt x="336711" y="35532"/>
                      <a:pt x="341774" y="24111"/>
                      <a:pt x="346837" y="11421"/>
                    </a:cubicBezTo>
                    <a:lnTo>
                      <a:pt x="294938" y="11421"/>
                    </a:lnTo>
                    <a:cubicBezTo>
                      <a:pt x="287343" y="34263"/>
                      <a:pt x="278482" y="54567"/>
                      <a:pt x="268356" y="74871"/>
                    </a:cubicBezTo>
                    <a:cubicBezTo>
                      <a:pt x="259495" y="93906"/>
                      <a:pt x="248103" y="115479"/>
                      <a:pt x="236710" y="138321"/>
                    </a:cubicBezTo>
                    <a:lnTo>
                      <a:pt x="189874" y="138321"/>
                    </a:lnTo>
                    <a:lnTo>
                      <a:pt x="198735" y="85023"/>
                    </a:lnTo>
                    <a:lnTo>
                      <a:pt x="255697" y="85023"/>
                    </a:lnTo>
                    <a:lnTo>
                      <a:pt x="263292" y="36801"/>
                    </a:lnTo>
                    <a:lnTo>
                      <a:pt x="206330" y="36801"/>
                    </a:lnTo>
                    <a:lnTo>
                      <a:pt x="212659" y="0"/>
                    </a:lnTo>
                    <a:lnTo>
                      <a:pt x="155697" y="0"/>
                    </a:lnTo>
                    <a:lnTo>
                      <a:pt x="149368" y="36801"/>
                    </a:lnTo>
                    <a:lnTo>
                      <a:pt x="63291" y="36801"/>
                    </a:lnTo>
                    <a:lnTo>
                      <a:pt x="55696" y="85023"/>
                    </a:lnTo>
                    <a:lnTo>
                      <a:pt x="141773" y="85023"/>
                    </a:lnTo>
                    <a:lnTo>
                      <a:pt x="132912" y="138321"/>
                    </a:lnTo>
                    <a:lnTo>
                      <a:pt x="35443" y="138321"/>
                    </a:lnTo>
                    <a:lnTo>
                      <a:pt x="27848" y="186543"/>
                    </a:lnTo>
                    <a:lnTo>
                      <a:pt x="68355" y="186543"/>
                    </a:lnTo>
                    <a:cubicBezTo>
                      <a:pt x="59494" y="205578"/>
                      <a:pt x="49367" y="224613"/>
                      <a:pt x="37975" y="244917"/>
                    </a:cubicBezTo>
                    <a:cubicBezTo>
                      <a:pt x="26582" y="265221"/>
                      <a:pt x="13924" y="286794"/>
                      <a:pt x="0" y="308367"/>
                    </a:cubicBezTo>
                    <a:lnTo>
                      <a:pt x="37975" y="308367"/>
                    </a:lnTo>
                    <a:lnTo>
                      <a:pt x="6329" y="506331"/>
                    </a:lnTo>
                    <a:lnTo>
                      <a:pt x="212659" y="506331"/>
                    </a:lnTo>
                    <a:cubicBezTo>
                      <a:pt x="235444" y="506331"/>
                      <a:pt x="258229" y="487296"/>
                      <a:pt x="262027" y="464454"/>
                    </a:cubicBezTo>
                    <a:lnTo>
                      <a:pt x="262027" y="464454"/>
                    </a:lnTo>
                    <a:lnTo>
                      <a:pt x="301267" y="224613"/>
                    </a:lnTo>
                    <a:lnTo>
                      <a:pt x="106330" y="224613"/>
                    </a:lnTo>
                    <a:close/>
                    <a:moveTo>
                      <a:pt x="98735" y="271566"/>
                    </a:moveTo>
                    <a:lnTo>
                      <a:pt x="237976" y="271566"/>
                    </a:lnTo>
                    <a:lnTo>
                      <a:pt x="226583" y="341361"/>
                    </a:lnTo>
                    <a:lnTo>
                      <a:pt x="87342" y="341361"/>
                    </a:lnTo>
                    <a:lnTo>
                      <a:pt x="98735" y="271566"/>
                    </a:lnTo>
                    <a:close/>
                    <a:moveTo>
                      <a:pt x="79747" y="388314"/>
                    </a:moveTo>
                    <a:lnTo>
                      <a:pt x="218988" y="388314"/>
                    </a:lnTo>
                    <a:lnTo>
                      <a:pt x="212659" y="422577"/>
                    </a:lnTo>
                    <a:lnTo>
                      <a:pt x="212659" y="422577"/>
                    </a:lnTo>
                    <a:lnTo>
                      <a:pt x="210128" y="439074"/>
                    </a:lnTo>
                    <a:cubicBezTo>
                      <a:pt x="210128" y="439074"/>
                      <a:pt x="210128" y="439074"/>
                      <a:pt x="210128" y="439074"/>
                    </a:cubicBezTo>
                    <a:lnTo>
                      <a:pt x="207596" y="458109"/>
                    </a:lnTo>
                    <a:lnTo>
                      <a:pt x="68355" y="458109"/>
                    </a:lnTo>
                    <a:lnTo>
                      <a:pt x="79747" y="388314"/>
                    </a:lnTo>
                    <a:close/>
                  </a:path>
                </a:pathLst>
              </a:custGeom>
              <a:solidFill>
                <a:srgbClr val="7B7A7B"/>
              </a:solidFill>
              <a:ln w="12654" cap="flat">
                <a:noFill/>
                <a:prstDash val="solid"/>
                <a:miter/>
              </a:ln>
            </p:spPr>
            <p:txBody>
              <a:bodyPr rtlCol="0" anchor="ctr"/>
              <a:lstStyle/>
              <a:p>
                <a:endParaRPr lang="zh-CN" altLang="en-US" sz="675"/>
              </a:p>
            </p:txBody>
          </p:sp>
          <p:sp>
            <p:nvSpPr>
              <p:cNvPr id="105" name="任意形状 104">
                <a:extLst>
                  <a:ext uri="{FF2B5EF4-FFF2-40B4-BE49-F238E27FC236}">
                    <a16:creationId xmlns:a16="http://schemas.microsoft.com/office/drawing/2014/main" id="{1FC15F30-7A5A-7F34-1659-54E759B46742}"/>
                  </a:ext>
                </a:extLst>
              </p:cNvPr>
              <p:cNvSpPr/>
              <p:nvPr/>
            </p:nvSpPr>
            <p:spPr>
              <a:xfrm>
                <a:off x="22506684" y="1330654"/>
                <a:ext cx="345571" cy="506330"/>
              </a:xfrm>
              <a:custGeom>
                <a:avLst/>
                <a:gdLst>
                  <a:gd name="connsiteX0" fmla="*/ 186077 w 345571"/>
                  <a:gd name="connsiteY0" fmla="*/ 157356 h 506330"/>
                  <a:gd name="connsiteX1" fmla="*/ 186077 w 345571"/>
                  <a:gd name="connsiteY1" fmla="*/ 129438 h 506330"/>
                  <a:gd name="connsiteX2" fmla="*/ 281014 w 345571"/>
                  <a:gd name="connsiteY2" fmla="*/ 123093 h 506330"/>
                  <a:gd name="connsiteX3" fmla="*/ 256963 w 345571"/>
                  <a:gd name="connsiteY3" fmla="*/ 76140 h 506330"/>
                  <a:gd name="connsiteX4" fmla="*/ 188608 w 345571"/>
                  <a:gd name="connsiteY4" fmla="*/ 81216 h 506330"/>
                  <a:gd name="connsiteX5" fmla="*/ 198735 w 345571"/>
                  <a:gd name="connsiteY5" fmla="*/ 0 h 506330"/>
                  <a:gd name="connsiteX6" fmla="*/ 140507 w 345571"/>
                  <a:gd name="connsiteY6" fmla="*/ 0 h 506330"/>
                  <a:gd name="connsiteX7" fmla="*/ 135444 w 345571"/>
                  <a:gd name="connsiteY7" fmla="*/ 43146 h 506330"/>
                  <a:gd name="connsiteX8" fmla="*/ 131646 w 345571"/>
                  <a:gd name="connsiteY8" fmla="*/ 85023 h 506330"/>
                  <a:gd name="connsiteX9" fmla="*/ 51899 w 345571"/>
                  <a:gd name="connsiteY9" fmla="*/ 90099 h 506330"/>
                  <a:gd name="connsiteX10" fmla="*/ 43038 w 345571"/>
                  <a:gd name="connsiteY10" fmla="*/ 139590 h 506330"/>
                  <a:gd name="connsiteX11" fmla="*/ 127849 w 345571"/>
                  <a:gd name="connsiteY11" fmla="*/ 134514 h 506330"/>
                  <a:gd name="connsiteX12" fmla="*/ 127849 w 345571"/>
                  <a:gd name="connsiteY12" fmla="*/ 197964 h 506330"/>
                  <a:gd name="connsiteX13" fmla="*/ 27848 w 345571"/>
                  <a:gd name="connsiteY13" fmla="*/ 204309 h 506330"/>
                  <a:gd name="connsiteX14" fmla="*/ 18987 w 345571"/>
                  <a:gd name="connsiteY14" fmla="*/ 253800 h 506330"/>
                  <a:gd name="connsiteX15" fmla="*/ 130380 w 345571"/>
                  <a:gd name="connsiteY15" fmla="*/ 246186 h 506330"/>
                  <a:gd name="connsiteX16" fmla="*/ 137975 w 345571"/>
                  <a:gd name="connsiteY16" fmla="*/ 313443 h 506330"/>
                  <a:gd name="connsiteX17" fmla="*/ 154431 w 345571"/>
                  <a:gd name="connsiteY17" fmla="*/ 384507 h 506330"/>
                  <a:gd name="connsiteX18" fmla="*/ 81013 w 345571"/>
                  <a:gd name="connsiteY18" fmla="*/ 446688 h 506330"/>
                  <a:gd name="connsiteX19" fmla="*/ 0 w 345571"/>
                  <a:gd name="connsiteY19" fmla="*/ 506331 h 506330"/>
                  <a:gd name="connsiteX20" fmla="*/ 83545 w 345571"/>
                  <a:gd name="connsiteY20" fmla="*/ 506331 h 506330"/>
                  <a:gd name="connsiteX21" fmla="*/ 127849 w 345571"/>
                  <a:gd name="connsiteY21" fmla="*/ 473337 h 506330"/>
                  <a:gd name="connsiteX22" fmla="*/ 175950 w 345571"/>
                  <a:gd name="connsiteY22" fmla="*/ 435267 h 506330"/>
                  <a:gd name="connsiteX23" fmla="*/ 191140 w 345571"/>
                  <a:gd name="connsiteY23" fmla="*/ 469530 h 506330"/>
                  <a:gd name="connsiteX24" fmla="*/ 213925 w 345571"/>
                  <a:gd name="connsiteY24" fmla="*/ 506331 h 506330"/>
                  <a:gd name="connsiteX25" fmla="*/ 300002 w 345571"/>
                  <a:gd name="connsiteY25" fmla="*/ 506331 h 506330"/>
                  <a:gd name="connsiteX26" fmla="*/ 253166 w 345571"/>
                  <a:gd name="connsiteY26" fmla="*/ 447957 h 506330"/>
                  <a:gd name="connsiteX27" fmla="*/ 224052 w 345571"/>
                  <a:gd name="connsiteY27" fmla="*/ 388314 h 506330"/>
                  <a:gd name="connsiteX28" fmla="*/ 284812 w 345571"/>
                  <a:gd name="connsiteY28" fmla="*/ 323595 h 506330"/>
                  <a:gd name="connsiteX29" fmla="*/ 336711 w 345571"/>
                  <a:gd name="connsiteY29" fmla="*/ 261414 h 506330"/>
                  <a:gd name="connsiteX30" fmla="*/ 274685 w 345571"/>
                  <a:gd name="connsiteY30" fmla="*/ 261414 h 506330"/>
                  <a:gd name="connsiteX31" fmla="*/ 207596 w 345571"/>
                  <a:gd name="connsiteY31" fmla="*/ 335016 h 506330"/>
                  <a:gd name="connsiteX32" fmla="*/ 197469 w 345571"/>
                  <a:gd name="connsiteY32" fmla="*/ 285525 h 506330"/>
                  <a:gd name="connsiteX33" fmla="*/ 191140 w 345571"/>
                  <a:gd name="connsiteY33" fmla="*/ 242379 h 506330"/>
                  <a:gd name="connsiteX34" fmla="*/ 336711 w 345571"/>
                  <a:gd name="connsiteY34" fmla="*/ 229689 h 506330"/>
                  <a:gd name="connsiteX35" fmla="*/ 345572 w 345571"/>
                  <a:gd name="connsiteY35" fmla="*/ 180198 h 506330"/>
                  <a:gd name="connsiteX36" fmla="*/ 187343 w 345571"/>
                  <a:gd name="connsiteY36" fmla="*/ 194157 h 506330"/>
                  <a:gd name="connsiteX37" fmla="*/ 187343 w 345571"/>
                  <a:gd name="connsiteY37" fmla="*/ 158625 h 50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45571" h="506330">
                    <a:moveTo>
                      <a:pt x="186077" y="157356"/>
                    </a:moveTo>
                    <a:cubicBezTo>
                      <a:pt x="186077" y="148473"/>
                      <a:pt x="186077" y="139590"/>
                      <a:pt x="186077" y="129438"/>
                    </a:cubicBezTo>
                    <a:lnTo>
                      <a:pt x="281014" y="123093"/>
                    </a:lnTo>
                    <a:cubicBezTo>
                      <a:pt x="267090" y="111672"/>
                      <a:pt x="258229" y="95175"/>
                      <a:pt x="256963" y="76140"/>
                    </a:cubicBezTo>
                    <a:lnTo>
                      <a:pt x="188608" y="81216"/>
                    </a:lnTo>
                    <a:cubicBezTo>
                      <a:pt x="189874" y="54567"/>
                      <a:pt x="193672" y="27918"/>
                      <a:pt x="198735" y="0"/>
                    </a:cubicBezTo>
                    <a:lnTo>
                      <a:pt x="140507" y="0"/>
                    </a:lnTo>
                    <a:cubicBezTo>
                      <a:pt x="137975" y="15228"/>
                      <a:pt x="136710" y="29187"/>
                      <a:pt x="135444" y="43146"/>
                    </a:cubicBezTo>
                    <a:cubicBezTo>
                      <a:pt x="134178" y="57105"/>
                      <a:pt x="131646" y="71064"/>
                      <a:pt x="131646" y="85023"/>
                    </a:cubicBezTo>
                    <a:lnTo>
                      <a:pt x="51899" y="90099"/>
                    </a:lnTo>
                    <a:lnTo>
                      <a:pt x="43038" y="139590"/>
                    </a:lnTo>
                    <a:lnTo>
                      <a:pt x="127849" y="134514"/>
                    </a:lnTo>
                    <a:cubicBezTo>
                      <a:pt x="127849" y="153549"/>
                      <a:pt x="126583" y="180198"/>
                      <a:pt x="127849" y="197964"/>
                    </a:cubicBezTo>
                    <a:lnTo>
                      <a:pt x="27848" y="204309"/>
                    </a:lnTo>
                    <a:lnTo>
                      <a:pt x="18987" y="253800"/>
                    </a:lnTo>
                    <a:lnTo>
                      <a:pt x="130380" y="246186"/>
                    </a:lnTo>
                    <a:cubicBezTo>
                      <a:pt x="131646" y="272835"/>
                      <a:pt x="134178" y="289332"/>
                      <a:pt x="137975" y="313443"/>
                    </a:cubicBezTo>
                    <a:cubicBezTo>
                      <a:pt x="141773" y="337554"/>
                      <a:pt x="148102" y="361665"/>
                      <a:pt x="154431" y="384507"/>
                    </a:cubicBezTo>
                    <a:cubicBezTo>
                      <a:pt x="131646" y="404811"/>
                      <a:pt x="106330" y="426384"/>
                      <a:pt x="81013" y="446688"/>
                    </a:cubicBezTo>
                    <a:cubicBezTo>
                      <a:pt x="54431" y="466992"/>
                      <a:pt x="29114" y="487296"/>
                      <a:pt x="0" y="506331"/>
                    </a:cubicBezTo>
                    <a:lnTo>
                      <a:pt x="83545" y="506331"/>
                    </a:lnTo>
                    <a:cubicBezTo>
                      <a:pt x="98735" y="496179"/>
                      <a:pt x="112659" y="484758"/>
                      <a:pt x="127849" y="473337"/>
                    </a:cubicBezTo>
                    <a:cubicBezTo>
                      <a:pt x="143039" y="461916"/>
                      <a:pt x="162026" y="447957"/>
                      <a:pt x="175950" y="435267"/>
                    </a:cubicBezTo>
                    <a:cubicBezTo>
                      <a:pt x="181014" y="446688"/>
                      <a:pt x="184811" y="458109"/>
                      <a:pt x="191140" y="469530"/>
                    </a:cubicBezTo>
                    <a:cubicBezTo>
                      <a:pt x="198735" y="484758"/>
                      <a:pt x="207596" y="498717"/>
                      <a:pt x="213925" y="506331"/>
                    </a:cubicBezTo>
                    <a:lnTo>
                      <a:pt x="300002" y="506331"/>
                    </a:lnTo>
                    <a:cubicBezTo>
                      <a:pt x="284812" y="496179"/>
                      <a:pt x="264558" y="465723"/>
                      <a:pt x="253166" y="447957"/>
                    </a:cubicBezTo>
                    <a:cubicBezTo>
                      <a:pt x="241773" y="431460"/>
                      <a:pt x="230381" y="408618"/>
                      <a:pt x="224052" y="388314"/>
                    </a:cubicBezTo>
                    <a:cubicBezTo>
                      <a:pt x="244305" y="368010"/>
                      <a:pt x="264558" y="346437"/>
                      <a:pt x="284812" y="323595"/>
                    </a:cubicBezTo>
                    <a:cubicBezTo>
                      <a:pt x="305065" y="300753"/>
                      <a:pt x="316457" y="285525"/>
                      <a:pt x="336711" y="261414"/>
                    </a:cubicBezTo>
                    <a:lnTo>
                      <a:pt x="274685" y="261414"/>
                    </a:lnTo>
                    <a:cubicBezTo>
                      <a:pt x="251900" y="289332"/>
                      <a:pt x="235444" y="308367"/>
                      <a:pt x="207596" y="335016"/>
                    </a:cubicBezTo>
                    <a:cubicBezTo>
                      <a:pt x="203799" y="318519"/>
                      <a:pt x="200001" y="302022"/>
                      <a:pt x="197469" y="285525"/>
                    </a:cubicBezTo>
                    <a:cubicBezTo>
                      <a:pt x="194938" y="269028"/>
                      <a:pt x="193672" y="260145"/>
                      <a:pt x="191140" y="242379"/>
                    </a:cubicBezTo>
                    <a:lnTo>
                      <a:pt x="336711" y="229689"/>
                    </a:lnTo>
                    <a:lnTo>
                      <a:pt x="345572" y="180198"/>
                    </a:lnTo>
                    <a:lnTo>
                      <a:pt x="187343" y="194157"/>
                    </a:lnTo>
                    <a:cubicBezTo>
                      <a:pt x="187343" y="185274"/>
                      <a:pt x="187343" y="167508"/>
                      <a:pt x="187343" y="158625"/>
                    </a:cubicBezTo>
                    <a:close/>
                  </a:path>
                </a:pathLst>
              </a:custGeom>
              <a:solidFill>
                <a:srgbClr val="7B7A7B"/>
              </a:solidFill>
              <a:ln w="12654" cap="flat">
                <a:noFill/>
                <a:prstDash val="solid"/>
                <a:miter/>
              </a:ln>
            </p:spPr>
            <p:txBody>
              <a:bodyPr rtlCol="0" anchor="ctr"/>
              <a:lstStyle/>
              <a:p>
                <a:endParaRPr lang="zh-CN" altLang="en-US" sz="675"/>
              </a:p>
            </p:txBody>
          </p:sp>
        </p:grpSp>
      </p:grpSp>
      <p:sp>
        <p:nvSpPr>
          <p:cNvPr id="86" name="文本框 85">
            <a:extLst>
              <a:ext uri="{FF2B5EF4-FFF2-40B4-BE49-F238E27FC236}">
                <a16:creationId xmlns:a16="http://schemas.microsoft.com/office/drawing/2014/main" id="{C9D0C102-F77C-ADC2-DA2A-1423F3236591}"/>
              </a:ext>
            </a:extLst>
          </p:cNvPr>
          <p:cNvSpPr txBox="1"/>
          <p:nvPr userDrawn="1"/>
        </p:nvSpPr>
        <p:spPr>
          <a:xfrm>
            <a:off x="2407702" y="3663415"/>
            <a:ext cx="1468864" cy="353943"/>
          </a:xfrm>
          <a:prstGeom prst="rect">
            <a:avLst/>
          </a:prstGeom>
        </p:spPr>
        <p:txBody>
          <a:bodyPr vert="horz" wrap="none" lIns="45720" tIns="22860" rIns="45720" bIns="22860" rtlCol="0">
            <a:spAutoFit/>
          </a:bodyPr>
          <a:lstStyle/>
          <a:p>
            <a:pPr algn="r"/>
            <a:r>
              <a:rPr kumimoji="1" lang="en-US" altLang="zh-CN" sz="2000" dirty="0">
                <a:solidFill>
                  <a:srgbClr val="F6401F"/>
                </a:solidFill>
                <a:latin typeface="Microsoft YaHei" panose="020B0503020204020204" pitchFamily="34" charset="-122"/>
                <a:ea typeface="Microsoft YaHei" panose="020B0503020204020204" pitchFamily="34" charset="-122"/>
              </a:rPr>
              <a:t>CONTENTS</a:t>
            </a:r>
            <a:endParaRPr kumimoji="1" lang="zh-CN" altLang="en-US" sz="2000" dirty="0">
              <a:solidFill>
                <a:srgbClr val="F6401F"/>
              </a:solidFill>
              <a:latin typeface="Microsoft YaHei" panose="020B0503020204020204" pitchFamily="34" charset="-122"/>
              <a:ea typeface="Microsoft YaHei" panose="020B0503020204020204" pitchFamily="34" charset="-122"/>
            </a:endParaRPr>
          </a:p>
        </p:txBody>
      </p:sp>
      <p:sp>
        <p:nvSpPr>
          <p:cNvPr id="87" name="文本占位符 7">
            <a:extLst>
              <a:ext uri="{FF2B5EF4-FFF2-40B4-BE49-F238E27FC236}">
                <a16:creationId xmlns:a16="http://schemas.microsoft.com/office/drawing/2014/main" id="{D7424091-2605-6817-FB64-6B5BEB174916}"/>
              </a:ext>
            </a:extLst>
          </p:cNvPr>
          <p:cNvSpPr>
            <a:spLocks noGrp="1"/>
          </p:cNvSpPr>
          <p:nvPr userDrawn="1">
            <p:ph type="body" sz="quarter" idx="10" hasCustomPrompt="1"/>
          </p:nvPr>
        </p:nvSpPr>
        <p:spPr>
          <a:xfrm>
            <a:off x="5870736" y="1404227"/>
            <a:ext cx="4320000" cy="666000"/>
          </a:xfrm>
        </p:spPr>
        <p:txBody>
          <a:bodyPr vert="horz" wrap="square" lIns="45720" tIns="22860" rIns="45720" bIns="22860" rtlCol="0" anchor="ctr">
            <a:normAutofit/>
          </a:bodyPr>
          <a:lstStyle>
            <a:lvl1pPr marL="0" indent="0" algn="l" defTabSz="914400">
              <a:lnSpc>
                <a:spcPct val="100000"/>
              </a:lnSpc>
              <a:buNone/>
              <a:defRPr kumimoji="1" lang="zh-CN" altLang="en-US" sz="2700" b="1" dirty="0">
                <a:solidFill>
                  <a:srgbClr val="7B7B7B"/>
                </a:solidFill>
              </a:defRPr>
            </a:lvl1pPr>
          </a:lstStyle>
          <a:p>
            <a:pPr marL="0" lvl="0" defTabSz="914400"/>
            <a:r>
              <a:rPr kumimoji="1" lang="zh-CN" altLang="en-US" dirty="0"/>
              <a:t>单击插入第一项议程</a:t>
            </a:r>
          </a:p>
        </p:txBody>
      </p:sp>
      <p:sp>
        <p:nvSpPr>
          <p:cNvPr id="88" name="文本占位符 7">
            <a:extLst>
              <a:ext uri="{FF2B5EF4-FFF2-40B4-BE49-F238E27FC236}">
                <a16:creationId xmlns:a16="http://schemas.microsoft.com/office/drawing/2014/main" id="{86ADF7A2-2B31-7552-C6F1-5C92FEFC05CA}"/>
              </a:ext>
            </a:extLst>
          </p:cNvPr>
          <p:cNvSpPr>
            <a:spLocks noGrp="1"/>
          </p:cNvSpPr>
          <p:nvPr userDrawn="1">
            <p:ph type="body" sz="quarter" idx="11" hasCustomPrompt="1"/>
          </p:nvPr>
        </p:nvSpPr>
        <p:spPr>
          <a:xfrm>
            <a:off x="6483442" y="2490329"/>
            <a:ext cx="4320000" cy="666000"/>
          </a:xfrm>
        </p:spPr>
        <p:txBody>
          <a:bodyPr vert="horz" wrap="square" lIns="45720" tIns="22860" rIns="45720" bIns="22860" rtlCol="0" anchor="ctr">
            <a:normAutofit/>
          </a:bodyPr>
          <a:lstStyle>
            <a:lvl1pPr marL="0" indent="0" algn="l" defTabSz="914400">
              <a:lnSpc>
                <a:spcPct val="100000"/>
              </a:lnSpc>
              <a:buNone/>
              <a:defRPr kumimoji="1" lang="zh-CN" altLang="en-US" sz="2700" b="1" dirty="0">
                <a:solidFill>
                  <a:srgbClr val="7B7B7B"/>
                </a:solidFill>
              </a:defRPr>
            </a:lvl1pPr>
          </a:lstStyle>
          <a:p>
            <a:pPr marL="0" lvl="0" defTabSz="914400"/>
            <a:r>
              <a:rPr kumimoji="1" lang="zh-CN" altLang="en-US" dirty="0"/>
              <a:t>单击插入第二项议程</a:t>
            </a:r>
          </a:p>
        </p:txBody>
      </p:sp>
      <p:sp>
        <p:nvSpPr>
          <p:cNvPr id="89" name="文本占位符 7">
            <a:extLst>
              <a:ext uri="{FF2B5EF4-FFF2-40B4-BE49-F238E27FC236}">
                <a16:creationId xmlns:a16="http://schemas.microsoft.com/office/drawing/2014/main" id="{B51F9A62-9761-C217-F696-B7317C6CAAEA}"/>
              </a:ext>
            </a:extLst>
          </p:cNvPr>
          <p:cNvSpPr>
            <a:spLocks noGrp="1"/>
          </p:cNvSpPr>
          <p:nvPr userDrawn="1">
            <p:ph type="body" sz="quarter" idx="12" hasCustomPrompt="1"/>
          </p:nvPr>
        </p:nvSpPr>
        <p:spPr>
          <a:xfrm>
            <a:off x="7096148" y="3576432"/>
            <a:ext cx="4320000" cy="666000"/>
          </a:xfrm>
        </p:spPr>
        <p:txBody>
          <a:bodyPr vert="horz" wrap="square" lIns="45720" tIns="22860" rIns="45720" bIns="22860" rtlCol="0" anchor="ctr">
            <a:normAutofit/>
          </a:bodyPr>
          <a:lstStyle>
            <a:lvl1pPr marL="0" indent="0" algn="l" defTabSz="914400">
              <a:lnSpc>
                <a:spcPct val="100000"/>
              </a:lnSpc>
              <a:buNone/>
              <a:defRPr kumimoji="1" lang="zh-CN" altLang="en-US" sz="2700" b="1" dirty="0">
                <a:solidFill>
                  <a:srgbClr val="7B7B7B"/>
                </a:solidFill>
              </a:defRPr>
            </a:lvl1pPr>
          </a:lstStyle>
          <a:p>
            <a:pPr marL="0" lvl="0" defTabSz="914400"/>
            <a:r>
              <a:rPr kumimoji="1" lang="zh-CN" altLang="en-US" dirty="0"/>
              <a:t>单击插入第三项议程</a:t>
            </a:r>
          </a:p>
        </p:txBody>
      </p:sp>
      <p:sp>
        <p:nvSpPr>
          <p:cNvPr id="90" name="文本占位符 7">
            <a:extLst>
              <a:ext uri="{FF2B5EF4-FFF2-40B4-BE49-F238E27FC236}">
                <a16:creationId xmlns:a16="http://schemas.microsoft.com/office/drawing/2014/main" id="{EEA325C9-2717-82EF-453C-AE1464C91D54}"/>
              </a:ext>
            </a:extLst>
          </p:cNvPr>
          <p:cNvSpPr>
            <a:spLocks noGrp="1"/>
          </p:cNvSpPr>
          <p:nvPr userDrawn="1">
            <p:ph type="body" sz="quarter" idx="13" hasCustomPrompt="1"/>
          </p:nvPr>
        </p:nvSpPr>
        <p:spPr>
          <a:xfrm>
            <a:off x="7708854" y="4662535"/>
            <a:ext cx="4320000" cy="666000"/>
          </a:xfrm>
        </p:spPr>
        <p:txBody>
          <a:bodyPr vert="horz" wrap="square" lIns="45720" tIns="22860" rIns="45720" bIns="22860" rtlCol="0" anchor="ctr">
            <a:normAutofit/>
          </a:bodyPr>
          <a:lstStyle>
            <a:lvl1pPr marL="0" indent="0" algn="l" defTabSz="914400">
              <a:lnSpc>
                <a:spcPct val="100000"/>
              </a:lnSpc>
              <a:buNone/>
              <a:defRPr kumimoji="1" lang="zh-CN" altLang="en-US" sz="2700" b="1" dirty="0">
                <a:solidFill>
                  <a:srgbClr val="7B7B7B"/>
                </a:solidFill>
              </a:defRPr>
            </a:lvl1pPr>
          </a:lstStyle>
          <a:p>
            <a:pPr marL="0" lvl="0" defTabSz="914400"/>
            <a:r>
              <a:rPr kumimoji="1" lang="zh-CN" altLang="en-US" dirty="0"/>
              <a:t>单击插入第四项议程</a:t>
            </a:r>
          </a:p>
        </p:txBody>
      </p:sp>
    </p:spTree>
    <p:extLst>
      <p:ext uri="{BB962C8B-B14F-4D97-AF65-F5344CB8AC3E}">
        <p14:creationId xmlns:p14="http://schemas.microsoft.com/office/powerpoint/2010/main" val="419391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_5项章节页">
    <p:bg>
      <p:bgPr>
        <a:solidFill>
          <a:schemeClr val="bg1"/>
        </a:solidFill>
        <a:effectLst/>
      </p:bgPr>
    </p:bg>
    <p:spTree>
      <p:nvGrpSpPr>
        <p:cNvPr id="1" name=""/>
        <p:cNvGrpSpPr/>
        <p:nvPr/>
      </p:nvGrpSpPr>
      <p:grpSpPr>
        <a:xfrm>
          <a:off x="0" y="0"/>
          <a:ext cx="0" cy="0"/>
          <a:chOff x="0" y="0"/>
          <a:chExt cx="0" cy="0"/>
        </a:xfrm>
      </p:grpSpPr>
      <p:sp>
        <p:nvSpPr>
          <p:cNvPr id="23" name="矩形 22">
            <a:extLst>
              <a:ext uri="{FF2B5EF4-FFF2-40B4-BE49-F238E27FC236}">
                <a16:creationId xmlns:a16="http://schemas.microsoft.com/office/drawing/2014/main" id="{7A822E97-9772-F222-1705-F9882E415F67}"/>
              </a:ext>
            </a:extLst>
          </p:cNvPr>
          <p:cNvSpPr>
            <a:spLocks noChangeAspect="1"/>
          </p:cNvSpPr>
          <p:nvPr userDrawn="1"/>
        </p:nvSpPr>
        <p:spPr>
          <a:xfrm>
            <a:off x="4973176" y="1141863"/>
            <a:ext cx="761549" cy="761400"/>
          </a:xfrm>
          <a:prstGeom prst="rect">
            <a:avLst/>
          </a:prstGeom>
          <a:solidFill>
            <a:schemeClr val="bg1">
              <a:lumMod val="50000"/>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675"/>
          </a:p>
        </p:txBody>
      </p:sp>
      <p:sp>
        <p:nvSpPr>
          <p:cNvPr id="18" name="任意形状 17">
            <a:extLst>
              <a:ext uri="{FF2B5EF4-FFF2-40B4-BE49-F238E27FC236}">
                <a16:creationId xmlns:a16="http://schemas.microsoft.com/office/drawing/2014/main" id="{54D04FB1-F262-CD85-330B-C6019B9AAABA}"/>
              </a:ext>
            </a:extLst>
          </p:cNvPr>
          <p:cNvSpPr/>
          <p:nvPr userDrawn="1"/>
        </p:nvSpPr>
        <p:spPr>
          <a:xfrm>
            <a:off x="0" y="0"/>
            <a:ext cx="6678150" cy="6858000"/>
          </a:xfrm>
          <a:custGeom>
            <a:avLst/>
            <a:gdLst>
              <a:gd name="connsiteX0" fmla="*/ 0 w 13353690"/>
              <a:gd name="connsiteY0" fmla="*/ 0 h 13716000"/>
              <a:gd name="connsiteX1" fmla="*/ 5503653 w 13353690"/>
              <a:gd name="connsiteY1" fmla="*/ 0 h 13716000"/>
              <a:gd name="connsiteX2" fmla="*/ 5507818 w 13353690"/>
              <a:gd name="connsiteY2" fmla="*/ 0 h 13716000"/>
              <a:gd name="connsiteX3" fmla="*/ 5507818 w 13353690"/>
              <a:gd name="connsiteY3" fmla="*/ 7277 h 13716000"/>
              <a:gd name="connsiteX4" fmla="*/ 13353690 w 13353690"/>
              <a:gd name="connsiteY4" fmla="*/ 13716000 h 13716000"/>
              <a:gd name="connsiteX5" fmla="*/ 5507818 w 13353690"/>
              <a:gd name="connsiteY5" fmla="*/ 13716000 h 13716000"/>
              <a:gd name="connsiteX6" fmla="*/ 5503653 w 13353690"/>
              <a:gd name="connsiteY6" fmla="*/ 13716000 h 13716000"/>
              <a:gd name="connsiteX7" fmla="*/ 0 w 13353690"/>
              <a:gd name="connsiteY7"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53690" h="13716000">
                <a:moveTo>
                  <a:pt x="0" y="0"/>
                </a:moveTo>
                <a:lnTo>
                  <a:pt x="5503653" y="0"/>
                </a:lnTo>
                <a:lnTo>
                  <a:pt x="5507818" y="0"/>
                </a:lnTo>
                <a:lnTo>
                  <a:pt x="5507818" y="7277"/>
                </a:lnTo>
                <a:lnTo>
                  <a:pt x="13353690" y="13716000"/>
                </a:lnTo>
                <a:lnTo>
                  <a:pt x="5507818" y="13716000"/>
                </a:lnTo>
                <a:lnTo>
                  <a:pt x="5503653" y="13716000"/>
                </a:lnTo>
                <a:lnTo>
                  <a:pt x="0" y="13716000"/>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675"/>
          </a:p>
        </p:txBody>
      </p:sp>
      <p:sp>
        <p:nvSpPr>
          <p:cNvPr id="2" name="直角三角形 1">
            <a:extLst>
              <a:ext uri="{FF2B5EF4-FFF2-40B4-BE49-F238E27FC236}">
                <a16:creationId xmlns:a16="http://schemas.microsoft.com/office/drawing/2014/main" id="{6B6FDA6D-0C05-8DB4-EEDE-4B55605D4286}"/>
              </a:ext>
            </a:extLst>
          </p:cNvPr>
          <p:cNvSpPr/>
          <p:nvPr userDrawn="1"/>
        </p:nvSpPr>
        <p:spPr>
          <a:xfrm>
            <a:off x="0" y="874207"/>
            <a:ext cx="3425355" cy="5983795"/>
          </a:xfrm>
          <a:prstGeom prst="rtTriangle">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kumimoji="1" lang="zh-CN" altLang="en-US" sz="675"/>
          </a:p>
        </p:txBody>
      </p:sp>
      <p:sp>
        <p:nvSpPr>
          <p:cNvPr id="9" name="直角三角形 8">
            <a:extLst>
              <a:ext uri="{FF2B5EF4-FFF2-40B4-BE49-F238E27FC236}">
                <a16:creationId xmlns:a16="http://schemas.microsoft.com/office/drawing/2014/main" id="{3DD34B06-612A-E4D3-84A0-D7FD9F31F745}"/>
              </a:ext>
            </a:extLst>
          </p:cNvPr>
          <p:cNvSpPr/>
          <p:nvPr userDrawn="1"/>
        </p:nvSpPr>
        <p:spPr>
          <a:xfrm>
            <a:off x="1" y="1356528"/>
            <a:ext cx="3149257" cy="5501472"/>
          </a:xfrm>
          <a:prstGeom prst="rtTriangle">
            <a:avLst/>
          </a:prstGeom>
          <a:solidFill>
            <a:srgbClr val="AA130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kumimoji="1" lang="zh-CN" altLang="en-US" sz="675"/>
          </a:p>
        </p:txBody>
      </p:sp>
      <p:sp>
        <p:nvSpPr>
          <p:cNvPr id="11" name="直角三角形 10">
            <a:extLst>
              <a:ext uri="{FF2B5EF4-FFF2-40B4-BE49-F238E27FC236}">
                <a16:creationId xmlns:a16="http://schemas.microsoft.com/office/drawing/2014/main" id="{DFB8D621-0EBE-3144-E7E2-9AE4391FBF0F}"/>
              </a:ext>
            </a:extLst>
          </p:cNvPr>
          <p:cNvSpPr/>
          <p:nvPr userDrawn="1"/>
        </p:nvSpPr>
        <p:spPr>
          <a:xfrm>
            <a:off x="1" y="2700068"/>
            <a:ext cx="2380162" cy="4157931"/>
          </a:xfrm>
          <a:prstGeom prst="rtTriangle">
            <a:avLst/>
          </a:prstGeom>
          <a:solidFill>
            <a:srgbClr val="D1261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kumimoji="1" lang="zh-CN" altLang="en-US" sz="675"/>
          </a:p>
        </p:txBody>
      </p:sp>
      <p:sp>
        <p:nvSpPr>
          <p:cNvPr id="15" name="直角三角形 14">
            <a:extLst>
              <a:ext uri="{FF2B5EF4-FFF2-40B4-BE49-F238E27FC236}">
                <a16:creationId xmlns:a16="http://schemas.microsoft.com/office/drawing/2014/main" id="{161F41FB-3B4B-D895-9E70-F4D45FE5F0B0}"/>
              </a:ext>
            </a:extLst>
          </p:cNvPr>
          <p:cNvSpPr/>
          <p:nvPr userDrawn="1"/>
        </p:nvSpPr>
        <p:spPr>
          <a:xfrm>
            <a:off x="0" y="4942936"/>
            <a:ext cx="1096257" cy="1915064"/>
          </a:xfrm>
          <a:prstGeom prst="rtTriangle">
            <a:avLst/>
          </a:prstGeom>
          <a:solidFill>
            <a:srgbClr val="F6401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kumimoji="1" lang="zh-CN" altLang="en-US" sz="675"/>
          </a:p>
        </p:txBody>
      </p:sp>
      <p:sp>
        <p:nvSpPr>
          <p:cNvPr id="4" name="文本框 3">
            <a:extLst>
              <a:ext uri="{FF2B5EF4-FFF2-40B4-BE49-F238E27FC236}">
                <a16:creationId xmlns:a16="http://schemas.microsoft.com/office/drawing/2014/main" id="{92D208BA-90A1-FBD9-82CD-A1F85B173BC5}"/>
              </a:ext>
            </a:extLst>
          </p:cNvPr>
          <p:cNvSpPr txBox="1"/>
          <p:nvPr userDrawn="1"/>
        </p:nvSpPr>
        <p:spPr>
          <a:xfrm>
            <a:off x="2324734" y="2794959"/>
            <a:ext cx="1563890" cy="815608"/>
          </a:xfrm>
          <a:prstGeom prst="rect">
            <a:avLst/>
          </a:prstGeom>
        </p:spPr>
        <p:txBody>
          <a:bodyPr vert="horz" wrap="none" lIns="45720" tIns="22860" rIns="45720" bIns="22860" rtlCol="0">
            <a:spAutoFit/>
          </a:bodyPr>
          <a:lstStyle/>
          <a:p>
            <a:pPr algn="r"/>
            <a:r>
              <a:rPr kumimoji="1" lang="zh-CN" altLang="en-US" sz="5000" dirty="0">
                <a:solidFill>
                  <a:srgbClr val="252525"/>
                </a:solidFill>
                <a:latin typeface="Microsoft YaHei" panose="020B0503020204020204" pitchFamily="34" charset="-122"/>
                <a:ea typeface="Microsoft YaHei" panose="020B0503020204020204" pitchFamily="34" charset="-122"/>
              </a:rPr>
              <a:t>目 录</a:t>
            </a:r>
          </a:p>
        </p:txBody>
      </p:sp>
      <p:sp>
        <p:nvSpPr>
          <p:cNvPr id="22" name="文本框 21">
            <a:extLst>
              <a:ext uri="{FF2B5EF4-FFF2-40B4-BE49-F238E27FC236}">
                <a16:creationId xmlns:a16="http://schemas.microsoft.com/office/drawing/2014/main" id="{946F4CBB-FE44-B42D-8B7F-81062920E1CF}"/>
              </a:ext>
            </a:extLst>
          </p:cNvPr>
          <p:cNvSpPr txBox="1"/>
          <p:nvPr userDrawn="1"/>
        </p:nvSpPr>
        <p:spPr>
          <a:xfrm>
            <a:off x="4063835" y="1768415"/>
            <a:ext cx="0" cy="0"/>
          </a:xfrm>
          <a:prstGeom prst="rect">
            <a:avLst/>
          </a:prstGeom>
        </p:spPr>
        <p:txBody>
          <a:bodyPr vert="horz" wrap="none" lIns="45720" tIns="22860" rIns="45720" bIns="22860" rtlCol="0">
            <a:normAutofit fontScale="25000" lnSpcReduction="20000"/>
          </a:bodyPr>
          <a:lstStyle/>
          <a:p>
            <a:pPr algn="r"/>
            <a:endParaRPr kumimoji="1" lang="zh-CN" altLang="en-US" sz="675" dirty="0">
              <a:solidFill>
                <a:schemeClr val="bg1">
                  <a:alpha val="80000"/>
                </a:schemeClr>
              </a:solidFill>
              <a:latin typeface="Microsoft YaHei" panose="020B0503020204020204" pitchFamily="34" charset="-122"/>
              <a:ea typeface="Microsoft YaHei" panose="020B0503020204020204" pitchFamily="34" charset="-122"/>
            </a:endParaRPr>
          </a:p>
        </p:txBody>
      </p:sp>
      <p:sp>
        <p:nvSpPr>
          <p:cNvPr id="24" name="矩形 23">
            <a:extLst>
              <a:ext uri="{FF2B5EF4-FFF2-40B4-BE49-F238E27FC236}">
                <a16:creationId xmlns:a16="http://schemas.microsoft.com/office/drawing/2014/main" id="{702A01C5-6906-16F2-47B0-C8F75E5810C8}"/>
              </a:ext>
            </a:extLst>
          </p:cNvPr>
          <p:cNvSpPr>
            <a:spLocks noChangeAspect="1"/>
          </p:cNvSpPr>
          <p:nvPr userDrawn="1"/>
        </p:nvSpPr>
        <p:spPr>
          <a:xfrm>
            <a:off x="5553193" y="2173797"/>
            <a:ext cx="761549" cy="761400"/>
          </a:xfrm>
          <a:prstGeom prst="rect">
            <a:avLst/>
          </a:prstGeom>
          <a:solidFill>
            <a:srgbClr val="7B7B7B">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sz="675"/>
          </a:p>
        </p:txBody>
      </p:sp>
      <p:sp>
        <p:nvSpPr>
          <p:cNvPr id="25" name="矩形 24">
            <a:extLst>
              <a:ext uri="{FF2B5EF4-FFF2-40B4-BE49-F238E27FC236}">
                <a16:creationId xmlns:a16="http://schemas.microsoft.com/office/drawing/2014/main" id="{1E4DA375-D715-A7BA-556C-9A6C8DC85BFD}"/>
              </a:ext>
            </a:extLst>
          </p:cNvPr>
          <p:cNvSpPr>
            <a:spLocks noChangeAspect="1"/>
          </p:cNvSpPr>
          <p:nvPr userDrawn="1"/>
        </p:nvSpPr>
        <p:spPr>
          <a:xfrm>
            <a:off x="6133211" y="3205732"/>
            <a:ext cx="761549" cy="761400"/>
          </a:xfrm>
          <a:prstGeom prst="rect">
            <a:avLst/>
          </a:prstGeom>
          <a:solidFill>
            <a:srgbClr val="7B7B7B">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sz="675"/>
          </a:p>
        </p:txBody>
      </p:sp>
      <p:sp>
        <p:nvSpPr>
          <p:cNvPr id="26" name="矩形 25">
            <a:extLst>
              <a:ext uri="{FF2B5EF4-FFF2-40B4-BE49-F238E27FC236}">
                <a16:creationId xmlns:a16="http://schemas.microsoft.com/office/drawing/2014/main" id="{F1BAFC72-FF0C-DD62-9D61-D5C8A505CDFD}"/>
              </a:ext>
            </a:extLst>
          </p:cNvPr>
          <p:cNvSpPr>
            <a:spLocks noChangeAspect="1"/>
          </p:cNvSpPr>
          <p:nvPr userDrawn="1"/>
        </p:nvSpPr>
        <p:spPr>
          <a:xfrm>
            <a:off x="6713228" y="4237667"/>
            <a:ext cx="761549" cy="761400"/>
          </a:xfrm>
          <a:prstGeom prst="rect">
            <a:avLst/>
          </a:prstGeom>
          <a:solidFill>
            <a:srgbClr val="7B7B7B">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sz="675" dirty="0"/>
          </a:p>
        </p:txBody>
      </p:sp>
      <p:sp>
        <p:nvSpPr>
          <p:cNvPr id="27" name="矩形 26">
            <a:extLst>
              <a:ext uri="{FF2B5EF4-FFF2-40B4-BE49-F238E27FC236}">
                <a16:creationId xmlns:a16="http://schemas.microsoft.com/office/drawing/2014/main" id="{18CFD481-DF7E-0028-8290-A5C135B8A15E}"/>
              </a:ext>
            </a:extLst>
          </p:cNvPr>
          <p:cNvSpPr>
            <a:spLocks noChangeAspect="1"/>
          </p:cNvSpPr>
          <p:nvPr userDrawn="1"/>
        </p:nvSpPr>
        <p:spPr>
          <a:xfrm>
            <a:off x="7293247" y="5269601"/>
            <a:ext cx="761549" cy="761400"/>
          </a:xfrm>
          <a:prstGeom prst="rect">
            <a:avLst/>
          </a:prstGeom>
          <a:solidFill>
            <a:srgbClr val="7B7B7B">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675"/>
          </a:p>
        </p:txBody>
      </p:sp>
      <p:grpSp>
        <p:nvGrpSpPr>
          <p:cNvPr id="42" name="图形 32">
            <a:extLst>
              <a:ext uri="{FF2B5EF4-FFF2-40B4-BE49-F238E27FC236}">
                <a16:creationId xmlns:a16="http://schemas.microsoft.com/office/drawing/2014/main" id="{D40800A8-92FB-F4F0-5ED6-B6C4EFB6739C}"/>
              </a:ext>
            </a:extLst>
          </p:cNvPr>
          <p:cNvGrpSpPr/>
          <p:nvPr/>
        </p:nvGrpSpPr>
        <p:grpSpPr>
          <a:xfrm>
            <a:off x="5075743" y="1313852"/>
            <a:ext cx="556415" cy="453085"/>
            <a:chOff x="10537979" y="2794017"/>
            <a:chExt cx="812799" cy="661987"/>
          </a:xfrm>
          <a:noFill/>
        </p:grpSpPr>
        <p:sp>
          <p:nvSpPr>
            <p:cNvPr id="43" name="任意形状 42">
              <a:extLst>
                <a:ext uri="{FF2B5EF4-FFF2-40B4-BE49-F238E27FC236}">
                  <a16:creationId xmlns:a16="http://schemas.microsoft.com/office/drawing/2014/main" id="{AA88A314-EA4A-9DDB-05AF-6160C2D1B8D5}"/>
                </a:ext>
              </a:extLst>
            </p:cNvPr>
            <p:cNvSpPr/>
            <p:nvPr/>
          </p:nvSpPr>
          <p:spPr>
            <a:xfrm>
              <a:off x="10537979" y="3456005"/>
              <a:ext cx="812799" cy="9525"/>
            </a:xfrm>
            <a:custGeom>
              <a:avLst/>
              <a:gdLst>
                <a:gd name="connsiteX0" fmla="*/ 0 w 812799"/>
                <a:gd name="connsiteY0" fmla="*/ 0 h 9525"/>
                <a:gd name="connsiteX1" fmla="*/ 812800 w 812799"/>
                <a:gd name="connsiteY1" fmla="*/ 0 h 9525"/>
              </a:gdLst>
              <a:ahLst/>
              <a:cxnLst>
                <a:cxn ang="0">
                  <a:pos x="connsiteX0" y="connsiteY0"/>
                </a:cxn>
                <a:cxn ang="0">
                  <a:pos x="connsiteX1" y="connsiteY1"/>
                </a:cxn>
              </a:cxnLst>
              <a:rect l="l" t="t" r="r" b="b"/>
              <a:pathLst>
                <a:path w="812799" h="9525">
                  <a:moveTo>
                    <a:pt x="0" y="0"/>
                  </a:moveTo>
                  <a:lnTo>
                    <a:pt x="812800" y="0"/>
                  </a:lnTo>
                </a:path>
              </a:pathLst>
            </a:custGeom>
            <a:ln w="12700" cap="flat">
              <a:solidFill>
                <a:srgbClr val="F74020"/>
              </a:solidFill>
              <a:prstDash val="solid"/>
              <a:miter/>
            </a:ln>
          </p:spPr>
          <p:txBody>
            <a:bodyPr rtlCol="0" anchor="ctr"/>
            <a:lstStyle/>
            <a:p>
              <a:endParaRPr lang="zh-CN" altLang="en-US" sz="675"/>
            </a:p>
          </p:txBody>
        </p:sp>
        <p:sp>
          <p:nvSpPr>
            <p:cNvPr id="44" name="任意形状 43">
              <a:extLst>
                <a:ext uri="{FF2B5EF4-FFF2-40B4-BE49-F238E27FC236}">
                  <a16:creationId xmlns:a16="http://schemas.microsoft.com/office/drawing/2014/main" id="{ADF80187-FEC7-F6D1-1745-BB159E612C65}"/>
                </a:ext>
              </a:extLst>
            </p:cNvPr>
            <p:cNvSpPr/>
            <p:nvPr/>
          </p:nvSpPr>
          <p:spPr>
            <a:xfrm>
              <a:off x="10709990" y="2794017"/>
              <a:ext cx="247620" cy="661987"/>
            </a:xfrm>
            <a:custGeom>
              <a:avLst/>
              <a:gdLst>
                <a:gd name="connsiteX0" fmla="*/ 247620 w 247620"/>
                <a:gd name="connsiteY0" fmla="*/ 0 h 661987"/>
                <a:gd name="connsiteX1" fmla="*/ 0 w 247620"/>
                <a:gd name="connsiteY1" fmla="*/ 135255 h 661987"/>
                <a:gd name="connsiteX2" fmla="*/ 0 w 247620"/>
                <a:gd name="connsiteY2" fmla="*/ 661988 h 661987"/>
                <a:gd name="connsiteX3" fmla="*/ 247620 w 247620"/>
                <a:gd name="connsiteY3" fmla="*/ 661988 h 661987"/>
                <a:gd name="connsiteX4" fmla="*/ 247620 w 247620"/>
                <a:gd name="connsiteY4" fmla="*/ 0 h 6619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20" h="661987">
                  <a:moveTo>
                    <a:pt x="247620" y="0"/>
                  </a:moveTo>
                  <a:lnTo>
                    <a:pt x="0" y="135255"/>
                  </a:lnTo>
                  <a:lnTo>
                    <a:pt x="0" y="661988"/>
                  </a:lnTo>
                  <a:lnTo>
                    <a:pt x="247620" y="661988"/>
                  </a:lnTo>
                  <a:lnTo>
                    <a:pt x="247620" y="0"/>
                  </a:lnTo>
                  <a:close/>
                </a:path>
              </a:pathLst>
            </a:custGeom>
            <a:noFill/>
            <a:ln w="12700" cap="flat">
              <a:solidFill>
                <a:srgbClr val="F74020"/>
              </a:solidFill>
              <a:prstDash val="solid"/>
              <a:miter/>
            </a:ln>
          </p:spPr>
          <p:txBody>
            <a:bodyPr rtlCol="0" anchor="ctr"/>
            <a:lstStyle/>
            <a:p>
              <a:endParaRPr lang="zh-CN" altLang="en-US" sz="675"/>
            </a:p>
          </p:txBody>
        </p:sp>
        <p:sp>
          <p:nvSpPr>
            <p:cNvPr id="45" name="任意形状 44">
              <a:extLst>
                <a:ext uri="{FF2B5EF4-FFF2-40B4-BE49-F238E27FC236}">
                  <a16:creationId xmlns:a16="http://schemas.microsoft.com/office/drawing/2014/main" id="{4C02A70F-8F0B-6489-41EF-620F38612D91}"/>
                </a:ext>
              </a:extLst>
            </p:cNvPr>
            <p:cNvSpPr/>
            <p:nvPr/>
          </p:nvSpPr>
          <p:spPr>
            <a:xfrm>
              <a:off x="10957610" y="2945465"/>
              <a:ext cx="237224" cy="510539"/>
            </a:xfrm>
            <a:custGeom>
              <a:avLst/>
              <a:gdLst>
                <a:gd name="connsiteX0" fmla="*/ 237224 w 237224"/>
                <a:gd name="connsiteY0" fmla="*/ 510540 h 510539"/>
                <a:gd name="connsiteX1" fmla="*/ 0 w 237224"/>
                <a:gd name="connsiteY1" fmla="*/ 510540 h 510539"/>
                <a:gd name="connsiteX2" fmla="*/ 0 w 237224"/>
                <a:gd name="connsiteY2" fmla="*/ 0 h 510539"/>
                <a:gd name="connsiteX3" fmla="*/ 237224 w 237224"/>
                <a:gd name="connsiteY3" fmla="*/ 122873 h 510539"/>
                <a:gd name="connsiteX4" fmla="*/ 237224 w 237224"/>
                <a:gd name="connsiteY4" fmla="*/ 510540 h 5105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224" h="510539">
                  <a:moveTo>
                    <a:pt x="237224" y="510540"/>
                  </a:moveTo>
                  <a:lnTo>
                    <a:pt x="0" y="510540"/>
                  </a:lnTo>
                  <a:lnTo>
                    <a:pt x="0" y="0"/>
                  </a:lnTo>
                  <a:lnTo>
                    <a:pt x="237224" y="122873"/>
                  </a:lnTo>
                  <a:lnTo>
                    <a:pt x="237224" y="510540"/>
                  </a:lnTo>
                  <a:close/>
                </a:path>
              </a:pathLst>
            </a:custGeom>
            <a:noFill/>
            <a:ln w="12700" cap="flat">
              <a:solidFill>
                <a:srgbClr val="F74020"/>
              </a:solidFill>
              <a:prstDash val="solid"/>
              <a:miter/>
            </a:ln>
          </p:spPr>
          <p:txBody>
            <a:bodyPr rtlCol="0" anchor="ctr"/>
            <a:lstStyle/>
            <a:p>
              <a:endParaRPr lang="zh-CN" altLang="en-US" sz="675"/>
            </a:p>
          </p:txBody>
        </p:sp>
        <p:sp>
          <p:nvSpPr>
            <p:cNvPr id="46" name="任意形状 45">
              <a:extLst>
                <a:ext uri="{FF2B5EF4-FFF2-40B4-BE49-F238E27FC236}">
                  <a16:creationId xmlns:a16="http://schemas.microsoft.com/office/drawing/2014/main" id="{7A95E989-B10A-E3CA-C4E1-03C739B2692A}"/>
                </a:ext>
              </a:extLst>
            </p:cNvPr>
            <p:cNvSpPr/>
            <p:nvPr/>
          </p:nvSpPr>
          <p:spPr>
            <a:xfrm>
              <a:off x="10781819" y="3079767"/>
              <a:ext cx="104907" cy="9525"/>
            </a:xfrm>
            <a:custGeom>
              <a:avLst/>
              <a:gdLst>
                <a:gd name="connsiteX0" fmla="*/ 0 w 104907"/>
                <a:gd name="connsiteY0" fmla="*/ 0 h 9525"/>
                <a:gd name="connsiteX1" fmla="*/ 104908 w 104907"/>
                <a:gd name="connsiteY1" fmla="*/ 0 h 9525"/>
              </a:gdLst>
              <a:ahLst/>
              <a:cxnLst>
                <a:cxn ang="0">
                  <a:pos x="connsiteX0" y="connsiteY0"/>
                </a:cxn>
                <a:cxn ang="0">
                  <a:pos x="connsiteX1" y="connsiteY1"/>
                </a:cxn>
              </a:cxnLst>
              <a:rect l="l" t="t" r="r" b="b"/>
              <a:pathLst>
                <a:path w="104907" h="9525">
                  <a:moveTo>
                    <a:pt x="0" y="0"/>
                  </a:moveTo>
                  <a:lnTo>
                    <a:pt x="104908" y="0"/>
                  </a:lnTo>
                </a:path>
              </a:pathLst>
            </a:custGeom>
            <a:ln w="12700" cap="flat">
              <a:solidFill>
                <a:srgbClr val="F74020"/>
              </a:solidFill>
              <a:prstDash val="solid"/>
              <a:miter/>
            </a:ln>
          </p:spPr>
          <p:txBody>
            <a:bodyPr rtlCol="0" anchor="ctr"/>
            <a:lstStyle/>
            <a:p>
              <a:endParaRPr lang="zh-CN" altLang="en-US" sz="675"/>
            </a:p>
          </p:txBody>
        </p:sp>
        <p:sp>
          <p:nvSpPr>
            <p:cNvPr id="47" name="任意形状 46">
              <a:extLst>
                <a:ext uri="{FF2B5EF4-FFF2-40B4-BE49-F238E27FC236}">
                  <a16:creationId xmlns:a16="http://schemas.microsoft.com/office/drawing/2014/main" id="{E4DAA8A5-8DAC-F402-EB3C-5986D4CC69A1}"/>
                </a:ext>
              </a:extLst>
            </p:cNvPr>
            <p:cNvSpPr/>
            <p:nvPr/>
          </p:nvSpPr>
          <p:spPr>
            <a:xfrm>
              <a:off x="10781819" y="3183590"/>
              <a:ext cx="104907" cy="9525"/>
            </a:xfrm>
            <a:custGeom>
              <a:avLst/>
              <a:gdLst>
                <a:gd name="connsiteX0" fmla="*/ 0 w 104907"/>
                <a:gd name="connsiteY0" fmla="*/ 0 h 9525"/>
                <a:gd name="connsiteX1" fmla="*/ 104908 w 104907"/>
                <a:gd name="connsiteY1" fmla="*/ 0 h 9525"/>
              </a:gdLst>
              <a:ahLst/>
              <a:cxnLst>
                <a:cxn ang="0">
                  <a:pos x="connsiteX0" y="connsiteY0"/>
                </a:cxn>
                <a:cxn ang="0">
                  <a:pos x="connsiteX1" y="connsiteY1"/>
                </a:cxn>
              </a:cxnLst>
              <a:rect l="l" t="t" r="r" b="b"/>
              <a:pathLst>
                <a:path w="104907" h="9525">
                  <a:moveTo>
                    <a:pt x="0" y="0"/>
                  </a:moveTo>
                  <a:lnTo>
                    <a:pt x="104908" y="0"/>
                  </a:lnTo>
                </a:path>
              </a:pathLst>
            </a:custGeom>
            <a:ln w="12700" cap="flat">
              <a:solidFill>
                <a:srgbClr val="F74020"/>
              </a:solidFill>
              <a:prstDash val="solid"/>
              <a:miter/>
            </a:ln>
          </p:spPr>
          <p:txBody>
            <a:bodyPr rtlCol="0" anchor="ctr"/>
            <a:lstStyle/>
            <a:p>
              <a:endParaRPr lang="zh-CN" altLang="en-US" sz="675"/>
            </a:p>
          </p:txBody>
        </p:sp>
        <p:sp>
          <p:nvSpPr>
            <p:cNvPr id="48" name="任意形状 47">
              <a:extLst>
                <a:ext uri="{FF2B5EF4-FFF2-40B4-BE49-F238E27FC236}">
                  <a16:creationId xmlns:a16="http://schemas.microsoft.com/office/drawing/2014/main" id="{A6A0F8F5-C193-BA94-9F61-36B184FA02A4}"/>
                </a:ext>
              </a:extLst>
            </p:cNvPr>
            <p:cNvSpPr/>
            <p:nvPr/>
          </p:nvSpPr>
          <p:spPr>
            <a:xfrm>
              <a:off x="11023768" y="3183590"/>
              <a:ext cx="104907" cy="9525"/>
            </a:xfrm>
            <a:custGeom>
              <a:avLst/>
              <a:gdLst>
                <a:gd name="connsiteX0" fmla="*/ 0 w 104907"/>
                <a:gd name="connsiteY0" fmla="*/ 0 h 9525"/>
                <a:gd name="connsiteX1" fmla="*/ 104908 w 104907"/>
                <a:gd name="connsiteY1" fmla="*/ 0 h 9525"/>
              </a:gdLst>
              <a:ahLst/>
              <a:cxnLst>
                <a:cxn ang="0">
                  <a:pos x="connsiteX0" y="connsiteY0"/>
                </a:cxn>
                <a:cxn ang="0">
                  <a:pos x="connsiteX1" y="connsiteY1"/>
                </a:cxn>
              </a:cxnLst>
              <a:rect l="l" t="t" r="r" b="b"/>
              <a:pathLst>
                <a:path w="104907" h="9525">
                  <a:moveTo>
                    <a:pt x="0" y="0"/>
                  </a:moveTo>
                  <a:lnTo>
                    <a:pt x="104908" y="0"/>
                  </a:lnTo>
                </a:path>
              </a:pathLst>
            </a:custGeom>
            <a:ln w="12700" cap="flat">
              <a:solidFill>
                <a:srgbClr val="F74020"/>
              </a:solidFill>
              <a:prstDash val="solid"/>
              <a:miter/>
            </a:ln>
          </p:spPr>
          <p:txBody>
            <a:bodyPr rtlCol="0" anchor="ctr"/>
            <a:lstStyle/>
            <a:p>
              <a:endParaRPr lang="zh-CN" altLang="en-US" sz="675"/>
            </a:p>
          </p:txBody>
        </p:sp>
        <p:sp>
          <p:nvSpPr>
            <p:cNvPr id="49" name="任意形状 48">
              <a:extLst>
                <a:ext uri="{FF2B5EF4-FFF2-40B4-BE49-F238E27FC236}">
                  <a16:creationId xmlns:a16="http://schemas.microsoft.com/office/drawing/2014/main" id="{12A5E657-5F60-0F36-CE3A-83541BEB6404}"/>
                </a:ext>
              </a:extLst>
            </p:cNvPr>
            <p:cNvSpPr/>
            <p:nvPr/>
          </p:nvSpPr>
          <p:spPr>
            <a:xfrm>
              <a:off x="11023768" y="3286460"/>
              <a:ext cx="104907" cy="9525"/>
            </a:xfrm>
            <a:custGeom>
              <a:avLst/>
              <a:gdLst>
                <a:gd name="connsiteX0" fmla="*/ 0 w 104907"/>
                <a:gd name="connsiteY0" fmla="*/ 0 h 9525"/>
                <a:gd name="connsiteX1" fmla="*/ 104908 w 104907"/>
                <a:gd name="connsiteY1" fmla="*/ 0 h 9525"/>
              </a:gdLst>
              <a:ahLst/>
              <a:cxnLst>
                <a:cxn ang="0">
                  <a:pos x="connsiteX0" y="connsiteY0"/>
                </a:cxn>
                <a:cxn ang="0">
                  <a:pos x="connsiteX1" y="connsiteY1"/>
                </a:cxn>
              </a:cxnLst>
              <a:rect l="l" t="t" r="r" b="b"/>
              <a:pathLst>
                <a:path w="104907" h="9525">
                  <a:moveTo>
                    <a:pt x="0" y="0"/>
                  </a:moveTo>
                  <a:lnTo>
                    <a:pt x="104908" y="0"/>
                  </a:lnTo>
                </a:path>
              </a:pathLst>
            </a:custGeom>
            <a:ln w="12700" cap="flat">
              <a:solidFill>
                <a:srgbClr val="F74020"/>
              </a:solidFill>
              <a:prstDash val="solid"/>
              <a:miter/>
            </a:ln>
          </p:spPr>
          <p:txBody>
            <a:bodyPr rtlCol="0" anchor="ctr"/>
            <a:lstStyle/>
            <a:p>
              <a:endParaRPr lang="zh-CN" altLang="en-US" sz="675"/>
            </a:p>
          </p:txBody>
        </p:sp>
      </p:grpSp>
      <p:grpSp>
        <p:nvGrpSpPr>
          <p:cNvPr id="57" name="图形 55">
            <a:extLst>
              <a:ext uri="{FF2B5EF4-FFF2-40B4-BE49-F238E27FC236}">
                <a16:creationId xmlns:a16="http://schemas.microsoft.com/office/drawing/2014/main" id="{73A10FDD-8D9A-C154-FF96-D8BFA76F8A58}"/>
              </a:ext>
            </a:extLst>
          </p:cNvPr>
          <p:cNvGrpSpPr/>
          <p:nvPr/>
        </p:nvGrpSpPr>
        <p:grpSpPr>
          <a:xfrm>
            <a:off x="5688122" y="2296934"/>
            <a:ext cx="491692" cy="515127"/>
            <a:chOff x="9824553" y="4521831"/>
            <a:chExt cx="775940" cy="813082"/>
          </a:xfrm>
          <a:noFill/>
        </p:grpSpPr>
        <p:sp>
          <p:nvSpPr>
            <p:cNvPr id="58" name="任意形状 57">
              <a:extLst>
                <a:ext uri="{FF2B5EF4-FFF2-40B4-BE49-F238E27FC236}">
                  <a16:creationId xmlns:a16="http://schemas.microsoft.com/office/drawing/2014/main" id="{D13C8818-F46C-D337-0A59-B2497097728C}"/>
                </a:ext>
              </a:extLst>
            </p:cNvPr>
            <p:cNvSpPr/>
            <p:nvPr/>
          </p:nvSpPr>
          <p:spPr>
            <a:xfrm>
              <a:off x="9896382" y="4787501"/>
              <a:ext cx="632282" cy="547412"/>
            </a:xfrm>
            <a:custGeom>
              <a:avLst/>
              <a:gdLst>
                <a:gd name="connsiteX0" fmla="*/ 316614 w 632282"/>
                <a:gd name="connsiteY0" fmla="*/ 547412 h 547412"/>
                <a:gd name="connsiteX1" fmla="*/ 632283 w 632282"/>
                <a:gd name="connsiteY1" fmla="*/ 0 h 547412"/>
                <a:gd name="connsiteX2" fmla="*/ 0 w 632282"/>
                <a:gd name="connsiteY2" fmla="*/ 0 h 547412"/>
                <a:gd name="connsiteX3" fmla="*/ 316614 w 632282"/>
                <a:gd name="connsiteY3" fmla="*/ 547412 h 547412"/>
              </a:gdLst>
              <a:ahLst/>
              <a:cxnLst>
                <a:cxn ang="0">
                  <a:pos x="connsiteX0" y="connsiteY0"/>
                </a:cxn>
                <a:cxn ang="0">
                  <a:pos x="connsiteX1" y="connsiteY1"/>
                </a:cxn>
                <a:cxn ang="0">
                  <a:pos x="connsiteX2" y="connsiteY2"/>
                </a:cxn>
                <a:cxn ang="0">
                  <a:pos x="connsiteX3" y="connsiteY3"/>
                </a:cxn>
              </a:cxnLst>
              <a:rect l="l" t="t" r="r" b="b"/>
              <a:pathLst>
                <a:path w="632282" h="547412">
                  <a:moveTo>
                    <a:pt x="316614" y="547412"/>
                  </a:moveTo>
                  <a:lnTo>
                    <a:pt x="632283" y="0"/>
                  </a:lnTo>
                  <a:lnTo>
                    <a:pt x="0" y="0"/>
                  </a:lnTo>
                  <a:lnTo>
                    <a:pt x="316614" y="547412"/>
                  </a:lnTo>
                  <a:close/>
                </a:path>
              </a:pathLst>
            </a:custGeom>
            <a:noFill/>
            <a:ln w="12700" cap="flat">
              <a:solidFill>
                <a:srgbClr val="F74020"/>
              </a:solidFill>
              <a:prstDash val="solid"/>
              <a:miter/>
            </a:ln>
          </p:spPr>
          <p:txBody>
            <a:bodyPr rtlCol="0" anchor="ctr"/>
            <a:lstStyle/>
            <a:p>
              <a:endParaRPr lang="zh-CN" altLang="en-US" sz="675"/>
            </a:p>
          </p:txBody>
        </p:sp>
        <p:sp>
          <p:nvSpPr>
            <p:cNvPr id="59" name="任意形状 58">
              <a:extLst>
                <a:ext uri="{FF2B5EF4-FFF2-40B4-BE49-F238E27FC236}">
                  <a16:creationId xmlns:a16="http://schemas.microsoft.com/office/drawing/2014/main" id="{8C077DEB-90FF-1A2C-989E-970458B986A0}"/>
                </a:ext>
              </a:extLst>
            </p:cNvPr>
            <p:cNvSpPr/>
            <p:nvPr/>
          </p:nvSpPr>
          <p:spPr>
            <a:xfrm>
              <a:off x="10087296" y="4521831"/>
              <a:ext cx="250455" cy="216506"/>
            </a:xfrm>
            <a:custGeom>
              <a:avLst/>
              <a:gdLst>
                <a:gd name="connsiteX0" fmla="*/ 0 w 250455"/>
                <a:gd name="connsiteY0" fmla="*/ 216507 h 216506"/>
                <a:gd name="connsiteX1" fmla="*/ 125700 w 250455"/>
                <a:gd name="connsiteY1" fmla="*/ 0 h 216506"/>
                <a:gd name="connsiteX2" fmla="*/ 250456 w 250455"/>
                <a:gd name="connsiteY2" fmla="*/ 216507 h 216506"/>
              </a:gdLst>
              <a:ahLst/>
              <a:cxnLst>
                <a:cxn ang="0">
                  <a:pos x="connsiteX0" y="connsiteY0"/>
                </a:cxn>
                <a:cxn ang="0">
                  <a:pos x="connsiteX1" y="connsiteY1"/>
                </a:cxn>
                <a:cxn ang="0">
                  <a:pos x="connsiteX2" y="connsiteY2"/>
                </a:cxn>
              </a:cxnLst>
              <a:rect l="l" t="t" r="r" b="b"/>
              <a:pathLst>
                <a:path w="250455" h="216506">
                  <a:moveTo>
                    <a:pt x="0" y="216507"/>
                  </a:moveTo>
                  <a:lnTo>
                    <a:pt x="125700" y="0"/>
                  </a:lnTo>
                  <a:lnTo>
                    <a:pt x="250456" y="216507"/>
                  </a:lnTo>
                </a:path>
              </a:pathLst>
            </a:custGeom>
            <a:noFill/>
            <a:ln w="12700" cap="flat">
              <a:solidFill>
                <a:srgbClr val="F74020"/>
              </a:solidFill>
              <a:prstDash val="solid"/>
              <a:miter/>
            </a:ln>
          </p:spPr>
          <p:txBody>
            <a:bodyPr rtlCol="0" anchor="ctr"/>
            <a:lstStyle/>
            <a:p>
              <a:endParaRPr lang="zh-CN" altLang="en-US" sz="675"/>
            </a:p>
          </p:txBody>
        </p:sp>
        <p:sp>
          <p:nvSpPr>
            <p:cNvPr id="60" name="任意形状 59">
              <a:extLst>
                <a:ext uri="{FF2B5EF4-FFF2-40B4-BE49-F238E27FC236}">
                  <a16:creationId xmlns:a16="http://schemas.microsoft.com/office/drawing/2014/main" id="{5F3EFD59-F817-9382-FCB9-3EFA98F2A002}"/>
                </a:ext>
              </a:extLst>
            </p:cNvPr>
            <p:cNvSpPr/>
            <p:nvPr/>
          </p:nvSpPr>
          <p:spPr>
            <a:xfrm>
              <a:off x="9824553" y="4977536"/>
              <a:ext cx="250455" cy="216506"/>
            </a:xfrm>
            <a:custGeom>
              <a:avLst/>
              <a:gdLst>
                <a:gd name="connsiteX0" fmla="*/ 250456 w 250455"/>
                <a:gd name="connsiteY0" fmla="*/ 216507 h 216506"/>
                <a:gd name="connsiteX1" fmla="*/ 0 w 250455"/>
                <a:gd name="connsiteY1" fmla="*/ 216507 h 216506"/>
                <a:gd name="connsiteX2" fmla="*/ 125700 w 250455"/>
                <a:gd name="connsiteY2" fmla="*/ 0 h 216506"/>
              </a:gdLst>
              <a:ahLst/>
              <a:cxnLst>
                <a:cxn ang="0">
                  <a:pos x="connsiteX0" y="connsiteY0"/>
                </a:cxn>
                <a:cxn ang="0">
                  <a:pos x="connsiteX1" y="connsiteY1"/>
                </a:cxn>
                <a:cxn ang="0">
                  <a:pos x="connsiteX2" y="connsiteY2"/>
                </a:cxn>
              </a:cxnLst>
              <a:rect l="l" t="t" r="r" b="b"/>
              <a:pathLst>
                <a:path w="250455" h="216506">
                  <a:moveTo>
                    <a:pt x="250456" y="216507"/>
                  </a:moveTo>
                  <a:lnTo>
                    <a:pt x="0" y="216507"/>
                  </a:lnTo>
                  <a:lnTo>
                    <a:pt x="125700" y="0"/>
                  </a:lnTo>
                </a:path>
              </a:pathLst>
            </a:custGeom>
            <a:noFill/>
            <a:ln w="12700" cap="flat">
              <a:solidFill>
                <a:srgbClr val="F74020"/>
              </a:solidFill>
              <a:prstDash val="solid"/>
              <a:miter/>
            </a:ln>
          </p:spPr>
          <p:txBody>
            <a:bodyPr rtlCol="0" anchor="ctr"/>
            <a:lstStyle/>
            <a:p>
              <a:endParaRPr lang="zh-CN" altLang="en-US" sz="675"/>
            </a:p>
          </p:txBody>
        </p:sp>
        <p:sp>
          <p:nvSpPr>
            <p:cNvPr id="61" name="任意形状 60">
              <a:extLst>
                <a:ext uri="{FF2B5EF4-FFF2-40B4-BE49-F238E27FC236}">
                  <a16:creationId xmlns:a16="http://schemas.microsoft.com/office/drawing/2014/main" id="{B1D3E445-310C-F3DB-4042-7CDDB9762E38}"/>
                </a:ext>
              </a:extLst>
            </p:cNvPr>
            <p:cNvSpPr/>
            <p:nvPr/>
          </p:nvSpPr>
          <p:spPr>
            <a:xfrm>
              <a:off x="10350038" y="4977536"/>
              <a:ext cx="250455" cy="216506"/>
            </a:xfrm>
            <a:custGeom>
              <a:avLst/>
              <a:gdLst>
                <a:gd name="connsiteX0" fmla="*/ 125700 w 250455"/>
                <a:gd name="connsiteY0" fmla="*/ 0 h 216506"/>
                <a:gd name="connsiteX1" fmla="*/ 250456 w 250455"/>
                <a:gd name="connsiteY1" fmla="*/ 216507 h 216506"/>
                <a:gd name="connsiteX2" fmla="*/ 0 w 250455"/>
                <a:gd name="connsiteY2" fmla="*/ 216507 h 216506"/>
              </a:gdLst>
              <a:ahLst/>
              <a:cxnLst>
                <a:cxn ang="0">
                  <a:pos x="connsiteX0" y="connsiteY0"/>
                </a:cxn>
                <a:cxn ang="0">
                  <a:pos x="connsiteX1" y="connsiteY1"/>
                </a:cxn>
                <a:cxn ang="0">
                  <a:pos x="connsiteX2" y="connsiteY2"/>
                </a:cxn>
              </a:cxnLst>
              <a:rect l="l" t="t" r="r" b="b"/>
              <a:pathLst>
                <a:path w="250455" h="216506">
                  <a:moveTo>
                    <a:pt x="125700" y="0"/>
                  </a:moveTo>
                  <a:lnTo>
                    <a:pt x="250456" y="216507"/>
                  </a:lnTo>
                  <a:lnTo>
                    <a:pt x="0" y="216507"/>
                  </a:lnTo>
                </a:path>
              </a:pathLst>
            </a:custGeom>
            <a:noFill/>
            <a:ln w="12700" cap="flat">
              <a:solidFill>
                <a:srgbClr val="F74020"/>
              </a:solidFill>
              <a:prstDash val="solid"/>
              <a:miter/>
            </a:ln>
          </p:spPr>
          <p:txBody>
            <a:bodyPr rtlCol="0" anchor="ctr"/>
            <a:lstStyle/>
            <a:p>
              <a:endParaRPr lang="zh-CN" altLang="en-US" sz="675"/>
            </a:p>
          </p:txBody>
        </p:sp>
      </p:grpSp>
      <p:grpSp>
        <p:nvGrpSpPr>
          <p:cNvPr id="74" name="图形 72">
            <a:extLst>
              <a:ext uri="{FF2B5EF4-FFF2-40B4-BE49-F238E27FC236}">
                <a16:creationId xmlns:a16="http://schemas.microsoft.com/office/drawing/2014/main" id="{F266C915-1228-80C6-CDE8-1A111FD0B67A}"/>
              </a:ext>
            </a:extLst>
          </p:cNvPr>
          <p:cNvGrpSpPr/>
          <p:nvPr/>
        </p:nvGrpSpPr>
        <p:grpSpPr>
          <a:xfrm>
            <a:off x="6280219" y="3346735"/>
            <a:ext cx="463544" cy="476015"/>
            <a:chOff x="11813303" y="6467475"/>
            <a:chExt cx="755804" cy="776287"/>
          </a:xfrm>
          <a:noFill/>
        </p:grpSpPr>
        <p:sp>
          <p:nvSpPr>
            <p:cNvPr id="75" name="任意形状 74">
              <a:extLst>
                <a:ext uri="{FF2B5EF4-FFF2-40B4-BE49-F238E27FC236}">
                  <a16:creationId xmlns:a16="http://schemas.microsoft.com/office/drawing/2014/main" id="{44824FCB-7F2A-5AB1-16F1-0CA82F602B72}"/>
                </a:ext>
              </a:extLst>
            </p:cNvPr>
            <p:cNvSpPr/>
            <p:nvPr/>
          </p:nvSpPr>
          <p:spPr>
            <a:xfrm>
              <a:off x="11813303" y="6467475"/>
              <a:ext cx="755804" cy="214312"/>
            </a:xfrm>
            <a:custGeom>
              <a:avLst/>
              <a:gdLst>
                <a:gd name="connsiteX0" fmla="*/ 736910 w 755804"/>
                <a:gd name="connsiteY0" fmla="*/ 0 h 214312"/>
                <a:gd name="connsiteX1" fmla="*/ 755805 w 755804"/>
                <a:gd name="connsiteY1" fmla="*/ 19050 h 214312"/>
                <a:gd name="connsiteX2" fmla="*/ 755805 w 755804"/>
                <a:gd name="connsiteY2" fmla="*/ 195263 h 214312"/>
                <a:gd name="connsiteX3" fmla="*/ 736910 w 755804"/>
                <a:gd name="connsiteY3" fmla="*/ 214313 h 214312"/>
                <a:gd name="connsiteX4" fmla="*/ 18895 w 755804"/>
                <a:gd name="connsiteY4" fmla="*/ 214313 h 214312"/>
                <a:gd name="connsiteX5" fmla="*/ 0 w 755804"/>
                <a:gd name="connsiteY5" fmla="*/ 195263 h 214312"/>
                <a:gd name="connsiteX6" fmla="*/ 0 w 755804"/>
                <a:gd name="connsiteY6" fmla="*/ 19050 h 214312"/>
                <a:gd name="connsiteX7" fmla="*/ 18895 w 755804"/>
                <a:gd name="connsiteY7" fmla="*/ 0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5804" h="214312">
                  <a:moveTo>
                    <a:pt x="736910" y="0"/>
                  </a:moveTo>
                  <a:cubicBezTo>
                    <a:pt x="747345" y="0"/>
                    <a:pt x="755805" y="8529"/>
                    <a:pt x="755805" y="19050"/>
                  </a:cubicBezTo>
                  <a:lnTo>
                    <a:pt x="755805" y="195263"/>
                  </a:lnTo>
                  <a:cubicBezTo>
                    <a:pt x="755805" y="205784"/>
                    <a:pt x="747345" y="214313"/>
                    <a:pt x="736910" y="214313"/>
                  </a:cubicBezTo>
                  <a:lnTo>
                    <a:pt x="18895" y="214313"/>
                  </a:lnTo>
                  <a:cubicBezTo>
                    <a:pt x="8460" y="214313"/>
                    <a:pt x="0" y="205784"/>
                    <a:pt x="0" y="195263"/>
                  </a:cubicBezTo>
                  <a:lnTo>
                    <a:pt x="0" y="19050"/>
                  </a:lnTo>
                  <a:cubicBezTo>
                    <a:pt x="0" y="8529"/>
                    <a:pt x="8460" y="0"/>
                    <a:pt x="18895" y="0"/>
                  </a:cubicBezTo>
                  <a:close/>
                </a:path>
              </a:pathLst>
            </a:custGeom>
            <a:noFill/>
            <a:ln w="12700" cap="flat">
              <a:solidFill>
                <a:srgbClr val="F74020"/>
              </a:solidFill>
              <a:prstDash val="solid"/>
              <a:miter/>
            </a:ln>
          </p:spPr>
          <p:txBody>
            <a:bodyPr rtlCol="0" anchor="ctr"/>
            <a:lstStyle/>
            <a:p>
              <a:endParaRPr lang="zh-CN" altLang="en-US" sz="675"/>
            </a:p>
          </p:txBody>
        </p:sp>
        <p:sp>
          <p:nvSpPr>
            <p:cNvPr id="76" name="任意形状 75">
              <a:extLst>
                <a:ext uri="{FF2B5EF4-FFF2-40B4-BE49-F238E27FC236}">
                  <a16:creationId xmlns:a16="http://schemas.microsoft.com/office/drawing/2014/main" id="{99AA8377-AE8F-FD6F-5EC4-F0C7225CDD02}"/>
                </a:ext>
              </a:extLst>
            </p:cNvPr>
            <p:cNvSpPr/>
            <p:nvPr/>
          </p:nvSpPr>
          <p:spPr>
            <a:xfrm>
              <a:off x="11813303" y="6748462"/>
              <a:ext cx="755804" cy="214312"/>
            </a:xfrm>
            <a:custGeom>
              <a:avLst/>
              <a:gdLst>
                <a:gd name="connsiteX0" fmla="*/ 736910 w 755804"/>
                <a:gd name="connsiteY0" fmla="*/ 0 h 214312"/>
                <a:gd name="connsiteX1" fmla="*/ 755805 w 755804"/>
                <a:gd name="connsiteY1" fmla="*/ 19050 h 214312"/>
                <a:gd name="connsiteX2" fmla="*/ 755805 w 755804"/>
                <a:gd name="connsiteY2" fmla="*/ 195263 h 214312"/>
                <a:gd name="connsiteX3" fmla="*/ 736910 w 755804"/>
                <a:gd name="connsiteY3" fmla="*/ 214313 h 214312"/>
                <a:gd name="connsiteX4" fmla="*/ 18895 w 755804"/>
                <a:gd name="connsiteY4" fmla="*/ 214313 h 214312"/>
                <a:gd name="connsiteX5" fmla="*/ 0 w 755804"/>
                <a:gd name="connsiteY5" fmla="*/ 195263 h 214312"/>
                <a:gd name="connsiteX6" fmla="*/ 0 w 755804"/>
                <a:gd name="connsiteY6" fmla="*/ 19050 h 214312"/>
                <a:gd name="connsiteX7" fmla="*/ 18895 w 755804"/>
                <a:gd name="connsiteY7" fmla="*/ 0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5804" h="214312">
                  <a:moveTo>
                    <a:pt x="736910" y="0"/>
                  </a:moveTo>
                  <a:cubicBezTo>
                    <a:pt x="747345" y="0"/>
                    <a:pt x="755805" y="8529"/>
                    <a:pt x="755805" y="19050"/>
                  </a:cubicBezTo>
                  <a:lnTo>
                    <a:pt x="755805" y="195263"/>
                  </a:lnTo>
                  <a:cubicBezTo>
                    <a:pt x="755805" y="205784"/>
                    <a:pt x="747345" y="214313"/>
                    <a:pt x="736910" y="214313"/>
                  </a:cubicBezTo>
                  <a:lnTo>
                    <a:pt x="18895" y="214313"/>
                  </a:lnTo>
                  <a:cubicBezTo>
                    <a:pt x="8460" y="214313"/>
                    <a:pt x="0" y="205784"/>
                    <a:pt x="0" y="195263"/>
                  </a:cubicBezTo>
                  <a:lnTo>
                    <a:pt x="0" y="19050"/>
                  </a:lnTo>
                  <a:cubicBezTo>
                    <a:pt x="0" y="8529"/>
                    <a:pt x="8460" y="0"/>
                    <a:pt x="18895" y="0"/>
                  </a:cubicBezTo>
                  <a:close/>
                </a:path>
              </a:pathLst>
            </a:custGeom>
            <a:noFill/>
            <a:ln w="12700" cap="flat">
              <a:solidFill>
                <a:srgbClr val="F74020"/>
              </a:solidFill>
              <a:prstDash val="solid"/>
              <a:miter/>
            </a:ln>
          </p:spPr>
          <p:txBody>
            <a:bodyPr rtlCol="0" anchor="ctr"/>
            <a:lstStyle/>
            <a:p>
              <a:endParaRPr lang="zh-CN" altLang="en-US" sz="675"/>
            </a:p>
          </p:txBody>
        </p:sp>
        <p:sp>
          <p:nvSpPr>
            <p:cNvPr id="77" name="任意形状 76">
              <a:extLst>
                <a:ext uri="{FF2B5EF4-FFF2-40B4-BE49-F238E27FC236}">
                  <a16:creationId xmlns:a16="http://schemas.microsoft.com/office/drawing/2014/main" id="{5542B7F1-534A-60C4-AE24-42E3B93E790A}"/>
                </a:ext>
              </a:extLst>
            </p:cNvPr>
            <p:cNvSpPr/>
            <p:nvPr/>
          </p:nvSpPr>
          <p:spPr>
            <a:xfrm>
              <a:off x="11813303" y="7029450"/>
              <a:ext cx="755804" cy="214312"/>
            </a:xfrm>
            <a:custGeom>
              <a:avLst/>
              <a:gdLst>
                <a:gd name="connsiteX0" fmla="*/ 736910 w 755804"/>
                <a:gd name="connsiteY0" fmla="*/ 0 h 214312"/>
                <a:gd name="connsiteX1" fmla="*/ 755805 w 755804"/>
                <a:gd name="connsiteY1" fmla="*/ 19050 h 214312"/>
                <a:gd name="connsiteX2" fmla="*/ 755805 w 755804"/>
                <a:gd name="connsiteY2" fmla="*/ 195263 h 214312"/>
                <a:gd name="connsiteX3" fmla="*/ 736910 w 755804"/>
                <a:gd name="connsiteY3" fmla="*/ 214313 h 214312"/>
                <a:gd name="connsiteX4" fmla="*/ 18895 w 755804"/>
                <a:gd name="connsiteY4" fmla="*/ 214313 h 214312"/>
                <a:gd name="connsiteX5" fmla="*/ 0 w 755804"/>
                <a:gd name="connsiteY5" fmla="*/ 195263 h 214312"/>
                <a:gd name="connsiteX6" fmla="*/ 0 w 755804"/>
                <a:gd name="connsiteY6" fmla="*/ 19050 h 214312"/>
                <a:gd name="connsiteX7" fmla="*/ 18895 w 755804"/>
                <a:gd name="connsiteY7" fmla="*/ 0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5804" h="214312">
                  <a:moveTo>
                    <a:pt x="736910" y="0"/>
                  </a:moveTo>
                  <a:cubicBezTo>
                    <a:pt x="747345" y="0"/>
                    <a:pt x="755805" y="8529"/>
                    <a:pt x="755805" y="19050"/>
                  </a:cubicBezTo>
                  <a:lnTo>
                    <a:pt x="755805" y="195263"/>
                  </a:lnTo>
                  <a:cubicBezTo>
                    <a:pt x="755805" y="205784"/>
                    <a:pt x="747345" y="214313"/>
                    <a:pt x="736910" y="214313"/>
                  </a:cubicBezTo>
                  <a:lnTo>
                    <a:pt x="18895" y="214313"/>
                  </a:lnTo>
                  <a:cubicBezTo>
                    <a:pt x="8460" y="214313"/>
                    <a:pt x="0" y="205784"/>
                    <a:pt x="0" y="195263"/>
                  </a:cubicBezTo>
                  <a:lnTo>
                    <a:pt x="0" y="19050"/>
                  </a:lnTo>
                  <a:cubicBezTo>
                    <a:pt x="0" y="8529"/>
                    <a:pt x="8460" y="0"/>
                    <a:pt x="18895" y="0"/>
                  </a:cubicBezTo>
                  <a:close/>
                </a:path>
              </a:pathLst>
            </a:custGeom>
            <a:noFill/>
            <a:ln w="12700" cap="flat">
              <a:solidFill>
                <a:srgbClr val="F74020"/>
              </a:solidFill>
              <a:prstDash val="solid"/>
              <a:miter/>
            </a:ln>
          </p:spPr>
          <p:txBody>
            <a:bodyPr rtlCol="0" anchor="ctr"/>
            <a:lstStyle/>
            <a:p>
              <a:endParaRPr lang="zh-CN" altLang="en-US" sz="675"/>
            </a:p>
          </p:txBody>
        </p:sp>
      </p:grpSp>
      <p:grpSp>
        <p:nvGrpSpPr>
          <p:cNvPr id="78" name="图形 38">
            <a:extLst>
              <a:ext uri="{FF2B5EF4-FFF2-40B4-BE49-F238E27FC236}">
                <a16:creationId xmlns:a16="http://schemas.microsoft.com/office/drawing/2014/main" id="{5E720AC2-4C9F-33F5-7877-A9E51F732ECA}"/>
              </a:ext>
            </a:extLst>
          </p:cNvPr>
          <p:cNvGrpSpPr/>
          <p:nvPr/>
        </p:nvGrpSpPr>
        <p:grpSpPr>
          <a:xfrm>
            <a:off x="6824683" y="4357194"/>
            <a:ext cx="544442" cy="520000"/>
            <a:chOff x="13957684" y="8847979"/>
            <a:chExt cx="809956" cy="773745"/>
          </a:xfrm>
          <a:noFill/>
        </p:grpSpPr>
        <p:sp>
          <p:nvSpPr>
            <p:cNvPr id="79" name="任意形状 78">
              <a:extLst>
                <a:ext uri="{FF2B5EF4-FFF2-40B4-BE49-F238E27FC236}">
                  <a16:creationId xmlns:a16="http://schemas.microsoft.com/office/drawing/2014/main" id="{2231B270-C15B-BCF1-259E-BC22F0295E03}"/>
                </a:ext>
              </a:extLst>
            </p:cNvPr>
            <p:cNvSpPr/>
            <p:nvPr/>
          </p:nvSpPr>
          <p:spPr>
            <a:xfrm>
              <a:off x="13961452" y="8847979"/>
              <a:ext cx="786401" cy="455586"/>
            </a:xfrm>
            <a:custGeom>
              <a:avLst/>
              <a:gdLst>
                <a:gd name="connsiteX0" fmla="*/ 0 w 786401"/>
                <a:gd name="connsiteY0" fmla="*/ 227793 h 455586"/>
                <a:gd name="connsiteX1" fmla="*/ 391788 w 786401"/>
                <a:gd name="connsiteY1" fmla="*/ 0 h 455586"/>
                <a:gd name="connsiteX2" fmla="*/ 786401 w 786401"/>
                <a:gd name="connsiteY2" fmla="*/ 227793 h 455586"/>
                <a:gd name="connsiteX3" fmla="*/ 394613 w 786401"/>
                <a:gd name="connsiteY3" fmla="*/ 455586 h 455586"/>
                <a:gd name="connsiteX4" fmla="*/ 0 w 786401"/>
                <a:gd name="connsiteY4" fmla="*/ 227793 h 4555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6401" h="455586">
                  <a:moveTo>
                    <a:pt x="0" y="227793"/>
                  </a:moveTo>
                  <a:lnTo>
                    <a:pt x="391788" y="0"/>
                  </a:lnTo>
                  <a:lnTo>
                    <a:pt x="786401" y="227793"/>
                  </a:lnTo>
                  <a:lnTo>
                    <a:pt x="394613" y="455586"/>
                  </a:lnTo>
                  <a:lnTo>
                    <a:pt x="0" y="227793"/>
                  </a:lnTo>
                  <a:close/>
                </a:path>
              </a:pathLst>
            </a:custGeom>
            <a:noFill/>
            <a:ln w="12700" cap="flat">
              <a:solidFill>
                <a:srgbClr val="F74020"/>
              </a:solidFill>
              <a:prstDash val="solid"/>
              <a:miter/>
            </a:ln>
          </p:spPr>
          <p:txBody>
            <a:bodyPr rtlCol="0" anchor="ctr"/>
            <a:lstStyle/>
            <a:p>
              <a:endParaRPr lang="zh-CN" altLang="en-US" sz="675"/>
            </a:p>
          </p:txBody>
        </p:sp>
        <p:sp>
          <p:nvSpPr>
            <p:cNvPr id="80" name="任意形状 79">
              <a:extLst>
                <a:ext uri="{FF2B5EF4-FFF2-40B4-BE49-F238E27FC236}">
                  <a16:creationId xmlns:a16="http://schemas.microsoft.com/office/drawing/2014/main" id="{2D41C630-48B9-49AA-B589-4BBD60A0E52B}"/>
                </a:ext>
              </a:extLst>
            </p:cNvPr>
            <p:cNvSpPr/>
            <p:nvPr/>
          </p:nvSpPr>
          <p:spPr>
            <a:xfrm>
              <a:off x="13957684" y="9234851"/>
              <a:ext cx="809946" cy="234382"/>
            </a:xfrm>
            <a:custGeom>
              <a:avLst/>
              <a:gdLst>
                <a:gd name="connsiteX0" fmla="*/ 0 w 809946"/>
                <a:gd name="connsiteY0" fmla="*/ 0 h 234382"/>
                <a:gd name="connsiteX1" fmla="*/ 405915 w 809946"/>
                <a:gd name="connsiteY1" fmla="*/ 234382 h 234382"/>
                <a:gd name="connsiteX2" fmla="*/ 809946 w 809946"/>
                <a:gd name="connsiteY2" fmla="*/ 0 h 234382"/>
              </a:gdLst>
              <a:ahLst/>
              <a:cxnLst>
                <a:cxn ang="0">
                  <a:pos x="connsiteX0" y="connsiteY0"/>
                </a:cxn>
                <a:cxn ang="0">
                  <a:pos x="connsiteX1" y="connsiteY1"/>
                </a:cxn>
                <a:cxn ang="0">
                  <a:pos x="connsiteX2" y="connsiteY2"/>
                </a:cxn>
              </a:cxnLst>
              <a:rect l="l" t="t" r="r" b="b"/>
              <a:pathLst>
                <a:path w="809946" h="234382">
                  <a:moveTo>
                    <a:pt x="0" y="0"/>
                  </a:moveTo>
                  <a:lnTo>
                    <a:pt x="405915" y="234382"/>
                  </a:lnTo>
                  <a:lnTo>
                    <a:pt x="809946" y="0"/>
                  </a:lnTo>
                </a:path>
              </a:pathLst>
            </a:custGeom>
            <a:noFill/>
            <a:ln w="12700" cap="flat">
              <a:solidFill>
                <a:srgbClr val="F74020"/>
              </a:solidFill>
              <a:prstDash val="solid"/>
              <a:miter/>
            </a:ln>
          </p:spPr>
          <p:txBody>
            <a:bodyPr rtlCol="0" anchor="ctr"/>
            <a:lstStyle/>
            <a:p>
              <a:endParaRPr lang="zh-CN" altLang="en-US" sz="675"/>
            </a:p>
          </p:txBody>
        </p:sp>
        <p:sp>
          <p:nvSpPr>
            <p:cNvPr id="85" name="任意形状 84">
              <a:extLst>
                <a:ext uri="{FF2B5EF4-FFF2-40B4-BE49-F238E27FC236}">
                  <a16:creationId xmlns:a16="http://schemas.microsoft.com/office/drawing/2014/main" id="{2651759B-DB12-043C-4E66-DCE3A12AC954}"/>
                </a:ext>
              </a:extLst>
            </p:cNvPr>
            <p:cNvSpPr/>
            <p:nvPr/>
          </p:nvSpPr>
          <p:spPr>
            <a:xfrm>
              <a:off x="13957694" y="9386400"/>
              <a:ext cx="809946" cy="235324"/>
            </a:xfrm>
            <a:custGeom>
              <a:avLst/>
              <a:gdLst>
                <a:gd name="connsiteX0" fmla="*/ 809946 w 809946"/>
                <a:gd name="connsiteY0" fmla="*/ 0 h 235323"/>
                <a:gd name="connsiteX1" fmla="*/ 405915 w 809946"/>
                <a:gd name="connsiteY1" fmla="*/ 235324 h 235323"/>
                <a:gd name="connsiteX2" fmla="*/ 0 w 809946"/>
                <a:gd name="connsiteY2" fmla="*/ 0 h 235323"/>
              </a:gdLst>
              <a:ahLst/>
              <a:cxnLst>
                <a:cxn ang="0">
                  <a:pos x="connsiteX0" y="connsiteY0"/>
                </a:cxn>
                <a:cxn ang="0">
                  <a:pos x="connsiteX1" y="connsiteY1"/>
                </a:cxn>
                <a:cxn ang="0">
                  <a:pos x="connsiteX2" y="connsiteY2"/>
                </a:cxn>
              </a:cxnLst>
              <a:rect l="l" t="t" r="r" b="b"/>
              <a:pathLst>
                <a:path w="809946" h="235323">
                  <a:moveTo>
                    <a:pt x="809946" y="0"/>
                  </a:moveTo>
                  <a:lnTo>
                    <a:pt x="405915" y="235324"/>
                  </a:lnTo>
                  <a:lnTo>
                    <a:pt x="0" y="0"/>
                  </a:lnTo>
                </a:path>
              </a:pathLst>
            </a:custGeom>
            <a:noFill/>
            <a:ln w="12700" cap="flat">
              <a:solidFill>
                <a:srgbClr val="F74020"/>
              </a:solidFill>
              <a:prstDash val="solid"/>
              <a:miter/>
            </a:ln>
          </p:spPr>
          <p:txBody>
            <a:bodyPr rtlCol="0" anchor="ctr"/>
            <a:lstStyle/>
            <a:p>
              <a:endParaRPr lang="zh-CN" altLang="en-US" sz="675"/>
            </a:p>
          </p:txBody>
        </p:sp>
      </p:grpSp>
      <p:grpSp>
        <p:nvGrpSpPr>
          <p:cNvPr id="86" name="图形 40">
            <a:extLst>
              <a:ext uri="{FF2B5EF4-FFF2-40B4-BE49-F238E27FC236}">
                <a16:creationId xmlns:a16="http://schemas.microsoft.com/office/drawing/2014/main" id="{4DFC7577-709E-6DD2-80B9-C54C84E01C91}"/>
              </a:ext>
            </a:extLst>
          </p:cNvPr>
          <p:cNvGrpSpPr/>
          <p:nvPr/>
        </p:nvGrpSpPr>
        <p:grpSpPr>
          <a:xfrm>
            <a:off x="7456729" y="5397069"/>
            <a:ext cx="411559" cy="506464"/>
            <a:chOff x="15333140" y="10910078"/>
            <a:chExt cx="641531" cy="789622"/>
          </a:xfrm>
          <a:noFill/>
        </p:grpSpPr>
        <p:grpSp>
          <p:nvGrpSpPr>
            <p:cNvPr id="87" name="图形 40">
              <a:extLst>
                <a:ext uri="{FF2B5EF4-FFF2-40B4-BE49-F238E27FC236}">
                  <a16:creationId xmlns:a16="http://schemas.microsoft.com/office/drawing/2014/main" id="{CDEA22D2-075B-5263-4773-0D530DCB2239}"/>
                </a:ext>
              </a:extLst>
            </p:cNvPr>
            <p:cNvGrpSpPr/>
            <p:nvPr/>
          </p:nvGrpSpPr>
          <p:grpSpPr>
            <a:xfrm>
              <a:off x="15333140" y="10910078"/>
              <a:ext cx="641531" cy="605789"/>
              <a:chOff x="15333140" y="10910078"/>
              <a:chExt cx="641531" cy="605789"/>
            </a:xfrm>
            <a:noFill/>
          </p:grpSpPr>
          <p:sp>
            <p:nvSpPr>
              <p:cNvPr id="88" name="任意形状 87">
                <a:extLst>
                  <a:ext uri="{FF2B5EF4-FFF2-40B4-BE49-F238E27FC236}">
                    <a16:creationId xmlns:a16="http://schemas.microsoft.com/office/drawing/2014/main" id="{5F94064E-209C-E638-42E3-34230FD081B8}"/>
                  </a:ext>
                </a:extLst>
              </p:cNvPr>
              <p:cNvSpPr/>
              <p:nvPr/>
            </p:nvSpPr>
            <p:spPr>
              <a:xfrm>
                <a:off x="15468993" y="10951988"/>
                <a:ext cx="27359" cy="17144"/>
              </a:xfrm>
              <a:custGeom>
                <a:avLst/>
                <a:gdLst>
                  <a:gd name="connsiteX0" fmla="*/ 0 w 27359"/>
                  <a:gd name="connsiteY0" fmla="*/ 17145 h 17144"/>
                  <a:gd name="connsiteX1" fmla="*/ 27359 w 27359"/>
                  <a:gd name="connsiteY1" fmla="*/ 0 h 17144"/>
                </a:gdLst>
                <a:ahLst/>
                <a:cxnLst>
                  <a:cxn ang="0">
                    <a:pos x="connsiteX0" y="connsiteY0"/>
                  </a:cxn>
                  <a:cxn ang="0">
                    <a:pos x="connsiteX1" y="connsiteY1"/>
                  </a:cxn>
                </a:cxnLst>
                <a:rect l="l" t="t" r="r" b="b"/>
                <a:pathLst>
                  <a:path w="27359" h="17144">
                    <a:moveTo>
                      <a:pt x="0" y="17145"/>
                    </a:moveTo>
                    <a:cubicBezTo>
                      <a:pt x="8491" y="10477"/>
                      <a:pt x="17925" y="4763"/>
                      <a:pt x="27359" y="0"/>
                    </a:cubicBezTo>
                  </a:path>
                </a:pathLst>
              </a:custGeom>
              <a:noFill/>
              <a:ln w="12700" cap="flat">
                <a:solidFill>
                  <a:srgbClr val="F74020"/>
                </a:solidFill>
                <a:prstDash val="solid"/>
                <a:miter/>
              </a:ln>
            </p:spPr>
            <p:txBody>
              <a:bodyPr rtlCol="0" anchor="ctr"/>
              <a:lstStyle/>
              <a:p>
                <a:endParaRPr lang="zh-CN" altLang="en-US" sz="675"/>
              </a:p>
            </p:txBody>
          </p:sp>
          <p:sp>
            <p:nvSpPr>
              <p:cNvPr id="89" name="任意形状 88">
                <a:extLst>
                  <a:ext uri="{FF2B5EF4-FFF2-40B4-BE49-F238E27FC236}">
                    <a16:creationId xmlns:a16="http://schemas.microsoft.com/office/drawing/2014/main" id="{FC462B30-8C25-0CEF-F861-29891082598E}"/>
                  </a:ext>
                </a:extLst>
              </p:cNvPr>
              <p:cNvSpPr/>
              <p:nvPr/>
            </p:nvSpPr>
            <p:spPr>
              <a:xfrm>
                <a:off x="15333140" y="11003423"/>
                <a:ext cx="163213" cy="512444"/>
              </a:xfrm>
              <a:custGeom>
                <a:avLst/>
                <a:gdLst>
                  <a:gd name="connsiteX0" fmla="*/ 163213 w 163213"/>
                  <a:gd name="connsiteY0" fmla="*/ 512445 h 512444"/>
                  <a:gd name="connsiteX1" fmla="*/ 0 w 163213"/>
                  <a:gd name="connsiteY1" fmla="*/ 230505 h 512444"/>
                  <a:gd name="connsiteX2" fmla="*/ 96230 w 163213"/>
                  <a:gd name="connsiteY2" fmla="*/ 0 h 512444"/>
                </a:gdLst>
                <a:ahLst/>
                <a:cxnLst>
                  <a:cxn ang="0">
                    <a:pos x="connsiteX0" y="connsiteY0"/>
                  </a:cxn>
                  <a:cxn ang="0">
                    <a:pos x="connsiteX1" y="connsiteY1"/>
                  </a:cxn>
                  <a:cxn ang="0">
                    <a:pos x="connsiteX2" y="connsiteY2"/>
                  </a:cxn>
                </a:cxnLst>
                <a:rect l="l" t="t" r="r" b="b"/>
                <a:pathLst>
                  <a:path w="163213" h="512444">
                    <a:moveTo>
                      <a:pt x="163213" y="512445"/>
                    </a:moveTo>
                    <a:cubicBezTo>
                      <a:pt x="66040" y="457200"/>
                      <a:pt x="0" y="351473"/>
                      <a:pt x="0" y="230505"/>
                    </a:cubicBezTo>
                    <a:cubicBezTo>
                      <a:pt x="0" y="109537"/>
                      <a:pt x="36794" y="58102"/>
                      <a:pt x="96230" y="0"/>
                    </a:cubicBezTo>
                  </a:path>
                </a:pathLst>
              </a:custGeom>
              <a:noFill/>
              <a:ln w="12700" cap="flat">
                <a:solidFill>
                  <a:srgbClr val="F74020"/>
                </a:solidFill>
                <a:prstDash val="solid"/>
                <a:miter/>
              </a:ln>
            </p:spPr>
            <p:txBody>
              <a:bodyPr rtlCol="0" anchor="ctr"/>
              <a:lstStyle/>
              <a:p>
                <a:endParaRPr lang="zh-CN" altLang="en-US" sz="675"/>
              </a:p>
            </p:txBody>
          </p:sp>
          <p:sp>
            <p:nvSpPr>
              <p:cNvPr id="90" name="任意形状 89">
                <a:extLst>
                  <a:ext uri="{FF2B5EF4-FFF2-40B4-BE49-F238E27FC236}">
                    <a16:creationId xmlns:a16="http://schemas.microsoft.com/office/drawing/2014/main" id="{B9383E41-A4C0-F78B-D5A2-45CA3F27C866}"/>
                  </a:ext>
                </a:extLst>
              </p:cNvPr>
              <p:cNvSpPr/>
              <p:nvPr/>
            </p:nvSpPr>
            <p:spPr>
              <a:xfrm>
                <a:off x="15555789" y="10910078"/>
                <a:ext cx="418882" cy="583882"/>
              </a:xfrm>
              <a:custGeom>
                <a:avLst/>
                <a:gdLst>
                  <a:gd name="connsiteX0" fmla="*/ 0 w 418882"/>
                  <a:gd name="connsiteY0" fmla="*/ 15240 h 583882"/>
                  <a:gd name="connsiteX1" fmla="*/ 98117 w 418882"/>
                  <a:gd name="connsiteY1" fmla="*/ 0 h 583882"/>
                  <a:gd name="connsiteX2" fmla="*/ 418882 w 418882"/>
                  <a:gd name="connsiteY2" fmla="*/ 323850 h 583882"/>
                  <a:gd name="connsiteX3" fmla="*/ 288689 w 418882"/>
                  <a:gd name="connsiteY3" fmla="*/ 583883 h 583882"/>
                </a:gdLst>
                <a:ahLst/>
                <a:cxnLst>
                  <a:cxn ang="0">
                    <a:pos x="connsiteX0" y="connsiteY0"/>
                  </a:cxn>
                  <a:cxn ang="0">
                    <a:pos x="connsiteX1" y="connsiteY1"/>
                  </a:cxn>
                  <a:cxn ang="0">
                    <a:pos x="connsiteX2" y="connsiteY2"/>
                  </a:cxn>
                  <a:cxn ang="0">
                    <a:pos x="connsiteX3" y="connsiteY3"/>
                  </a:cxn>
                </a:cxnLst>
                <a:rect l="l" t="t" r="r" b="b"/>
                <a:pathLst>
                  <a:path w="418882" h="583882">
                    <a:moveTo>
                      <a:pt x="0" y="15240"/>
                    </a:moveTo>
                    <a:cubicBezTo>
                      <a:pt x="31133" y="4763"/>
                      <a:pt x="64153" y="0"/>
                      <a:pt x="98117" y="0"/>
                    </a:cubicBezTo>
                    <a:cubicBezTo>
                      <a:pt x="275481" y="0"/>
                      <a:pt x="418882" y="144780"/>
                      <a:pt x="418882" y="323850"/>
                    </a:cubicBezTo>
                    <a:cubicBezTo>
                      <a:pt x="418882" y="502920"/>
                      <a:pt x="367937" y="524828"/>
                      <a:pt x="288689" y="583883"/>
                    </a:cubicBezTo>
                  </a:path>
                </a:pathLst>
              </a:custGeom>
              <a:noFill/>
              <a:ln w="12700" cap="flat">
                <a:solidFill>
                  <a:srgbClr val="F74020"/>
                </a:solidFill>
                <a:prstDash val="solid"/>
                <a:miter/>
              </a:ln>
            </p:spPr>
            <p:txBody>
              <a:bodyPr rtlCol="0" anchor="ctr"/>
              <a:lstStyle/>
              <a:p>
                <a:endParaRPr lang="zh-CN" altLang="en-US" sz="675"/>
              </a:p>
            </p:txBody>
          </p:sp>
        </p:grpSp>
        <p:grpSp>
          <p:nvGrpSpPr>
            <p:cNvPr id="91" name="图形 40">
              <a:extLst>
                <a:ext uri="{FF2B5EF4-FFF2-40B4-BE49-F238E27FC236}">
                  <a16:creationId xmlns:a16="http://schemas.microsoft.com/office/drawing/2014/main" id="{93517CE5-445F-30C9-AECB-9A2A37A0C169}"/>
                </a:ext>
              </a:extLst>
            </p:cNvPr>
            <p:cNvGrpSpPr/>
            <p:nvPr/>
          </p:nvGrpSpPr>
          <p:grpSpPr>
            <a:xfrm>
              <a:off x="15501070" y="11124390"/>
              <a:ext cx="379258" cy="575310"/>
              <a:chOff x="15501070" y="11124390"/>
              <a:chExt cx="379258" cy="575310"/>
            </a:xfrm>
            <a:noFill/>
          </p:grpSpPr>
          <p:sp>
            <p:nvSpPr>
              <p:cNvPr id="92" name="任意形状 91">
                <a:extLst>
                  <a:ext uri="{FF2B5EF4-FFF2-40B4-BE49-F238E27FC236}">
                    <a16:creationId xmlns:a16="http://schemas.microsoft.com/office/drawing/2014/main" id="{E697BEE4-D67A-E6F2-A570-FB9F365433DA}"/>
                  </a:ext>
                </a:extLst>
              </p:cNvPr>
              <p:cNvSpPr/>
              <p:nvPr/>
            </p:nvSpPr>
            <p:spPr>
              <a:xfrm>
                <a:off x="15633150" y="11232962"/>
                <a:ext cx="247178" cy="466737"/>
              </a:xfrm>
              <a:custGeom>
                <a:avLst/>
                <a:gdLst>
                  <a:gd name="connsiteX0" fmla="*/ 0 w 247178"/>
                  <a:gd name="connsiteY0" fmla="*/ 466738 h 466737"/>
                  <a:gd name="connsiteX1" fmla="*/ 247178 w 247178"/>
                  <a:gd name="connsiteY1" fmla="*/ 965 h 466737"/>
                </a:gdLst>
                <a:ahLst/>
                <a:cxnLst>
                  <a:cxn ang="0">
                    <a:pos x="connsiteX0" y="connsiteY0"/>
                  </a:cxn>
                  <a:cxn ang="0">
                    <a:pos x="connsiteX1" y="connsiteY1"/>
                  </a:cxn>
                </a:cxnLst>
                <a:rect l="l" t="t" r="r" b="b"/>
                <a:pathLst>
                  <a:path w="247178" h="466737">
                    <a:moveTo>
                      <a:pt x="0" y="466738"/>
                    </a:moveTo>
                    <a:cubicBezTo>
                      <a:pt x="0" y="248615"/>
                      <a:pt x="39624" y="-18085"/>
                      <a:pt x="247178" y="965"/>
                    </a:cubicBezTo>
                  </a:path>
                </a:pathLst>
              </a:custGeom>
              <a:noFill/>
              <a:ln w="12700" cap="flat">
                <a:solidFill>
                  <a:srgbClr val="F74020"/>
                </a:solidFill>
                <a:prstDash val="solid"/>
                <a:miter/>
              </a:ln>
            </p:spPr>
            <p:txBody>
              <a:bodyPr rtlCol="0" anchor="ctr"/>
              <a:lstStyle/>
              <a:p>
                <a:endParaRPr lang="zh-CN" altLang="en-US" sz="675"/>
              </a:p>
            </p:txBody>
          </p:sp>
          <p:sp>
            <p:nvSpPr>
              <p:cNvPr id="93" name="任意形状 92">
                <a:extLst>
                  <a:ext uri="{FF2B5EF4-FFF2-40B4-BE49-F238E27FC236}">
                    <a16:creationId xmlns:a16="http://schemas.microsoft.com/office/drawing/2014/main" id="{8C4D5815-2163-DAD7-B7F5-103E2676E8E4}"/>
                  </a:ext>
                </a:extLst>
              </p:cNvPr>
              <p:cNvSpPr/>
              <p:nvPr/>
            </p:nvSpPr>
            <p:spPr>
              <a:xfrm>
                <a:off x="15501070" y="11124390"/>
                <a:ext cx="216988" cy="180975"/>
              </a:xfrm>
              <a:custGeom>
                <a:avLst/>
                <a:gdLst>
                  <a:gd name="connsiteX0" fmla="*/ 0 w 216988"/>
                  <a:gd name="connsiteY0" fmla="*/ 0 h 180975"/>
                  <a:gd name="connsiteX1" fmla="*/ 216989 w 216988"/>
                  <a:gd name="connsiteY1" fmla="*/ 180975 h 180975"/>
                </a:gdLst>
                <a:ahLst/>
                <a:cxnLst>
                  <a:cxn ang="0">
                    <a:pos x="connsiteX0" y="connsiteY0"/>
                  </a:cxn>
                  <a:cxn ang="0">
                    <a:pos x="connsiteX1" y="connsiteY1"/>
                  </a:cxn>
                </a:cxnLst>
                <a:rect l="l" t="t" r="r" b="b"/>
                <a:pathLst>
                  <a:path w="216988" h="180975">
                    <a:moveTo>
                      <a:pt x="0" y="0"/>
                    </a:moveTo>
                    <a:cubicBezTo>
                      <a:pt x="115098" y="0"/>
                      <a:pt x="196233" y="100013"/>
                      <a:pt x="216989" y="180975"/>
                    </a:cubicBezTo>
                  </a:path>
                </a:pathLst>
              </a:custGeom>
              <a:noFill/>
              <a:ln w="12700" cap="flat">
                <a:solidFill>
                  <a:srgbClr val="F74020"/>
                </a:solidFill>
                <a:prstDash val="solid"/>
                <a:miter/>
              </a:ln>
            </p:spPr>
            <p:txBody>
              <a:bodyPr rtlCol="0" anchor="ctr"/>
              <a:lstStyle/>
              <a:p>
                <a:endParaRPr lang="zh-CN" altLang="en-US" sz="675"/>
              </a:p>
            </p:txBody>
          </p:sp>
          <p:sp>
            <p:nvSpPr>
              <p:cNvPr id="94" name="任意形状 93">
                <a:extLst>
                  <a:ext uri="{FF2B5EF4-FFF2-40B4-BE49-F238E27FC236}">
                    <a16:creationId xmlns:a16="http://schemas.microsoft.com/office/drawing/2014/main" id="{DEC22643-7C87-A4D6-CDCD-6F402F234830}"/>
                  </a:ext>
                </a:extLst>
              </p:cNvPr>
              <p:cNvSpPr/>
              <p:nvPr/>
            </p:nvSpPr>
            <p:spPr>
              <a:xfrm>
                <a:off x="15541638" y="11374897"/>
                <a:ext cx="115098" cy="81915"/>
              </a:xfrm>
              <a:custGeom>
                <a:avLst/>
                <a:gdLst>
                  <a:gd name="connsiteX0" fmla="*/ 0 w 115098"/>
                  <a:gd name="connsiteY0" fmla="*/ 0 h 81915"/>
                  <a:gd name="connsiteX1" fmla="*/ 115098 w 115098"/>
                  <a:gd name="connsiteY1" fmla="*/ 81915 h 81915"/>
                </a:gdLst>
                <a:ahLst/>
                <a:cxnLst>
                  <a:cxn ang="0">
                    <a:pos x="connsiteX0" y="connsiteY0"/>
                  </a:cxn>
                  <a:cxn ang="0">
                    <a:pos x="connsiteX1" y="connsiteY1"/>
                  </a:cxn>
                </a:cxnLst>
                <a:rect l="l" t="t" r="r" b="b"/>
                <a:pathLst>
                  <a:path w="115098" h="81915">
                    <a:moveTo>
                      <a:pt x="0" y="0"/>
                    </a:moveTo>
                    <a:cubicBezTo>
                      <a:pt x="74531" y="0"/>
                      <a:pt x="108494" y="57150"/>
                      <a:pt x="115098" y="81915"/>
                    </a:cubicBezTo>
                  </a:path>
                </a:pathLst>
              </a:custGeom>
              <a:noFill/>
              <a:ln w="12700" cap="flat">
                <a:solidFill>
                  <a:srgbClr val="F74020"/>
                </a:solidFill>
                <a:prstDash val="solid"/>
                <a:miter/>
              </a:ln>
            </p:spPr>
            <p:txBody>
              <a:bodyPr rtlCol="0" anchor="ctr"/>
              <a:lstStyle/>
              <a:p>
                <a:endParaRPr lang="zh-CN" altLang="en-US" sz="675"/>
              </a:p>
            </p:txBody>
          </p:sp>
        </p:grpSp>
      </p:grpSp>
      <p:grpSp>
        <p:nvGrpSpPr>
          <p:cNvPr id="95" name="图形 36">
            <a:extLst>
              <a:ext uri="{FF2B5EF4-FFF2-40B4-BE49-F238E27FC236}">
                <a16:creationId xmlns:a16="http://schemas.microsoft.com/office/drawing/2014/main" id="{FD493197-2D35-86C5-C933-1E7A487DA04D}"/>
              </a:ext>
            </a:extLst>
          </p:cNvPr>
          <p:cNvGrpSpPr/>
          <p:nvPr userDrawn="1"/>
        </p:nvGrpSpPr>
        <p:grpSpPr>
          <a:xfrm>
            <a:off x="9700632" y="559387"/>
            <a:ext cx="1736423" cy="254435"/>
            <a:chOff x="19406670" y="1329385"/>
            <a:chExt cx="3472168" cy="508868"/>
          </a:xfrm>
        </p:grpSpPr>
        <p:grpSp>
          <p:nvGrpSpPr>
            <p:cNvPr id="96" name="图形 36">
              <a:extLst>
                <a:ext uri="{FF2B5EF4-FFF2-40B4-BE49-F238E27FC236}">
                  <a16:creationId xmlns:a16="http://schemas.microsoft.com/office/drawing/2014/main" id="{D9B067F5-0F86-4090-984E-733DC26F56B7}"/>
                </a:ext>
              </a:extLst>
            </p:cNvPr>
            <p:cNvGrpSpPr/>
            <p:nvPr/>
          </p:nvGrpSpPr>
          <p:grpSpPr>
            <a:xfrm>
              <a:off x="19406670" y="1354765"/>
              <a:ext cx="3472168" cy="483488"/>
              <a:chOff x="19406670" y="1354765"/>
              <a:chExt cx="3472168" cy="483488"/>
            </a:xfrm>
            <a:solidFill>
              <a:srgbClr val="F74020"/>
            </a:solidFill>
          </p:grpSpPr>
          <p:grpSp>
            <p:nvGrpSpPr>
              <p:cNvPr id="106" name="图形 36">
                <a:extLst>
                  <a:ext uri="{FF2B5EF4-FFF2-40B4-BE49-F238E27FC236}">
                    <a16:creationId xmlns:a16="http://schemas.microsoft.com/office/drawing/2014/main" id="{98AE7F72-7EDB-F656-8B51-27048AAC9486}"/>
                  </a:ext>
                </a:extLst>
              </p:cNvPr>
              <p:cNvGrpSpPr/>
              <p:nvPr/>
            </p:nvGrpSpPr>
            <p:grpSpPr>
              <a:xfrm>
                <a:off x="19406670" y="1362378"/>
                <a:ext cx="1193676" cy="475874"/>
                <a:chOff x="19406670" y="1362378"/>
                <a:chExt cx="1193676" cy="475874"/>
              </a:xfrm>
              <a:solidFill>
                <a:srgbClr val="F74020"/>
              </a:solidFill>
            </p:grpSpPr>
            <p:sp>
              <p:nvSpPr>
                <p:cNvPr id="108" name="任意形状 107">
                  <a:extLst>
                    <a:ext uri="{FF2B5EF4-FFF2-40B4-BE49-F238E27FC236}">
                      <a16:creationId xmlns:a16="http://schemas.microsoft.com/office/drawing/2014/main" id="{AA465B74-9290-5A29-DDBE-10022AB295F9}"/>
                    </a:ext>
                  </a:extLst>
                </p:cNvPr>
                <p:cNvSpPr/>
                <p:nvPr/>
              </p:nvSpPr>
              <p:spPr>
                <a:xfrm>
                  <a:off x="20230267" y="1512120"/>
                  <a:ext cx="194128" cy="48222"/>
                </a:xfrm>
                <a:custGeom>
                  <a:avLst/>
                  <a:gdLst>
                    <a:gd name="connsiteX0" fmla="*/ 4254 w 194128"/>
                    <a:gd name="connsiteY0" fmla="*/ 0 h 48222"/>
                    <a:gd name="connsiteX1" fmla="*/ 457 w 194128"/>
                    <a:gd name="connsiteY1" fmla="*/ 19035 h 48222"/>
                    <a:gd name="connsiteX2" fmla="*/ 5520 w 194128"/>
                    <a:gd name="connsiteY2" fmla="*/ 48222 h 48222"/>
                    <a:gd name="connsiteX3" fmla="*/ 194128 w 194128"/>
                    <a:gd name="connsiteY3" fmla="*/ 48222 h 48222"/>
                    <a:gd name="connsiteX4" fmla="*/ 128305 w 194128"/>
                    <a:gd name="connsiteY4" fmla="*/ 10152 h 48222"/>
                    <a:gd name="connsiteX5" fmla="*/ 116913 w 194128"/>
                    <a:gd name="connsiteY5" fmla="*/ 0 h 48222"/>
                    <a:gd name="connsiteX6" fmla="*/ 4254 w 194128"/>
                    <a:gd name="connsiteY6" fmla="*/ 0 h 48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128" h="48222">
                      <a:moveTo>
                        <a:pt x="4254" y="0"/>
                      </a:moveTo>
                      <a:lnTo>
                        <a:pt x="457" y="19035"/>
                      </a:lnTo>
                      <a:cubicBezTo>
                        <a:pt x="-809" y="29187"/>
                        <a:pt x="457" y="39339"/>
                        <a:pt x="5520" y="48222"/>
                      </a:cubicBezTo>
                      <a:lnTo>
                        <a:pt x="194128" y="48222"/>
                      </a:lnTo>
                      <a:lnTo>
                        <a:pt x="128305" y="10152"/>
                      </a:lnTo>
                      <a:cubicBezTo>
                        <a:pt x="124508" y="7614"/>
                        <a:pt x="120710" y="3807"/>
                        <a:pt x="116913" y="0"/>
                      </a:cubicBezTo>
                      <a:lnTo>
                        <a:pt x="4254" y="0"/>
                      </a:lnTo>
                      <a:close/>
                    </a:path>
                  </a:pathLst>
                </a:custGeom>
                <a:solidFill>
                  <a:srgbClr val="F74020"/>
                </a:solidFill>
                <a:ln w="12654" cap="flat">
                  <a:noFill/>
                  <a:prstDash val="solid"/>
                  <a:miter/>
                </a:ln>
              </p:spPr>
              <p:txBody>
                <a:bodyPr rtlCol="0" anchor="ctr"/>
                <a:lstStyle/>
                <a:p>
                  <a:endParaRPr lang="zh-CN" altLang="en-US" sz="675"/>
                </a:p>
              </p:txBody>
            </p:sp>
            <p:sp>
              <p:nvSpPr>
                <p:cNvPr id="109" name="任意形状 108">
                  <a:extLst>
                    <a:ext uri="{FF2B5EF4-FFF2-40B4-BE49-F238E27FC236}">
                      <a16:creationId xmlns:a16="http://schemas.microsoft.com/office/drawing/2014/main" id="{21EF99A0-D9CC-867B-D3FD-11AF75CF3EE6}"/>
                    </a:ext>
                  </a:extLst>
                </p:cNvPr>
                <p:cNvSpPr/>
                <p:nvPr/>
              </p:nvSpPr>
              <p:spPr>
                <a:xfrm>
                  <a:off x="20382624" y="1654249"/>
                  <a:ext cx="163291" cy="74870"/>
                </a:xfrm>
                <a:custGeom>
                  <a:avLst/>
                  <a:gdLst>
                    <a:gd name="connsiteX0" fmla="*/ 1266 w 163291"/>
                    <a:gd name="connsiteY0" fmla="*/ 0 h 74870"/>
                    <a:gd name="connsiteX1" fmla="*/ 35443 w 163291"/>
                    <a:gd name="connsiteY1" fmla="*/ 20304 h 74870"/>
                    <a:gd name="connsiteX2" fmla="*/ 50633 w 163291"/>
                    <a:gd name="connsiteY2" fmla="*/ 62181 h 74870"/>
                    <a:gd name="connsiteX3" fmla="*/ 43038 w 163291"/>
                    <a:gd name="connsiteY3" fmla="*/ 74871 h 74870"/>
                    <a:gd name="connsiteX4" fmla="*/ 151899 w 163291"/>
                    <a:gd name="connsiteY4" fmla="*/ 74871 h 74870"/>
                    <a:gd name="connsiteX5" fmla="*/ 163292 w 163291"/>
                    <a:gd name="connsiteY5" fmla="*/ 11421 h 74870"/>
                    <a:gd name="connsiteX6" fmla="*/ 163292 w 163291"/>
                    <a:gd name="connsiteY6" fmla="*/ 1269 h 74870"/>
                    <a:gd name="connsiteX7" fmla="*/ 0 w 163291"/>
                    <a:gd name="connsiteY7" fmla="*/ 1269 h 74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3291" h="74870">
                      <a:moveTo>
                        <a:pt x="1266" y="0"/>
                      </a:moveTo>
                      <a:lnTo>
                        <a:pt x="35443" y="20304"/>
                      </a:lnTo>
                      <a:cubicBezTo>
                        <a:pt x="49367" y="29187"/>
                        <a:pt x="56962" y="46953"/>
                        <a:pt x="50633" y="62181"/>
                      </a:cubicBezTo>
                      <a:cubicBezTo>
                        <a:pt x="49367" y="67257"/>
                        <a:pt x="46836" y="71064"/>
                        <a:pt x="43038" y="74871"/>
                      </a:cubicBezTo>
                      <a:lnTo>
                        <a:pt x="151899" y="74871"/>
                      </a:lnTo>
                      <a:cubicBezTo>
                        <a:pt x="156963" y="50760"/>
                        <a:pt x="162026" y="21573"/>
                        <a:pt x="163292" y="11421"/>
                      </a:cubicBezTo>
                      <a:cubicBezTo>
                        <a:pt x="163292" y="7614"/>
                        <a:pt x="163292" y="3807"/>
                        <a:pt x="163292" y="1269"/>
                      </a:cubicBezTo>
                      <a:lnTo>
                        <a:pt x="0" y="1269"/>
                      </a:lnTo>
                      <a:close/>
                    </a:path>
                  </a:pathLst>
                </a:custGeom>
                <a:solidFill>
                  <a:srgbClr val="F74020"/>
                </a:solidFill>
                <a:ln w="12654" cap="flat">
                  <a:noFill/>
                  <a:prstDash val="solid"/>
                  <a:miter/>
                </a:ln>
              </p:spPr>
              <p:txBody>
                <a:bodyPr rtlCol="0" anchor="ctr"/>
                <a:lstStyle/>
                <a:p>
                  <a:endParaRPr lang="zh-CN" altLang="en-US" sz="675"/>
                </a:p>
              </p:txBody>
            </p:sp>
            <p:sp>
              <p:nvSpPr>
                <p:cNvPr id="110" name="任意形状 109">
                  <a:extLst>
                    <a:ext uri="{FF2B5EF4-FFF2-40B4-BE49-F238E27FC236}">
                      <a16:creationId xmlns:a16="http://schemas.microsoft.com/office/drawing/2014/main" id="{96032B9C-F311-6249-3C3D-1EA8CE0F43DE}"/>
                    </a:ext>
                  </a:extLst>
                </p:cNvPr>
                <p:cNvSpPr/>
                <p:nvPr/>
              </p:nvSpPr>
              <p:spPr>
                <a:xfrm>
                  <a:off x="20253509" y="1579378"/>
                  <a:ext cx="288608" cy="59642"/>
                </a:xfrm>
                <a:custGeom>
                  <a:avLst/>
                  <a:gdLst>
                    <a:gd name="connsiteX0" fmla="*/ 1266 w 288608"/>
                    <a:gd name="connsiteY0" fmla="*/ 0 h 59642"/>
                    <a:gd name="connsiteX1" fmla="*/ 103798 w 288608"/>
                    <a:gd name="connsiteY1" fmla="*/ 59643 h 59642"/>
                    <a:gd name="connsiteX2" fmla="*/ 288609 w 288608"/>
                    <a:gd name="connsiteY2" fmla="*/ 59643 h 59642"/>
                    <a:gd name="connsiteX3" fmla="*/ 268356 w 288608"/>
                    <a:gd name="connsiteY3" fmla="*/ 36801 h 59642"/>
                    <a:gd name="connsiteX4" fmla="*/ 222786 w 288608"/>
                    <a:gd name="connsiteY4" fmla="*/ 12690 h 59642"/>
                    <a:gd name="connsiteX5" fmla="*/ 201267 w 288608"/>
                    <a:gd name="connsiteY5" fmla="*/ 0 h 59642"/>
                    <a:gd name="connsiteX6" fmla="*/ 0 w 288608"/>
                    <a:gd name="connsiteY6" fmla="*/ 0 h 5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608" h="59642">
                      <a:moveTo>
                        <a:pt x="1266" y="0"/>
                      </a:moveTo>
                      <a:lnTo>
                        <a:pt x="103798" y="59643"/>
                      </a:lnTo>
                      <a:lnTo>
                        <a:pt x="288609" y="59643"/>
                      </a:lnTo>
                      <a:cubicBezTo>
                        <a:pt x="284812" y="49491"/>
                        <a:pt x="278482" y="41877"/>
                        <a:pt x="268356" y="36801"/>
                      </a:cubicBezTo>
                      <a:cubicBezTo>
                        <a:pt x="251900" y="27918"/>
                        <a:pt x="234178" y="19035"/>
                        <a:pt x="222786" y="12690"/>
                      </a:cubicBezTo>
                      <a:lnTo>
                        <a:pt x="201267" y="0"/>
                      </a:lnTo>
                      <a:lnTo>
                        <a:pt x="0" y="0"/>
                      </a:lnTo>
                      <a:close/>
                    </a:path>
                  </a:pathLst>
                </a:custGeom>
                <a:solidFill>
                  <a:srgbClr val="F74020"/>
                </a:solidFill>
                <a:ln w="12654" cap="flat">
                  <a:noFill/>
                  <a:prstDash val="solid"/>
                  <a:miter/>
                </a:ln>
              </p:spPr>
              <p:txBody>
                <a:bodyPr rtlCol="0" anchor="ctr"/>
                <a:lstStyle/>
                <a:p>
                  <a:endParaRPr lang="zh-CN" altLang="en-US" sz="675"/>
                </a:p>
              </p:txBody>
            </p:sp>
            <p:sp>
              <p:nvSpPr>
                <p:cNvPr id="111" name="任意形状 110">
                  <a:extLst>
                    <a:ext uri="{FF2B5EF4-FFF2-40B4-BE49-F238E27FC236}">
                      <a16:creationId xmlns:a16="http://schemas.microsoft.com/office/drawing/2014/main" id="{07799FCD-4702-7713-724E-0DB3ACB5C743}"/>
                    </a:ext>
                  </a:extLst>
                </p:cNvPr>
                <p:cNvSpPr/>
                <p:nvPr/>
              </p:nvSpPr>
              <p:spPr>
                <a:xfrm>
                  <a:off x="20238319" y="1460092"/>
                  <a:ext cx="129114" cy="32993"/>
                </a:xfrm>
                <a:custGeom>
                  <a:avLst/>
                  <a:gdLst>
                    <a:gd name="connsiteX0" fmla="*/ 6329 w 129114"/>
                    <a:gd name="connsiteY0" fmla="*/ 0 h 32993"/>
                    <a:gd name="connsiteX1" fmla="*/ 0 w 129114"/>
                    <a:gd name="connsiteY1" fmla="*/ 32994 h 32993"/>
                    <a:gd name="connsiteX2" fmla="*/ 103798 w 129114"/>
                    <a:gd name="connsiteY2" fmla="*/ 32994 h 32993"/>
                    <a:gd name="connsiteX3" fmla="*/ 129115 w 129114"/>
                    <a:gd name="connsiteY3" fmla="*/ 0 h 32993"/>
                    <a:gd name="connsiteX4" fmla="*/ 6329 w 129114"/>
                    <a:gd name="connsiteY4" fmla="*/ 0 h 32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14" h="32993">
                      <a:moveTo>
                        <a:pt x="6329" y="0"/>
                      </a:moveTo>
                      <a:lnTo>
                        <a:pt x="0" y="32994"/>
                      </a:lnTo>
                      <a:lnTo>
                        <a:pt x="103798" y="32994"/>
                      </a:lnTo>
                      <a:cubicBezTo>
                        <a:pt x="103798" y="16497"/>
                        <a:pt x="113925" y="3807"/>
                        <a:pt x="129115" y="0"/>
                      </a:cubicBezTo>
                      <a:lnTo>
                        <a:pt x="6329" y="0"/>
                      </a:lnTo>
                      <a:close/>
                    </a:path>
                  </a:pathLst>
                </a:custGeom>
                <a:solidFill>
                  <a:srgbClr val="F74020"/>
                </a:solidFill>
                <a:ln w="12654" cap="flat">
                  <a:noFill/>
                  <a:prstDash val="solid"/>
                  <a:miter/>
                </a:ln>
              </p:spPr>
              <p:txBody>
                <a:bodyPr rtlCol="0" anchor="ctr"/>
                <a:lstStyle/>
                <a:p>
                  <a:endParaRPr lang="zh-CN" altLang="en-US" sz="675"/>
                </a:p>
              </p:txBody>
            </p:sp>
            <p:sp>
              <p:nvSpPr>
                <p:cNvPr id="112" name="任意形状 111">
                  <a:extLst>
                    <a:ext uri="{FF2B5EF4-FFF2-40B4-BE49-F238E27FC236}">
                      <a16:creationId xmlns:a16="http://schemas.microsoft.com/office/drawing/2014/main" id="{07B8E1A2-4842-9CF9-555B-2FED60D97DEC}"/>
                    </a:ext>
                  </a:extLst>
                </p:cNvPr>
                <p:cNvSpPr/>
                <p:nvPr/>
              </p:nvSpPr>
              <p:spPr>
                <a:xfrm>
                  <a:off x="20248446" y="1404256"/>
                  <a:ext cx="343039" cy="34263"/>
                </a:xfrm>
                <a:custGeom>
                  <a:avLst/>
                  <a:gdLst>
                    <a:gd name="connsiteX0" fmla="*/ 6329 w 343039"/>
                    <a:gd name="connsiteY0" fmla="*/ 0 h 34263"/>
                    <a:gd name="connsiteX1" fmla="*/ 5063 w 343039"/>
                    <a:gd name="connsiteY1" fmla="*/ 7614 h 34263"/>
                    <a:gd name="connsiteX2" fmla="*/ 0 w 343039"/>
                    <a:gd name="connsiteY2" fmla="*/ 34263 h 34263"/>
                    <a:gd name="connsiteX3" fmla="*/ 336710 w 343039"/>
                    <a:gd name="connsiteY3" fmla="*/ 34263 h 34263"/>
                    <a:gd name="connsiteX4" fmla="*/ 343040 w 343039"/>
                    <a:gd name="connsiteY4" fmla="*/ 1269 h 34263"/>
                    <a:gd name="connsiteX5" fmla="*/ 6329 w 343039"/>
                    <a:gd name="connsiteY5" fmla="*/ 1269 h 34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3039" h="34263">
                      <a:moveTo>
                        <a:pt x="6329" y="0"/>
                      </a:moveTo>
                      <a:cubicBezTo>
                        <a:pt x="6329" y="2538"/>
                        <a:pt x="5063" y="5076"/>
                        <a:pt x="5063" y="7614"/>
                      </a:cubicBezTo>
                      <a:lnTo>
                        <a:pt x="0" y="34263"/>
                      </a:lnTo>
                      <a:lnTo>
                        <a:pt x="336710" y="34263"/>
                      </a:lnTo>
                      <a:lnTo>
                        <a:pt x="343040" y="1269"/>
                      </a:lnTo>
                      <a:lnTo>
                        <a:pt x="6329" y="1269"/>
                      </a:lnTo>
                      <a:close/>
                    </a:path>
                  </a:pathLst>
                </a:custGeom>
                <a:solidFill>
                  <a:srgbClr val="F74020"/>
                </a:solidFill>
                <a:ln w="12654" cap="flat">
                  <a:noFill/>
                  <a:prstDash val="solid"/>
                  <a:miter/>
                </a:ln>
              </p:spPr>
              <p:txBody>
                <a:bodyPr rtlCol="0" anchor="ctr"/>
                <a:lstStyle/>
                <a:p>
                  <a:endParaRPr lang="zh-CN" altLang="en-US" sz="675"/>
                </a:p>
              </p:txBody>
            </p:sp>
            <p:sp>
              <p:nvSpPr>
                <p:cNvPr id="113" name="任意形状 112">
                  <a:extLst>
                    <a:ext uri="{FF2B5EF4-FFF2-40B4-BE49-F238E27FC236}">
                      <a16:creationId xmlns:a16="http://schemas.microsoft.com/office/drawing/2014/main" id="{C2318893-D1C7-6A1D-E7B4-F5BA2755BEE6}"/>
                    </a:ext>
                  </a:extLst>
                </p:cNvPr>
                <p:cNvSpPr/>
                <p:nvPr/>
              </p:nvSpPr>
              <p:spPr>
                <a:xfrm>
                  <a:off x="20267433" y="1362378"/>
                  <a:ext cx="332913" cy="20303"/>
                </a:xfrm>
                <a:custGeom>
                  <a:avLst/>
                  <a:gdLst>
                    <a:gd name="connsiteX0" fmla="*/ 44304 w 332913"/>
                    <a:gd name="connsiteY0" fmla="*/ 0 h 20303"/>
                    <a:gd name="connsiteX1" fmla="*/ 0 w 332913"/>
                    <a:gd name="connsiteY1" fmla="*/ 20304 h 20303"/>
                    <a:gd name="connsiteX2" fmla="*/ 329116 w 332913"/>
                    <a:gd name="connsiteY2" fmla="*/ 20304 h 20303"/>
                    <a:gd name="connsiteX3" fmla="*/ 332913 w 332913"/>
                    <a:gd name="connsiteY3" fmla="*/ 0 h 20303"/>
                    <a:gd name="connsiteX4" fmla="*/ 45570 w 332913"/>
                    <a:gd name="connsiteY4" fmla="*/ 0 h 20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913" h="20303">
                      <a:moveTo>
                        <a:pt x="44304" y="0"/>
                      </a:moveTo>
                      <a:cubicBezTo>
                        <a:pt x="26582" y="0"/>
                        <a:pt x="10127" y="7614"/>
                        <a:pt x="0" y="20304"/>
                      </a:cubicBezTo>
                      <a:lnTo>
                        <a:pt x="329116" y="20304"/>
                      </a:lnTo>
                      <a:lnTo>
                        <a:pt x="332913" y="0"/>
                      </a:lnTo>
                      <a:lnTo>
                        <a:pt x="45570" y="0"/>
                      </a:lnTo>
                      <a:close/>
                    </a:path>
                  </a:pathLst>
                </a:custGeom>
                <a:solidFill>
                  <a:srgbClr val="F74020"/>
                </a:solidFill>
                <a:ln w="12654" cap="flat">
                  <a:noFill/>
                  <a:prstDash val="solid"/>
                  <a:miter/>
                </a:ln>
              </p:spPr>
              <p:txBody>
                <a:bodyPr rtlCol="0" anchor="ctr"/>
                <a:lstStyle/>
                <a:p>
                  <a:endParaRPr lang="zh-CN" altLang="en-US" sz="675"/>
                </a:p>
              </p:txBody>
            </p:sp>
            <p:sp>
              <p:nvSpPr>
                <p:cNvPr id="114" name="任意形状 113">
                  <a:extLst>
                    <a:ext uri="{FF2B5EF4-FFF2-40B4-BE49-F238E27FC236}">
                      <a16:creationId xmlns:a16="http://schemas.microsoft.com/office/drawing/2014/main" id="{A8AC3AB4-54A5-DD4F-F968-5B65A34FB979}"/>
                    </a:ext>
                  </a:extLst>
                </p:cNvPr>
                <p:cNvSpPr/>
                <p:nvPr/>
              </p:nvSpPr>
              <p:spPr>
                <a:xfrm>
                  <a:off x="19406670" y="1739271"/>
                  <a:ext cx="320254" cy="96444"/>
                </a:xfrm>
                <a:custGeom>
                  <a:avLst/>
                  <a:gdLst>
                    <a:gd name="connsiteX0" fmla="*/ 318989 w 320254"/>
                    <a:gd name="connsiteY0" fmla="*/ 0 h 96444"/>
                    <a:gd name="connsiteX1" fmla="*/ 0 w 320254"/>
                    <a:gd name="connsiteY1" fmla="*/ 0 h 96444"/>
                    <a:gd name="connsiteX2" fmla="*/ 105064 w 320254"/>
                    <a:gd name="connsiteY2" fmla="*/ 96444 h 96444"/>
                    <a:gd name="connsiteX3" fmla="*/ 303799 w 320254"/>
                    <a:gd name="connsiteY3" fmla="*/ 96444 h 96444"/>
                    <a:gd name="connsiteX4" fmla="*/ 320255 w 320254"/>
                    <a:gd name="connsiteY4" fmla="*/ 0 h 96444"/>
                    <a:gd name="connsiteX5" fmla="*/ 318989 w 320254"/>
                    <a:gd name="connsiteY5" fmla="*/ 0 h 96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254" h="96444">
                      <a:moveTo>
                        <a:pt x="318989" y="0"/>
                      </a:moveTo>
                      <a:lnTo>
                        <a:pt x="0" y="0"/>
                      </a:lnTo>
                      <a:cubicBezTo>
                        <a:pt x="3797" y="53298"/>
                        <a:pt x="48101" y="96444"/>
                        <a:pt x="105064" y="96444"/>
                      </a:cubicBezTo>
                      <a:lnTo>
                        <a:pt x="303799" y="96444"/>
                      </a:lnTo>
                      <a:lnTo>
                        <a:pt x="320255" y="0"/>
                      </a:lnTo>
                      <a:lnTo>
                        <a:pt x="318989" y="0"/>
                      </a:lnTo>
                      <a:close/>
                    </a:path>
                  </a:pathLst>
                </a:custGeom>
                <a:solidFill>
                  <a:srgbClr val="F74020"/>
                </a:solidFill>
                <a:ln w="12654" cap="flat">
                  <a:noFill/>
                  <a:prstDash val="solid"/>
                  <a:miter/>
                </a:ln>
              </p:spPr>
              <p:txBody>
                <a:bodyPr rtlCol="0" anchor="ctr"/>
                <a:lstStyle/>
                <a:p>
                  <a:endParaRPr lang="zh-CN" altLang="en-US" sz="675"/>
                </a:p>
              </p:txBody>
            </p:sp>
            <p:sp>
              <p:nvSpPr>
                <p:cNvPr id="115" name="任意形状 114">
                  <a:extLst>
                    <a:ext uri="{FF2B5EF4-FFF2-40B4-BE49-F238E27FC236}">
                      <a16:creationId xmlns:a16="http://schemas.microsoft.com/office/drawing/2014/main" id="{27ED03B4-375B-AE2C-6AAE-5DDA4CFF9C17}"/>
                    </a:ext>
                  </a:extLst>
                </p:cNvPr>
                <p:cNvSpPr/>
                <p:nvPr/>
              </p:nvSpPr>
              <p:spPr>
                <a:xfrm>
                  <a:off x="19434518" y="1512120"/>
                  <a:ext cx="111392" cy="48222"/>
                </a:xfrm>
                <a:custGeom>
                  <a:avLst/>
                  <a:gdLst>
                    <a:gd name="connsiteX0" fmla="*/ 102532 w 111392"/>
                    <a:gd name="connsiteY0" fmla="*/ 48222 h 48222"/>
                    <a:gd name="connsiteX1" fmla="*/ 111393 w 111392"/>
                    <a:gd name="connsiteY1" fmla="*/ 0 h 48222"/>
                    <a:gd name="connsiteX2" fmla="*/ 54431 w 111392"/>
                    <a:gd name="connsiteY2" fmla="*/ 0 h 48222"/>
                    <a:gd name="connsiteX3" fmla="*/ 8861 w 111392"/>
                    <a:gd name="connsiteY3" fmla="*/ 0 h 48222"/>
                    <a:gd name="connsiteX4" fmla="*/ 0 w 111392"/>
                    <a:gd name="connsiteY4" fmla="*/ 48222 h 48222"/>
                    <a:gd name="connsiteX5" fmla="*/ 45570 w 111392"/>
                    <a:gd name="connsiteY5" fmla="*/ 48222 h 48222"/>
                    <a:gd name="connsiteX6" fmla="*/ 102532 w 111392"/>
                    <a:gd name="connsiteY6" fmla="*/ 48222 h 48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392" h="48222">
                      <a:moveTo>
                        <a:pt x="102532" y="48222"/>
                      </a:moveTo>
                      <a:lnTo>
                        <a:pt x="111393" y="0"/>
                      </a:lnTo>
                      <a:lnTo>
                        <a:pt x="54431" y="0"/>
                      </a:lnTo>
                      <a:lnTo>
                        <a:pt x="8861" y="0"/>
                      </a:lnTo>
                      <a:lnTo>
                        <a:pt x="0" y="48222"/>
                      </a:lnTo>
                      <a:lnTo>
                        <a:pt x="45570" y="48222"/>
                      </a:lnTo>
                      <a:lnTo>
                        <a:pt x="102532" y="48222"/>
                      </a:lnTo>
                      <a:close/>
                    </a:path>
                  </a:pathLst>
                </a:custGeom>
                <a:solidFill>
                  <a:srgbClr val="F74020"/>
                </a:solidFill>
                <a:ln w="12654" cap="flat">
                  <a:noFill/>
                  <a:prstDash val="solid"/>
                  <a:miter/>
                </a:ln>
              </p:spPr>
              <p:txBody>
                <a:bodyPr rtlCol="0" anchor="ctr"/>
                <a:lstStyle/>
                <a:p>
                  <a:endParaRPr lang="zh-CN" altLang="en-US" sz="675"/>
                </a:p>
              </p:txBody>
            </p:sp>
            <p:sp>
              <p:nvSpPr>
                <p:cNvPr id="116" name="任意形状 115">
                  <a:extLst>
                    <a:ext uri="{FF2B5EF4-FFF2-40B4-BE49-F238E27FC236}">
                      <a16:creationId xmlns:a16="http://schemas.microsoft.com/office/drawing/2014/main" id="{EF013CB8-AA6A-F0C0-4F70-AD556758027B}"/>
                    </a:ext>
                  </a:extLst>
                </p:cNvPr>
                <p:cNvSpPr/>
                <p:nvPr/>
              </p:nvSpPr>
              <p:spPr>
                <a:xfrm>
                  <a:off x="19406670" y="1654249"/>
                  <a:ext cx="115190" cy="73601"/>
                </a:xfrm>
                <a:custGeom>
                  <a:avLst/>
                  <a:gdLst>
                    <a:gd name="connsiteX0" fmla="*/ 112659 w 115190"/>
                    <a:gd name="connsiteY0" fmla="*/ 73602 h 73601"/>
                    <a:gd name="connsiteX1" fmla="*/ 106330 w 115190"/>
                    <a:gd name="connsiteY1" fmla="*/ 49491 h 73601"/>
                    <a:gd name="connsiteX2" fmla="*/ 115190 w 115190"/>
                    <a:gd name="connsiteY2" fmla="*/ 0 h 73601"/>
                    <a:gd name="connsiteX3" fmla="*/ 11392 w 115190"/>
                    <a:gd name="connsiteY3" fmla="*/ 0 h 73601"/>
                    <a:gd name="connsiteX4" fmla="*/ 1266 w 115190"/>
                    <a:gd name="connsiteY4" fmla="*/ 58374 h 73601"/>
                    <a:gd name="connsiteX5" fmla="*/ 0 w 115190"/>
                    <a:gd name="connsiteY5" fmla="*/ 73602 h 73601"/>
                    <a:gd name="connsiteX6" fmla="*/ 112659 w 115190"/>
                    <a:gd name="connsiteY6" fmla="*/ 73602 h 73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90" h="73601">
                      <a:moveTo>
                        <a:pt x="112659" y="73602"/>
                      </a:moveTo>
                      <a:cubicBezTo>
                        <a:pt x="107595" y="67257"/>
                        <a:pt x="105064" y="58374"/>
                        <a:pt x="106330" y="49491"/>
                      </a:cubicBezTo>
                      <a:lnTo>
                        <a:pt x="115190" y="0"/>
                      </a:lnTo>
                      <a:lnTo>
                        <a:pt x="11392" y="0"/>
                      </a:lnTo>
                      <a:lnTo>
                        <a:pt x="1266" y="58374"/>
                      </a:lnTo>
                      <a:cubicBezTo>
                        <a:pt x="1266" y="63450"/>
                        <a:pt x="0" y="68526"/>
                        <a:pt x="0" y="73602"/>
                      </a:cubicBezTo>
                      <a:lnTo>
                        <a:pt x="112659" y="73602"/>
                      </a:lnTo>
                      <a:close/>
                    </a:path>
                  </a:pathLst>
                </a:custGeom>
                <a:solidFill>
                  <a:srgbClr val="F74020"/>
                </a:solidFill>
                <a:ln w="12654" cap="flat">
                  <a:noFill/>
                  <a:prstDash val="solid"/>
                  <a:miter/>
                </a:ln>
              </p:spPr>
              <p:txBody>
                <a:bodyPr rtlCol="0" anchor="ctr"/>
                <a:lstStyle/>
                <a:p>
                  <a:endParaRPr lang="zh-CN" altLang="en-US" sz="675"/>
                </a:p>
              </p:txBody>
            </p:sp>
            <p:sp>
              <p:nvSpPr>
                <p:cNvPr id="117" name="任意形状 116">
                  <a:extLst>
                    <a:ext uri="{FF2B5EF4-FFF2-40B4-BE49-F238E27FC236}">
                      <a16:creationId xmlns:a16="http://schemas.microsoft.com/office/drawing/2014/main" id="{68F2B7E9-205A-6325-8B6D-3A374400613B}"/>
                    </a:ext>
                  </a:extLst>
                </p:cNvPr>
                <p:cNvSpPr/>
                <p:nvPr/>
              </p:nvSpPr>
              <p:spPr>
                <a:xfrm>
                  <a:off x="19420594" y="1579378"/>
                  <a:ext cx="113924" cy="59642"/>
                </a:xfrm>
                <a:custGeom>
                  <a:avLst/>
                  <a:gdLst>
                    <a:gd name="connsiteX0" fmla="*/ 102532 w 113924"/>
                    <a:gd name="connsiteY0" fmla="*/ 59643 h 59642"/>
                    <a:gd name="connsiteX1" fmla="*/ 113925 w 113924"/>
                    <a:gd name="connsiteY1" fmla="*/ 0 h 59642"/>
                    <a:gd name="connsiteX2" fmla="*/ 58228 w 113924"/>
                    <a:gd name="connsiteY2" fmla="*/ 0 h 59642"/>
                    <a:gd name="connsiteX3" fmla="*/ 11392 w 113924"/>
                    <a:gd name="connsiteY3" fmla="*/ 0 h 59642"/>
                    <a:gd name="connsiteX4" fmla="*/ 0 w 113924"/>
                    <a:gd name="connsiteY4" fmla="*/ 59643 h 59642"/>
                    <a:gd name="connsiteX5" fmla="*/ 46836 w 113924"/>
                    <a:gd name="connsiteY5" fmla="*/ 59643 h 59642"/>
                    <a:gd name="connsiteX6" fmla="*/ 102532 w 113924"/>
                    <a:gd name="connsiteY6" fmla="*/ 59643 h 5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924" h="59642">
                      <a:moveTo>
                        <a:pt x="102532" y="59643"/>
                      </a:moveTo>
                      <a:lnTo>
                        <a:pt x="113925" y="0"/>
                      </a:lnTo>
                      <a:lnTo>
                        <a:pt x="58228" y="0"/>
                      </a:lnTo>
                      <a:lnTo>
                        <a:pt x="11392" y="0"/>
                      </a:lnTo>
                      <a:lnTo>
                        <a:pt x="0" y="59643"/>
                      </a:lnTo>
                      <a:lnTo>
                        <a:pt x="46836" y="59643"/>
                      </a:lnTo>
                      <a:lnTo>
                        <a:pt x="102532" y="59643"/>
                      </a:lnTo>
                      <a:close/>
                    </a:path>
                  </a:pathLst>
                </a:custGeom>
                <a:solidFill>
                  <a:srgbClr val="F74020"/>
                </a:solidFill>
                <a:ln w="12654" cap="flat">
                  <a:noFill/>
                  <a:prstDash val="solid"/>
                  <a:miter/>
                </a:ln>
              </p:spPr>
              <p:txBody>
                <a:bodyPr rtlCol="0" anchor="ctr"/>
                <a:lstStyle/>
                <a:p>
                  <a:endParaRPr lang="zh-CN" altLang="en-US" sz="675"/>
                </a:p>
              </p:txBody>
            </p:sp>
            <p:sp>
              <p:nvSpPr>
                <p:cNvPr id="118" name="任意形状 117">
                  <a:extLst>
                    <a:ext uri="{FF2B5EF4-FFF2-40B4-BE49-F238E27FC236}">
                      <a16:creationId xmlns:a16="http://schemas.microsoft.com/office/drawing/2014/main" id="{F41D3EF1-5449-91EE-74E2-72B437A97E9B}"/>
                    </a:ext>
                  </a:extLst>
                </p:cNvPr>
                <p:cNvSpPr/>
                <p:nvPr/>
              </p:nvSpPr>
              <p:spPr>
                <a:xfrm>
                  <a:off x="19445910" y="1461360"/>
                  <a:ext cx="137975" cy="32994"/>
                </a:xfrm>
                <a:custGeom>
                  <a:avLst/>
                  <a:gdLst>
                    <a:gd name="connsiteX0" fmla="*/ 103798 w 137975"/>
                    <a:gd name="connsiteY0" fmla="*/ 32994 h 32994"/>
                    <a:gd name="connsiteX1" fmla="*/ 137975 w 137975"/>
                    <a:gd name="connsiteY1" fmla="*/ 0 h 32994"/>
                    <a:gd name="connsiteX2" fmla="*/ 6329 w 137975"/>
                    <a:gd name="connsiteY2" fmla="*/ 0 h 32994"/>
                    <a:gd name="connsiteX3" fmla="*/ 6329 w 137975"/>
                    <a:gd name="connsiteY3" fmla="*/ 0 h 32994"/>
                    <a:gd name="connsiteX4" fmla="*/ 0 w 137975"/>
                    <a:gd name="connsiteY4" fmla="*/ 32994 h 32994"/>
                    <a:gd name="connsiteX5" fmla="*/ 103798 w 137975"/>
                    <a:gd name="connsiteY5" fmla="*/ 32994 h 32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975" h="32994">
                      <a:moveTo>
                        <a:pt x="103798" y="32994"/>
                      </a:moveTo>
                      <a:cubicBezTo>
                        <a:pt x="107595" y="16497"/>
                        <a:pt x="121520" y="3807"/>
                        <a:pt x="137975" y="0"/>
                      </a:cubicBezTo>
                      <a:lnTo>
                        <a:pt x="6329" y="0"/>
                      </a:lnTo>
                      <a:cubicBezTo>
                        <a:pt x="6329" y="0"/>
                        <a:pt x="6329" y="0"/>
                        <a:pt x="6329" y="0"/>
                      </a:cubicBezTo>
                      <a:lnTo>
                        <a:pt x="0" y="32994"/>
                      </a:lnTo>
                      <a:lnTo>
                        <a:pt x="103798" y="32994"/>
                      </a:lnTo>
                      <a:close/>
                    </a:path>
                  </a:pathLst>
                </a:custGeom>
                <a:solidFill>
                  <a:srgbClr val="F74020"/>
                </a:solidFill>
                <a:ln w="12654" cap="flat">
                  <a:noFill/>
                  <a:prstDash val="solid"/>
                  <a:miter/>
                </a:ln>
              </p:spPr>
              <p:txBody>
                <a:bodyPr rtlCol="0" anchor="ctr"/>
                <a:lstStyle/>
                <a:p>
                  <a:endParaRPr lang="zh-CN" altLang="en-US" sz="675"/>
                </a:p>
              </p:txBody>
            </p:sp>
            <p:sp>
              <p:nvSpPr>
                <p:cNvPr id="119" name="任意形状 118">
                  <a:extLst>
                    <a:ext uri="{FF2B5EF4-FFF2-40B4-BE49-F238E27FC236}">
                      <a16:creationId xmlns:a16="http://schemas.microsoft.com/office/drawing/2014/main" id="{5D1E857D-F4B2-28FD-3EEF-202DF9E0B519}"/>
                    </a:ext>
                  </a:extLst>
                </p:cNvPr>
                <p:cNvSpPr/>
                <p:nvPr/>
              </p:nvSpPr>
              <p:spPr>
                <a:xfrm>
                  <a:off x="19504138" y="1362378"/>
                  <a:ext cx="635446" cy="20303"/>
                </a:xfrm>
                <a:custGeom>
                  <a:avLst/>
                  <a:gdLst>
                    <a:gd name="connsiteX0" fmla="*/ 286077 w 635446"/>
                    <a:gd name="connsiteY0" fmla="*/ 20304 h 20303"/>
                    <a:gd name="connsiteX1" fmla="*/ 0 w 635446"/>
                    <a:gd name="connsiteY1" fmla="*/ 20304 h 20303"/>
                    <a:gd name="connsiteX2" fmla="*/ 67089 w 635446"/>
                    <a:gd name="connsiteY2" fmla="*/ 0 h 20303"/>
                    <a:gd name="connsiteX3" fmla="*/ 568357 w 635446"/>
                    <a:gd name="connsiteY3" fmla="*/ 0 h 20303"/>
                    <a:gd name="connsiteX4" fmla="*/ 635446 w 635446"/>
                    <a:gd name="connsiteY4" fmla="*/ 20304 h 20303"/>
                    <a:gd name="connsiteX5" fmla="*/ 286077 w 635446"/>
                    <a:gd name="connsiteY5" fmla="*/ 20304 h 20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5446" h="20303">
                      <a:moveTo>
                        <a:pt x="286077" y="20304"/>
                      </a:moveTo>
                      <a:lnTo>
                        <a:pt x="0" y="20304"/>
                      </a:lnTo>
                      <a:cubicBezTo>
                        <a:pt x="18987" y="7614"/>
                        <a:pt x="41772" y="0"/>
                        <a:pt x="67089" y="0"/>
                      </a:cubicBezTo>
                      <a:lnTo>
                        <a:pt x="568357" y="0"/>
                      </a:lnTo>
                      <a:cubicBezTo>
                        <a:pt x="593674" y="0"/>
                        <a:pt x="616459" y="7614"/>
                        <a:pt x="635446" y="20304"/>
                      </a:cubicBezTo>
                      <a:lnTo>
                        <a:pt x="286077" y="20304"/>
                      </a:lnTo>
                      <a:close/>
                    </a:path>
                  </a:pathLst>
                </a:custGeom>
                <a:solidFill>
                  <a:srgbClr val="F74020"/>
                </a:solidFill>
                <a:ln w="12654" cap="flat">
                  <a:noFill/>
                  <a:prstDash val="solid"/>
                  <a:miter/>
                </a:ln>
              </p:spPr>
              <p:txBody>
                <a:bodyPr rtlCol="0" anchor="ctr"/>
                <a:lstStyle/>
                <a:p>
                  <a:endParaRPr lang="zh-CN" altLang="en-US" sz="675"/>
                </a:p>
              </p:txBody>
            </p:sp>
            <p:sp>
              <p:nvSpPr>
                <p:cNvPr id="120" name="任意形状 119">
                  <a:extLst>
                    <a:ext uri="{FF2B5EF4-FFF2-40B4-BE49-F238E27FC236}">
                      <a16:creationId xmlns:a16="http://schemas.microsoft.com/office/drawing/2014/main" id="{CC7EC3BF-BEC2-B2F6-823B-44ECB33953E5}"/>
                    </a:ext>
                  </a:extLst>
                </p:cNvPr>
                <p:cNvSpPr/>
                <p:nvPr/>
              </p:nvSpPr>
              <p:spPr>
                <a:xfrm>
                  <a:off x="19763633" y="1740541"/>
                  <a:ext cx="769623" cy="97712"/>
                </a:xfrm>
                <a:custGeom>
                  <a:avLst/>
                  <a:gdLst>
                    <a:gd name="connsiteX0" fmla="*/ 267090 w 769623"/>
                    <a:gd name="connsiteY0" fmla="*/ 96444 h 97712"/>
                    <a:gd name="connsiteX1" fmla="*/ 0 w 769623"/>
                    <a:gd name="connsiteY1" fmla="*/ 96444 h 97712"/>
                    <a:gd name="connsiteX2" fmla="*/ 17722 w 769623"/>
                    <a:gd name="connsiteY2" fmla="*/ 0 h 97712"/>
                    <a:gd name="connsiteX3" fmla="*/ 769624 w 769623"/>
                    <a:gd name="connsiteY3" fmla="*/ 0 h 97712"/>
                    <a:gd name="connsiteX4" fmla="*/ 765826 w 769623"/>
                    <a:gd name="connsiteY4" fmla="*/ 22842 h 97712"/>
                    <a:gd name="connsiteX5" fmla="*/ 677218 w 769623"/>
                    <a:gd name="connsiteY5" fmla="*/ 97713 h 97712"/>
                    <a:gd name="connsiteX6" fmla="*/ 267090 w 769623"/>
                    <a:gd name="connsiteY6" fmla="*/ 97713 h 9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9623" h="97712">
                      <a:moveTo>
                        <a:pt x="267090" y="96444"/>
                      </a:moveTo>
                      <a:lnTo>
                        <a:pt x="0" y="96444"/>
                      </a:lnTo>
                      <a:lnTo>
                        <a:pt x="17722" y="0"/>
                      </a:lnTo>
                      <a:lnTo>
                        <a:pt x="769624" y="0"/>
                      </a:lnTo>
                      <a:cubicBezTo>
                        <a:pt x="767092" y="12690"/>
                        <a:pt x="765826" y="22842"/>
                        <a:pt x="765826" y="22842"/>
                      </a:cubicBezTo>
                      <a:cubicBezTo>
                        <a:pt x="758231" y="65988"/>
                        <a:pt x="720257" y="97713"/>
                        <a:pt x="677218" y="97713"/>
                      </a:cubicBezTo>
                      <a:lnTo>
                        <a:pt x="267090" y="97713"/>
                      </a:lnTo>
                      <a:close/>
                    </a:path>
                  </a:pathLst>
                </a:custGeom>
                <a:solidFill>
                  <a:srgbClr val="F74020"/>
                </a:solidFill>
                <a:ln w="12654" cap="flat">
                  <a:noFill/>
                  <a:prstDash val="solid"/>
                  <a:miter/>
                </a:ln>
              </p:spPr>
              <p:txBody>
                <a:bodyPr rtlCol="0" anchor="ctr"/>
                <a:lstStyle/>
                <a:p>
                  <a:endParaRPr lang="zh-CN" altLang="en-US" sz="675"/>
                </a:p>
              </p:txBody>
            </p:sp>
            <p:sp>
              <p:nvSpPr>
                <p:cNvPr id="121" name="任意形状 120">
                  <a:extLst>
                    <a:ext uri="{FF2B5EF4-FFF2-40B4-BE49-F238E27FC236}">
                      <a16:creationId xmlns:a16="http://schemas.microsoft.com/office/drawing/2014/main" id="{F1F555C4-8DA0-E4B9-2A43-279A3527C1B7}"/>
                    </a:ext>
                  </a:extLst>
                </p:cNvPr>
                <p:cNvSpPr/>
                <p:nvPr/>
              </p:nvSpPr>
              <p:spPr>
                <a:xfrm>
                  <a:off x="19813001" y="1512120"/>
                  <a:ext cx="110127" cy="48222"/>
                </a:xfrm>
                <a:custGeom>
                  <a:avLst/>
                  <a:gdLst>
                    <a:gd name="connsiteX0" fmla="*/ 44304 w 110127"/>
                    <a:gd name="connsiteY0" fmla="*/ 48222 h 48222"/>
                    <a:gd name="connsiteX1" fmla="*/ 102532 w 110127"/>
                    <a:gd name="connsiteY1" fmla="*/ 48222 h 48222"/>
                    <a:gd name="connsiteX2" fmla="*/ 110127 w 110127"/>
                    <a:gd name="connsiteY2" fmla="*/ 0 h 48222"/>
                    <a:gd name="connsiteX3" fmla="*/ 53165 w 110127"/>
                    <a:gd name="connsiteY3" fmla="*/ 0 h 48222"/>
                    <a:gd name="connsiteX4" fmla="*/ 7595 w 110127"/>
                    <a:gd name="connsiteY4" fmla="*/ 0 h 48222"/>
                    <a:gd name="connsiteX5" fmla="*/ 0 w 110127"/>
                    <a:gd name="connsiteY5" fmla="*/ 48222 h 48222"/>
                    <a:gd name="connsiteX6" fmla="*/ 44304 w 110127"/>
                    <a:gd name="connsiteY6" fmla="*/ 48222 h 48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127" h="48222">
                      <a:moveTo>
                        <a:pt x="44304" y="48222"/>
                      </a:moveTo>
                      <a:lnTo>
                        <a:pt x="102532" y="48222"/>
                      </a:lnTo>
                      <a:lnTo>
                        <a:pt x="110127" y="0"/>
                      </a:lnTo>
                      <a:lnTo>
                        <a:pt x="53165" y="0"/>
                      </a:lnTo>
                      <a:lnTo>
                        <a:pt x="7595" y="0"/>
                      </a:lnTo>
                      <a:lnTo>
                        <a:pt x="0" y="48222"/>
                      </a:lnTo>
                      <a:lnTo>
                        <a:pt x="44304" y="48222"/>
                      </a:lnTo>
                      <a:close/>
                    </a:path>
                  </a:pathLst>
                </a:custGeom>
                <a:solidFill>
                  <a:srgbClr val="F74020"/>
                </a:solidFill>
                <a:ln w="12654" cap="flat">
                  <a:noFill/>
                  <a:prstDash val="solid"/>
                  <a:miter/>
                </a:ln>
              </p:spPr>
              <p:txBody>
                <a:bodyPr rtlCol="0" anchor="ctr"/>
                <a:lstStyle/>
                <a:p>
                  <a:endParaRPr lang="zh-CN" altLang="en-US" sz="675"/>
                </a:p>
              </p:txBody>
            </p:sp>
            <p:sp>
              <p:nvSpPr>
                <p:cNvPr id="122" name="任意形状 121">
                  <a:extLst>
                    <a:ext uri="{FF2B5EF4-FFF2-40B4-BE49-F238E27FC236}">
                      <a16:creationId xmlns:a16="http://schemas.microsoft.com/office/drawing/2014/main" id="{E3BA76D0-D06D-092D-A741-46FBB8A7CA4F}"/>
                    </a:ext>
                  </a:extLst>
                </p:cNvPr>
                <p:cNvSpPr/>
                <p:nvPr/>
              </p:nvSpPr>
              <p:spPr>
                <a:xfrm>
                  <a:off x="20077559" y="1512120"/>
                  <a:ext cx="111392" cy="48222"/>
                </a:xfrm>
                <a:custGeom>
                  <a:avLst/>
                  <a:gdLst>
                    <a:gd name="connsiteX0" fmla="*/ 54431 w 111392"/>
                    <a:gd name="connsiteY0" fmla="*/ 0 h 48222"/>
                    <a:gd name="connsiteX1" fmla="*/ 8861 w 111392"/>
                    <a:gd name="connsiteY1" fmla="*/ 0 h 48222"/>
                    <a:gd name="connsiteX2" fmla="*/ 0 w 111392"/>
                    <a:gd name="connsiteY2" fmla="*/ 48222 h 48222"/>
                    <a:gd name="connsiteX3" fmla="*/ 45570 w 111392"/>
                    <a:gd name="connsiteY3" fmla="*/ 48222 h 48222"/>
                    <a:gd name="connsiteX4" fmla="*/ 102532 w 111392"/>
                    <a:gd name="connsiteY4" fmla="*/ 48222 h 48222"/>
                    <a:gd name="connsiteX5" fmla="*/ 111393 w 111392"/>
                    <a:gd name="connsiteY5" fmla="*/ 0 h 48222"/>
                    <a:gd name="connsiteX6" fmla="*/ 100001 w 111392"/>
                    <a:gd name="connsiteY6" fmla="*/ 0 h 48222"/>
                    <a:gd name="connsiteX7" fmla="*/ 54431 w 111392"/>
                    <a:gd name="connsiteY7" fmla="*/ 0 h 48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392" h="48222">
                      <a:moveTo>
                        <a:pt x="54431" y="0"/>
                      </a:moveTo>
                      <a:lnTo>
                        <a:pt x="8861" y="0"/>
                      </a:lnTo>
                      <a:lnTo>
                        <a:pt x="0" y="48222"/>
                      </a:lnTo>
                      <a:lnTo>
                        <a:pt x="45570" y="48222"/>
                      </a:lnTo>
                      <a:lnTo>
                        <a:pt x="102532" y="48222"/>
                      </a:lnTo>
                      <a:lnTo>
                        <a:pt x="111393" y="0"/>
                      </a:lnTo>
                      <a:lnTo>
                        <a:pt x="100001" y="0"/>
                      </a:lnTo>
                      <a:lnTo>
                        <a:pt x="54431" y="0"/>
                      </a:lnTo>
                      <a:close/>
                    </a:path>
                  </a:pathLst>
                </a:custGeom>
                <a:solidFill>
                  <a:srgbClr val="F74020"/>
                </a:solidFill>
                <a:ln w="12654" cap="flat">
                  <a:noFill/>
                  <a:prstDash val="solid"/>
                  <a:miter/>
                </a:ln>
              </p:spPr>
              <p:txBody>
                <a:bodyPr rtlCol="0" anchor="ctr"/>
                <a:lstStyle/>
                <a:p>
                  <a:endParaRPr lang="zh-CN" altLang="en-US" sz="675"/>
                </a:p>
              </p:txBody>
            </p:sp>
            <p:sp>
              <p:nvSpPr>
                <p:cNvPr id="123" name="任意形状 122">
                  <a:extLst>
                    <a:ext uri="{FF2B5EF4-FFF2-40B4-BE49-F238E27FC236}">
                      <a16:creationId xmlns:a16="http://schemas.microsoft.com/office/drawing/2014/main" id="{0DA3540C-947A-6107-05A3-14C0233916A2}"/>
                    </a:ext>
                  </a:extLst>
                </p:cNvPr>
                <p:cNvSpPr/>
                <p:nvPr/>
              </p:nvSpPr>
              <p:spPr>
                <a:xfrm>
                  <a:off x="19782621" y="1654249"/>
                  <a:ext cx="115190" cy="73601"/>
                </a:xfrm>
                <a:custGeom>
                  <a:avLst/>
                  <a:gdLst>
                    <a:gd name="connsiteX0" fmla="*/ 60760 w 115190"/>
                    <a:gd name="connsiteY0" fmla="*/ 0 h 73601"/>
                    <a:gd name="connsiteX1" fmla="*/ 13924 w 115190"/>
                    <a:gd name="connsiteY1" fmla="*/ 0 h 73601"/>
                    <a:gd name="connsiteX2" fmla="*/ 0 w 115190"/>
                    <a:gd name="connsiteY2" fmla="*/ 73602 h 73601"/>
                    <a:gd name="connsiteX3" fmla="*/ 46836 w 115190"/>
                    <a:gd name="connsiteY3" fmla="*/ 73602 h 73601"/>
                    <a:gd name="connsiteX4" fmla="*/ 102532 w 115190"/>
                    <a:gd name="connsiteY4" fmla="*/ 73602 h 73601"/>
                    <a:gd name="connsiteX5" fmla="*/ 115190 w 115190"/>
                    <a:gd name="connsiteY5" fmla="*/ 0 h 73601"/>
                    <a:gd name="connsiteX6" fmla="*/ 60760 w 115190"/>
                    <a:gd name="connsiteY6" fmla="*/ 0 h 73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90" h="73601">
                      <a:moveTo>
                        <a:pt x="60760" y="0"/>
                      </a:moveTo>
                      <a:lnTo>
                        <a:pt x="13924" y="0"/>
                      </a:lnTo>
                      <a:lnTo>
                        <a:pt x="0" y="73602"/>
                      </a:lnTo>
                      <a:lnTo>
                        <a:pt x="46836" y="73602"/>
                      </a:lnTo>
                      <a:lnTo>
                        <a:pt x="102532" y="73602"/>
                      </a:lnTo>
                      <a:lnTo>
                        <a:pt x="115190" y="0"/>
                      </a:lnTo>
                      <a:lnTo>
                        <a:pt x="60760" y="0"/>
                      </a:lnTo>
                      <a:close/>
                    </a:path>
                  </a:pathLst>
                </a:custGeom>
                <a:solidFill>
                  <a:srgbClr val="F74020"/>
                </a:solidFill>
                <a:ln w="12654" cap="flat">
                  <a:noFill/>
                  <a:prstDash val="solid"/>
                  <a:miter/>
                </a:ln>
              </p:spPr>
              <p:txBody>
                <a:bodyPr rtlCol="0" anchor="ctr"/>
                <a:lstStyle/>
                <a:p>
                  <a:endParaRPr lang="zh-CN" altLang="en-US" sz="675"/>
                </a:p>
              </p:txBody>
            </p:sp>
            <p:sp>
              <p:nvSpPr>
                <p:cNvPr id="124" name="任意形状 123">
                  <a:extLst>
                    <a:ext uri="{FF2B5EF4-FFF2-40B4-BE49-F238E27FC236}">
                      <a16:creationId xmlns:a16="http://schemas.microsoft.com/office/drawing/2014/main" id="{521FAFD0-D3B3-DFBA-5DAB-E3841FA68794}"/>
                    </a:ext>
                  </a:extLst>
                </p:cNvPr>
                <p:cNvSpPr/>
                <p:nvPr/>
              </p:nvSpPr>
              <p:spPr>
                <a:xfrm>
                  <a:off x="20037052" y="1654249"/>
                  <a:ext cx="125317" cy="74870"/>
                </a:xfrm>
                <a:custGeom>
                  <a:avLst/>
                  <a:gdLst>
                    <a:gd name="connsiteX0" fmla="*/ 24051 w 125317"/>
                    <a:gd name="connsiteY0" fmla="*/ 0 h 74870"/>
                    <a:gd name="connsiteX1" fmla="*/ 15190 w 125317"/>
                    <a:gd name="connsiteY1" fmla="*/ 48222 h 74870"/>
                    <a:gd name="connsiteX2" fmla="*/ 0 w 125317"/>
                    <a:gd name="connsiteY2" fmla="*/ 74871 h 74870"/>
                    <a:gd name="connsiteX3" fmla="*/ 112659 w 125317"/>
                    <a:gd name="connsiteY3" fmla="*/ 74871 h 74870"/>
                    <a:gd name="connsiteX4" fmla="*/ 125317 w 125317"/>
                    <a:gd name="connsiteY4" fmla="*/ 0 h 74870"/>
                    <a:gd name="connsiteX5" fmla="*/ 22785 w 125317"/>
                    <a:gd name="connsiteY5" fmla="*/ 0 h 74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317" h="74870">
                      <a:moveTo>
                        <a:pt x="24051" y="0"/>
                      </a:moveTo>
                      <a:lnTo>
                        <a:pt x="15190" y="48222"/>
                      </a:lnTo>
                      <a:cubicBezTo>
                        <a:pt x="13924" y="58374"/>
                        <a:pt x="7595" y="68526"/>
                        <a:pt x="0" y="74871"/>
                      </a:cubicBezTo>
                      <a:lnTo>
                        <a:pt x="112659" y="74871"/>
                      </a:lnTo>
                      <a:lnTo>
                        <a:pt x="125317" y="0"/>
                      </a:lnTo>
                      <a:lnTo>
                        <a:pt x="22785" y="0"/>
                      </a:lnTo>
                      <a:close/>
                    </a:path>
                  </a:pathLst>
                </a:custGeom>
                <a:solidFill>
                  <a:srgbClr val="F74020"/>
                </a:solidFill>
                <a:ln w="12654" cap="flat">
                  <a:noFill/>
                  <a:prstDash val="solid"/>
                  <a:miter/>
                </a:ln>
              </p:spPr>
              <p:txBody>
                <a:bodyPr rtlCol="0" anchor="ctr"/>
                <a:lstStyle/>
                <a:p>
                  <a:endParaRPr lang="zh-CN" altLang="en-US" sz="675"/>
                </a:p>
              </p:txBody>
            </p:sp>
            <p:sp>
              <p:nvSpPr>
                <p:cNvPr id="125" name="任意形状 124">
                  <a:extLst>
                    <a:ext uri="{FF2B5EF4-FFF2-40B4-BE49-F238E27FC236}">
                      <a16:creationId xmlns:a16="http://schemas.microsoft.com/office/drawing/2014/main" id="{35C8CE86-E513-1958-EABC-225AFC9D48F6}"/>
                    </a:ext>
                  </a:extLst>
                </p:cNvPr>
                <p:cNvSpPr/>
                <p:nvPr/>
              </p:nvSpPr>
              <p:spPr>
                <a:xfrm>
                  <a:off x="19799076" y="1579378"/>
                  <a:ext cx="112658" cy="59642"/>
                </a:xfrm>
                <a:custGeom>
                  <a:avLst/>
                  <a:gdLst>
                    <a:gd name="connsiteX0" fmla="*/ 45570 w 112658"/>
                    <a:gd name="connsiteY0" fmla="*/ 59643 h 59642"/>
                    <a:gd name="connsiteX1" fmla="*/ 102532 w 112658"/>
                    <a:gd name="connsiteY1" fmla="*/ 59643 h 59642"/>
                    <a:gd name="connsiteX2" fmla="*/ 112659 w 112658"/>
                    <a:gd name="connsiteY2" fmla="*/ 0 h 59642"/>
                    <a:gd name="connsiteX3" fmla="*/ 56962 w 112658"/>
                    <a:gd name="connsiteY3" fmla="*/ 0 h 59642"/>
                    <a:gd name="connsiteX4" fmla="*/ 10127 w 112658"/>
                    <a:gd name="connsiteY4" fmla="*/ 0 h 59642"/>
                    <a:gd name="connsiteX5" fmla="*/ 2532 w 112658"/>
                    <a:gd name="connsiteY5" fmla="*/ 45684 h 59642"/>
                    <a:gd name="connsiteX6" fmla="*/ 0 w 112658"/>
                    <a:gd name="connsiteY6" fmla="*/ 59643 h 59642"/>
                    <a:gd name="connsiteX7" fmla="*/ 45570 w 112658"/>
                    <a:gd name="connsiteY7" fmla="*/ 59643 h 5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58" h="59642">
                      <a:moveTo>
                        <a:pt x="45570" y="59643"/>
                      </a:moveTo>
                      <a:lnTo>
                        <a:pt x="102532" y="59643"/>
                      </a:lnTo>
                      <a:lnTo>
                        <a:pt x="112659" y="0"/>
                      </a:lnTo>
                      <a:lnTo>
                        <a:pt x="56962" y="0"/>
                      </a:lnTo>
                      <a:lnTo>
                        <a:pt x="10127" y="0"/>
                      </a:lnTo>
                      <a:lnTo>
                        <a:pt x="2532" y="45684"/>
                      </a:lnTo>
                      <a:lnTo>
                        <a:pt x="0" y="59643"/>
                      </a:lnTo>
                      <a:lnTo>
                        <a:pt x="45570" y="59643"/>
                      </a:lnTo>
                      <a:close/>
                    </a:path>
                  </a:pathLst>
                </a:custGeom>
                <a:solidFill>
                  <a:srgbClr val="F74020"/>
                </a:solidFill>
                <a:ln w="12654" cap="flat">
                  <a:noFill/>
                  <a:prstDash val="solid"/>
                  <a:miter/>
                </a:ln>
              </p:spPr>
              <p:txBody>
                <a:bodyPr rtlCol="0" anchor="ctr"/>
                <a:lstStyle/>
                <a:p>
                  <a:endParaRPr lang="zh-CN" altLang="en-US" sz="675"/>
                </a:p>
              </p:txBody>
            </p:sp>
            <p:sp>
              <p:nvSpPr>
                <p:cNvPr id="126" name="任意形状 125">
                  <a:extLst>
                    <a:ext uri="{FF2B5EF4-FFF2-40B4-BE49-F238E27FC236}">
                      <a16:creationId xmlns:a16="http://schemas.microsoft.com/office/drawing/2014/main" id="{38938723-8164-6919-B426-58D0B02505AE}"/>
                    </a:ext>
                  </a:extLst>
                </p:cNvPr>
                <p:cNvSpPr/>
                <p:nvPr/>
              </p:nvSpPr>
              <p:spPr>
                <a:xfrm>
                  <a:off x="20063635" y="1579378"/>
                  <a:ext cx="113924" cy="59642"/>
                </a:xfrm>
                <a:custGeom>
                  <a:avLst/>
                  <a:gdLst>
                    <a:gd name="connsiteX0" fmla="*/ 11392 w 113924"/>
                    <a:gd name="connsiteY0" fmla="*/ 0 h 59642"/>
                    <a:gd name="connsiteX1" fmla="*/ 0 w 113924"/>
                    <a:gd name="connsiteY1" fmla="*/ 59643 h 59642"/>
                    <a:gd name="connsiteX2" fmla="*/ 46836 w 113924"/>
                    <a:gd name="connsiteY2" fmla="*/ 59643 h 59642"/>
                    <a:gd name="connsiteX3" fmla="*/ 102532 w 113924"/>
                    <a:gd name="connsiteY3" fmla="*/ 59643 h 59642"/>
                    <a:gd name="connsiteX4" fmla="*/ 113925 w 113924"/>
                    <a:gd name="connsiteY4" fmla="*/ 0 h 59642"/>
                    <a:gd name="connsiteX5" fmla="*/ 56962 w 113924"/>
                    <a:gd name="connsiteY5" fmla="*/ 0 h 59642"/>
                    <a:gd name="connsiteX6" fmla="*/ 11392 w 113924"/>
                    <a:gd name="connsiteY6" fmla="*/ 0 h 5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924" h="59642">
                      <a:moveTo>
                        <a:pt x="11392" y="0"/>
                      </a:moveTo>
                      <a:lnTo>
                        <a:pt x="0" y="59643"/>
                      </a:lnTo>
                      <a:lnTo>
                        <a:pt x="46836" y="59643"/>
                      </a:lnTo>
                      <a:lnTo>
                        <a:pt x="102532" y="59643"/>
                      </a:lnTo>
                      <a:lnTo>
                        <a:pt x="113925" y="0"/>
                      </a:lnTo>
                      <a:lnTo>
                        <a:pt x="56962" y="0"/>
                      </a:lnTo>
                      <a:lnTo>
                        <a:pt x="11392" y="0"/>
                      </a:lnTo>
                      <a:close/>
                    </a:path>
                  </a:pathLst>
                </a:custGeom>
                <a:solidFill>
                  <a:srgbClr val="F74020"/>
                </a:solidFill>
                <a:ln w="12654" cap="flat">
                  <a:noFill/>
                  <a:prstDash val="solid"/>
                  <a:miter/>
                </a:ln>
              </p:spPr>
              <p:txBody>
                <a:bodyPr rtlCol="0" anchor="ctr"/>
                <a:lstStyle/>
                <a:p>
                  <a:endParaRPr lang="zh-CN" altLang="en-US" sz="675"/>
                </a:p>
              </p:txBody>
            </p:sp>
            <p:sp>
              <p:nvSpPr>
                <p:cNvPr id="127" name="任意形状 126">
                  <a:extLst>
                    <a:ext uri="{FF2B5EF4-FFF2-40B4-BE49-F238E27FC236}">
                      <a16:creationId xmlns:a16="http://schemas.microsoft.com/office/drawing/2014/main" id="{60AB8CFB-2B83-325F-54A1-FF8445062247}"/>
                    </a:ext>
                  </a:extLst>
                </p:cNvPr>
                <p:cNvSpPr/>
                <p:nvPr/>
              </p:nvSpPr>
              <p:spPr>
                <a:xfrm>
                  <a:off x="19824393" y="1460092"/>
                  <a:ext cx="108861" cy="34262"/>
                </a:xfrm>
                <a:custGeom>
                  <a:avLst/>
                  <a:gdLst>
                    <a:gd name="connsiteX0" fmla="*/ 102532 w 108861"/>
                    <a:gd name="connsiteY0" fmla="*/ 34263 h 34262"/>
                    <a:gd name="connsiteX1" fmla="*/ 108861 w 108861"/>
                    <a:gd name="connsiteY1" fmla="*/ 0 h 34262"/>
                    <a:gd name="connsiteX2" fmla="*/ 6329 w 108861"/>
                    <a:gd name="connsiteY2" fmla="*/ 0 h 34262"/>
                    <a:gd name="connsiteX3" fmla="*/ 0 w 108861"/>
                    <a:gd name="connsiteY3" fmla="*/ 34263 h 34262"/>
                    <a:gd name="connsiteX4" fmla="*/ 44304 w 108861"/>
                    <a:gd name="connsiteY4" fmla="*/ 34263 h 34262"/>
                    <a:gd name="connsiteX5" fmla="*/ 102532 w 108861"/>
                    <a:gd name="connsiteY5" fmla="*/ 34263 h 34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861" h="34262">
                      <a:moveTo>
                        <a:pt x="102532" y="34263"/>
                      </a:moveTo>
                      <a:lnTo>
                        <a:pt x="108861" y="0"/>
                      </a:lnTo>
                      <a:lnTo>
                        <a:pt x="6329" y="0"/>
                      </a:lnTo>
                      <a:lnTo>
                        <a:pt x="0" y="34263"/>
                      </a:lnTo>
                      <a:lnTo>
                        <a:pt x="44304" y="34263"/>
                      </a:lnTo>
                      <a:lnTo>
                        <a:pt x="102532" y="34263"/>
                      </a:lnTo>
                      <a:close/>
                    </a:path>
                  </a:pathLst>
                </a:custGeom>
                <a:solidFill>
                  <a:srgbClr val="F74020"/>
                </a:solidFill>
                <a:ln w="12654" cap="flat">
                  <a:noFill/>
                  <a:prstDash val="solid"/>
                  <a:miter/>
                </a:ln>
              </p:spPr>
              <p:txBody>
                <a:bodyPr rtlCol="0" anchor="ctr"/>
                <a:lstStyle/>
                <a:p>
                  <a:endParaRPr lang="zh-CN" altLang="en-US" sz="675"/>
                </a:p>
              </p:txBody>
            </p:sp>
            <p:sp>
              <p:nvSpPr>
                <p:cNvPr id="128" name="任意形状 127">
                  <a:extLst>
                    <a:ext uri="{FF2B5EF4-FFF2-40B4-BE49-F238E27FC236}">
                      <a16:creationId xmlns:a16="http://schemas.microsoft.com/office/drawing/2014/main" id="{E12D691F-726B-C494-4C2F-A4A19E74A487}"/>
                    </a:ext>
                  </a:extLst>
                </p:cNvPr>
                <p:cNvSpPr/>
                <p:nvPr/>
              </p:nvSpPr>
              <p:spPr>
                <a:xfrm>
                  <a:off x="20052242" y="1460092"/>
                  <a:ext cx="140506" cy="32993"/>
                </a:xfrm>
                <a:custGeom>
                  <a:avLst/>
                  <a:gdLst>
                    <a:gd name="connsiteX0" fmla="*/ 84811 w 140506"/>
                    <a:gd name="connsiteY0" fmla="*/ 0 h 32993"/>
                    <a:gd name="connsiteX1" fmla="*/ 0 w 140506"/>
                    <a:gd name="connsiteY1" fmla="*/ 0 h 32993"/>
                    <a:gd name="connsiteX2" fmla="*/ 34177 w 140506"/>
                    <a:gd name="connsiteY2" fmla="*/ 32994 h 32993"/>
                    <a:gd name="connsiteX3" fmla="*/ 140507 w 140506"/>
                    <a:gd name="connsiteY3" fmla="*/ 32994 h 32993"/>
                    <a:gd name="connsiteX4" fmla="*/ 139241 w 140506"/>
                    <a:gd name="connsiteY4" fmla="*/ 0 h 32993"/>
                    <a:gd name="connsiteX5" fmla="*/ 86076 w 140506"/>
                    <a:gd name="connsiteY5" fmla="*/ 0 h 32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506" h="32993">
                      <a:moveTo>
                        <a:pt x="84811" y="0"/>
                      </a:moveTo>
                      <a:lnTo>
                        <a:pt x="0" y="0"/>
                      </a:lnTo>
                      <a:cubicBezTo>
                        <a:pt x="16456" y="3807"/>
                        <a:pt x="30380" y="16497"/>
                        <a:pt x="34177" y="32994"/>
                      </a:cubicBezTo>
                      <a:lnTo>
                        <a:pt x="140507" y="32994"/>
                      </a:lnTo>
                      <a:cubicBezTo>
                        <a:pt x="140507" y="21573"/>
                        <a:pt x="140507" y="10152"/>
                        <a:pt x="139241" y="0"/>
                      </a:cubicBezTo>
                      <a:lnTo>
                        <a:pt x="86076" y="0"/>
                      </a:lnTo>
                      <a:close/>
                    </a:path>
                  </a:pathLst>
                </a:custGeom>
                <a:solidFill>
                  <a:srgbClr val="F74020"/>
                </a:solidFill>
                <a:ln w="12654" cap="flat">
                  <a:noFill/>
                  <a:prstDash val="solid"/>
                  <a:miter/>
                </a:ln>
              </p:spPr>
              <p:txBody>
                <a:bodyPr rtlCol="0" anchor="ctr"/>
                <a:lstStyle/>
                <a:p>
                  <a:endParaRPr lang="zh-CN" altLang="en-US" sz="675"/>
                </a:p>
              </p:txBody>
            </p:sp>
            <p:sp>
              <p:nvSpPr>
                <p:cNvPr id="129" name="任意形状 128">
                  <a:extLst>
                    <a:ext uri="{FF2B5EF4-FFF2-40B4-BE49-F238E27FC236}">
                      <a16:creationId xmlns:a16="http://schemas.microsoft.com/office/drawing/2014/main" id="{8D3B09A2-9D70-478F-8DAA-573DE2DC98F4}"/>
                    </a:ext>
                  </a:extLst>
                </p:cNvPr>
                <p:cNvSpPr/>
                <p:nvPr/>
              </p:nvSpPr>
              <p:spPr>
                <a:xfrm>
                  <a:off x="19458568" y="1405525"/>
                  <a:ext cx="725319" cy="32994"/>
                </a:xfrm>
                <a:custGeom>
                  <a:avLst/>
                  <a:gdLst>
                    <a:gd name="connsiteX0" fmla="*/ 375951 w 725319"/>
                    <a:gd name="connsiteY0" fmla="*/ 32994 h 32994"/>
                    <a:gd name="connsiteX1" fmla="*/ 725320 w 725319"/>
                    <a:gd name="connsiteY1" fmla="*/ 32994 h 32994"/>
                    <a:gd name="connsiteX2" fmla="*/ 705067 w 725319"/>
                    <a:gd name="connsiteY2" fmla="*/ 0 h 32994"/>
                    <a:gd name="connsiteX3" fmla="*/ 20253 w 725319"/>
                    <a:gd name="connsiteY3" fmla="*/ 0 h 32994"/>
                    <a:gd name="connsiteX4" fmla="*/ 0 w 725319"/>
                    <a:gd name="connsiteY4" fmla="*/ 32994 h 32994"/>
                    <a:gd name="connsiteX5" fmla="*/ 375951 w 725319"/>
                    <a:gd name="connsiteY5" fmla="*/ 32994 h 32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5319" h="32994">
                      <a:moveTo>
                        <a:pt x="375951" y="32994"/>
                      </a:moveTo>
                      <a:lnTo>
                        <a:pt x="725320" y="32994"/>
                      </a:lnTo>
                      <a:cubicBezTo>
                        <a:pt x="720257" y="20304"/>
                        <a:pt x="713927" y="8883"/>
                        <a:pt x="705067" y="0"/>
                      </a:cubicBezTo>
                      <a:lnTo>
                        <a:pt x="20253" y="0"/>
                      </a:lnTo>
                      <a:cubicBezTo>
                        <a:pt x="11392" y="10152"/>
                        <a:pt x="5063" y="21573"/>
                        <a:pt x="0" y="32994"/>
                      </a:cubicBezTo>
                      <a:lnTo>
                        <a:pt x="375951" y="32994"/>
                      </a:lnTo>
                      <a:close/>
                    </a:path>
                  </a:pathLst>
                </a:custGeom>
                <a:solidFill>
                  <a:srgbClr val="F74020"/>
                </a:solidFill>
                <a:ln w="12654" cap="flat">
                  <a:noFill/>
                  <a:prstDash val="solid"/>
                  <a:miter/>
                </a:ln>
              </p:spPr>
              <p:txBody>
                <a:bodyPr rtlCol="0" anchor="ctr"/>
                <a:lstStyle/>
                <a:p>
                  <a:endParaRPr lang="zh-CN" altLang="en-US" sz="675"/>
                </a:p>
              </p:txBody>
            </p:sp>
            <p:sp>
              <p:nvSpPr>
                <p:cNvPr id="130" name="任意形状 129">
                  <a:extLst>
                    <a:ext uri="{FF2B5EF4-FFF2-40B4-BE49-F238E27FC236}">
                      <a16:creationId xmlns:a16="http://schemas.microsoft.com/office/drawing/2014/main" id="{EA654B9D-646C-D874-421E-73E6E9125E85}"/>
                    </a:ext>
                  </a:extLst>
                </p:cNvPr>
                <p:cNvSpPr/>
                <p:nvPr/>
              </p:nvSpPr>
              <p:spPr>
                <a:xfrm>
                  <a:off x="19844646" y="1381414"/>
                  <a:ext cx="12658" cy="1269"/>
                </a:xfrm>
                <a:custGeom>
                  <a:avLst/>
                  <a:gdLst>
                    <a:gd name="connsiteX0" fmla="*/ 0 w 12658"/>
                    <a:gd name="connsiteY0" fmla="*/ 0 h 1269"/>
                    <a:gd name="connsiteX1" fmla="*/ 0 w 12658"/>
                    <a:gd name="connsiteY1" fmla="*/ 1269 h 1269"/>
                  </a:gdLst>
                  <a:ahLst/>
                  <a:cxnLst>
                    <a:cxn ang="0">
                      <a:pos x="connsiteX0" y="connsiteY0"/>
                    </a:cxn>
                    <a:cxn ang="0">
                      <a:pos x="connsiteX1" y="connsiteY1"/>
                    </a:cxn>
                  </a:cxnLst>
                  <a:rect l="l" t="t" r="r" b="b"/>
                  <a:pathLst>
                    <a:path w="12658" h="1269">
                      <a:moveTo>
                        <a:pt x="0" y="0"/>
                      </a:moveTo>
                      <a:lnTo>
                        <a:pt x="0" y="1269"/>
                      </a:lnTo>
                    </a:path>
                  </a:pathLst>
                </a:custGeom>
                <a:ln w="12654" cap="flat">
                  <a:noFill/>
                  <a:prstDash val="solid"/>
                  <a:miter/>
                </a:ln>
              </p:spPr>
              <p:txBody>
                <a:bodyPr rtlCol="0" anchor="ctr"/>
                <a:lstStyle/>
                <a:p>
                  <a:endParaRPr lang="zh-CN" altLang="en-US" sz="675"/>
                </a:p>
              </p:txBody>
            </p:sp>
          </p:grpSp>
          <p:sp>
            <p:nvSpPr>
              <p:cNvPr id="107" name="任意形状 106">
                <a:extLst>
                  <a:ext uri="{FF2B5EF4-FFF2-40B4-BE49-F238E27FC236}">
                    <a16:creationId xmlns:a16="http://schemas.microsoft.com/office/drawing/2014/main" id="{760B2612-51E9-5DD6-6662-5DF401A53CB6}"/>
                  </a:ext>
                </a:extLst>
              </p:cNvPr>
              <p:cNvSpPr/>
              <p:nvPr/>
            </p:nvSpPr>
            <p:spPr>
              <a:xfrm>
                <a:off x="22782635" y="1354765"/>
                <a:ext cx="96202" cy="96444"/>
              </a:xfrm>
              <a:custGeom>
                <a:avLst/>
                <a:gdLst>
                  <a:gd name="connsiteX0" fmla="*/ 48101 w 96202"/>
                  <a:gd name="connsiteY0" fmla="*/ 96444 h 96444"/>
                  <a:gd name="connsiteX1" fmla="*/ 0 w 96202"/>
                  <a:gd name="connsiteY1" fmla="*/ 48222 h 96444"/>
                  <a:gd name="connsiteX2" fmla="*/ 48101 w 96202"/>
                  <a:gd name="connsiteY2" fmla="*/ 0 h 96444"/>
                  <a:gd name="connsiteX3" fmla="*/ 96203 w 96202"/>
                  <a:gd name="connsiteY3" fmla="*/ 48222 h 96444"/>
                  <a:gd name="connsiteX4" fmla="*/ 48101 w 96202"/>
                  <a:gd name="connsiteY4" fmla="*/ 96444 h 9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202" h="96444">
                    <a:moveTo>
                      <a:pt x="48101" y="96444"/>
                    </a:moveTo>
                    <a:cubicBezTo>
                      <a:pt x="21519" y="96444"/>
                      <a:pt x="0" y="74871"/>
                      <a:pt x="0" y="48222"/>
                    </a:cubicBezTo>
                    <a:cubicBezTo>
                      <a:pt x="0" y="21573"/>
                      <a:pt x="21519" y="0"/>
                      <a:pt x="48101" y="0"/>
                    </a:cubicBezTo>
                    <a:cubicBezTo>
                      <a:pt x="74684" y="0"/>
                      <a:pt x="96203" y="21573"/>
                      <a:pt x="96203" y="48222"/>
                    </a:cubicBezTo>
                    <a:cubicBezTo>
                      <a:pt x="96203" y="74871"/>
                      <a:pt x="74684" y="96444"/>
                      <a:pt x="48101" y="96444"/>
                    </a:cubicBezTo>
                    <a:close/>
                  </a:path>
                </a:pathLst>
              </a:custGeom>
              <a:solidFill>
                <a:srgbClr val="F74020"/>
              </a:solidFill>
              <a:ln w="12654" cap="flat">
                <a:noFill/>
                <a:prstDash val="solid"/>
                <a:miter/>
              </a:ln>
            </p:spPr>
            <p:txBody>
              <a:bodyPr rtlCol="0" anchor="ctr"/>
              <a:lstStyle/>
              <a:p>
                <a:endParaRPr lang="zh-CN" altLang="en-US" sz="675"/>
              </a:p>
            </p:txBody>
          </p:sp>
        </p:grpSp>
        <p:grpSp>
          <p:nvGrpSpPr>
            <p:cNvPr id="97" name="图形 36">
              <a:extLst>
                <a:ext uri="{FF2B5EF4-FFF2-40B4-BE49-F238E27FC236}">
                  <a16:creationId xmlns:a16="http://schemas.microsoft.com/office/drawing/2014/main" id="{2F67D5D8-9FF7-82AC-D514-BD21BF571370}"/>
                </a:ext>
              </a:extLst>
            </p:cNvPr>
            <p:cNvGrpSpPr/>
            <p:nvPr/>
          </p:nvGrpSpPr>
          <p:grpSpPr>
            <a:xfrm>
              <a:off x="20715537" y="1329385"/>
              <a:ext cx="2136719" cy="508868"/>
              <a:chOff x="20715537" y="1329385"/>
              <a:chExt cx="2136719" cy="508868"/>
            </a:xfrm>
            <a:solidFill>
              <a:srgbClr val="7B7A7B"/>
            </a:solidFill>
          </p:grpSpPr>
          <p:sp>
            <p:nvSpPr>
              <p:cNvPr id="98" name="任意形状 97">
                <a:extLst>
                  <a:ext uri="{FF2B5EF4-FFF2-40B4-BE49-F238E27FC236}">
                    <a16:creationId xmlns:a16="http://schemas.microsoft.com/office/drawing/2014/main" id="{F3386B3C-C969-26A5-262E-820381AE88BB}"/>
                  </a:ext>
                </a:extLst>
              </p:cNvPr>
              <p:cNvSpPr/>
              <p:nvPr/>
            </p:nvSpPr>
            <p:spPr>
              <a:xfrm>
                <a:off x="21911745" y="1460092"/>
                <a:ext cx="373419" cy="375624"/>
              </a:xfrm>
              <a:custGeom>
                <a:avLst/>
                <a:gdLst>
                  <a:gd name="connsiteX0" fmla="*/ 262027 w 373419"/>
                  <a:gd name="connsiteY0" fmla="*/ 0 h 375624"/>
                  <a:gd name="connsiteX1" fmla="*/ 202533 w 373419"/>
                  <a:gd name="connsiteY1" fmla="*/ 0 h 375624"/>
                  <a:gd name="connsiteX2" fmla="*/ 183545 w 373419"/>
                  <a:gd name="connsiteY2" fmla="*/ 107865 h 375624"/>
                  <a:gd name="connsiteX3" fmla="*/ 54431 w 373419"/>
                  <a:gd name="connsiteY3" fmla="*/ 107865 h 375624"/>
                  <a:gd name="connsiteX4" fmla="*/ 45570 w 373419"/>
                  <a:gd name="connsiteY4" fmla="*/ 159894 h 375624"/>
                  <a:gd name="connsiteX5" fmla="*/ 174684 w 373419"/>
                  <a:gd name="connsiteY5" fmla="*/ 159894 h 375624"/>
                  <a:gd name="connsiteX6" fmla="*/ 146836 w 373419"/>
                  <a:gd name="connsiteY6" fmla="*/ 322326 h 375624"/>
                  <a:gd name="connsiteX7" fmla="*/ 6329 w 373419"/>
                  <a:gd name="connsiteY7" fmla="*/ 322326 h 375624"/>
                  <a:gd name="connsiteX8" fmla="*/ 0 w 373419"/>
                  <a:gd name="connsiteY8" fmla="*/ 375624 h 375624"/>
                  <a:gd name="connsiteX9" fmla="*/ 343040 w 373419"/>
                  <a:gd name="connsiteY9" fmla="*/ 375624 h 375624"/>
                  <a:gd name="connsiteX10" fmla="*/ 350635 w 373419"/>
                  <a:gd name="connsiteY10" fmla="*/ 322326 h 375624"/>
                  <a:gd name="connsiteX11" fmla="*/ 206330 w 373419"/>
                  <a:gd name="connsiteY11" fmla="*/ 322326 h 375624"/>
                  <a:gd name="connsiteX12" fmla="*/ 234178 w 373419"/>
                  <a:gd name="connsiteY12" fmla="*/ 159894 h 375624"/>
                  <a:gd name="connsiteX13" fmla="*/ 364559 w 373419"/>
                  <a:gd name="connsiteY13" fmla="*/ 159894 h 375624"/>
                  <a:gd name="connsiteX14" fmla="*/ 373420 w 373419"/>
                  <a:gd name="connsiteY14" fmla="*/ 107865 h 375624"/>
                  <a:gd name="connsiteX15" fmla="*/ 244305 w 373419"/>
                  <a:gd name="connsiteY15" fmla="*/ 107865 h 375624"/>
                  <a:gd name="connsiteX16" fmla="*/ 262027 w 373419"/>
                  <a:gd name="connsiteY16" fmla="*/ 0 h 375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73419" h="375624">
                    <a:moveTo>
                      <a:pt x="262027" y="0"/>
                    </a:moveTo>
                    <a:lnTo>
                      <a:pt x="202533" y="0"/>
                    </a:lnTo>
                    <a:lnTo>
                      <a:pt x="183545" y="107865"/>
                    </a:lnTo>
                    <a:lnTo>
                      <a:pt x="54431" y="107865"/>
                    </a:lnTo>
                    <a:lnTo>
                      <a:pt x="45570" y="159894"/>
                    </a:lnTo>
                    <a:lnTo>
                      <a:pt x="174684" y="159894"/>
                    </a:lnTo>
                    <a:lnTo>
                      <a:pt x="146836" y="322326"/>
                    </a:lnTo>
                    <a:lnTo>
                      <a:pt x="6329" y="322326"/>
                    </a:lnTo>
                    <a:lnTo>
                      <a:pt x="0" y="375624"/>
                    </a:lnTo>
                    <a:lnTo>
                      <a:pt x="343040" y="375624"/>
                    </a:lnTo>
                    <a:lnTo>
                      <a:pt x="350635" y="322326"/>
                    </a:lnTo>
                    <a:lnTo>
                      <a:pt x="206330" y="322326"/>
                    </a:lnTo>
                    <a:lnTo>
                      <a:pt x="234178" y="159894"/>
                    </a:lnTo>
                    <a:lnTo>
                      <a:pt x="364559" y="159894"/>
                    </a:lnTo>
                    <a:lnTo>
                      <a:pt x="373420" y="107865"/>
                    </a:lnTo>
                    <a:lnTo>
                      <a:pt x="244305" y="107865"/>
                    </a:lnTo>
                    <a:lnTo>
                      <a:pt x="262027" y="0"/>
                    </a:lnTo>
                    <a:close/>
                  </a:path>
                </a:pathLst>
              </a:custGeom>
              <a:solidFill>
                <a:srgbClr val="7B7A7B"/>
              </a:solidFill>
              <a:ln w="12654" cap="flat">
                <a:noFill/>
                <a:prstDash val="solid"/>
                <a:miter/>
              </a:ln>
            </p:spPr>
            <p:txBody>
              <a:bodyPr rtlCol="0" anchor="ctr"/>
              <a:lstStyle/>
              <a:p>
                <a:endParaRPr lang="zh-CN" altLang="en-US" sz="675"/>
              </a:p>
            </p:txBody>
          </p:sp>
          <p:sp>
            <p:nvSpPr>
              <p:cNvPr id="99" name="任意形状 98">
                <a:extLst>
                  <a:ext uri="{FF2B5EF4-FFF2-40B4-BE49-F238E27FC236}">
                    <a16:creationId xmlns:a16="http://schemas.microsoft.com/office/drawing/2014/main" id="{C0C645DB-117B-8648-75B6-845D2934760C}"/>
                  </a:ext>
                </a:extLst>
              </p:cNvPr>
              <p:cNvSpPr/>
              <p:nvPr/>
            </p:nvSpPr>
            <p:spPr>
              <a:xfrm>
                <a:off x="21792757" y="1329385"/>
                <a:ext cx="522787" cy="507600"/>
              </a:xfrm>
              <a:custGeom>
                <a:avLst/>
                <a:gdLst>
                  <a:gd name="connsiteX0" fmla="*/ 277216 w 522787"/>
                  <a:gd name="connsiteY0" fmla="*/ 0 h 507600"/>
                  <a:gd name="connsiteX1" fmla="*/ 210128 w 522787"/>
                  <a:gd name="connsiteY1" fmla="*/ 0 h 507600"/>
                  <a:gd name="connsiteX2" fmla="*/ 182279 w 522787"/>
                  <a:gd name="connsiteY2" fmla="*/ 44415 h 507600"/>
                  <a:gd name="connsiteX3" fmla="*/ 43038 w 522787"/>
                  <a:gd name="connsiteY3" fmla="*/ 44415 h 507600"/>
                  <a:gd name="connsiteX4" fmla="*/ 34177 w 522787"/>
                  <a:gd name="connsiteY4" fmla="*/ 97713 h 507600"/>
                  <a:gd name="connsiteX5" fmla="*/ 146836 w 522787"/>
                  <a:gd name="connsiteY5" fmla="*/ 97713 h 507600"/>
                  <a:gd name="connsiteX6" fmla="*/ 82279 w 522787"/>
                  <a:gd name="connsiteY6" fmla="*/ 187812 h 507600"/>
                  <a:gd name="connsiteX7" fmla="*/ 0 w 522787"/>
                  <a:gd name="connsiteY7" fmla="*/ 293139 h 507600"/>
                  <a:gd name="connsiteX8" fmla="*/ 65823 w 522787"/>
                  <a:gd name="connsiteY8" fmla="*/ 293139 h 507600"/>
                  <a:gd name="connsiteX9" fmla="*/ 31646 w 522787"/>
                  <a:gd name="connsiteY9" fmla="*/ 507600 h 507600"/>
                  <a:gd name="connsiteX10" fmla="*/ 91140 w 522787"/>
                  <a:gd name="connsiteY10" fmla="*/ 507600 h 507600"/>
                  <a:gd name="connsiteX11" fmla="*/ 140507 w 522787"/>
                  <a:gd name="connsiteY11" fmla="*/ 203040 h 507600"/>
                  <a:gd name="connsiteX12" fmla="*/ 178482 w 522787"/>
                  <a:gd name="connsiteY12" fmla="*/ 151011 h 507600"/>
                  <a:gd name="connsiteX13" fmla="*/ 213925 w 522787"/>
                  <a:gd name="connsiteY13" fmla="*/ 98982 h 507600"/>
                  <a:gd name="connsiteX14" fmla="*/ 513927 w 522787"/>
                  <a:gd name="connsiteY14" fmla="*/ 98982 h 507600"/>
                  <a:gd name="connsiteX15" fmla="*/ 522787 w 522787"/>
                  <a:gd name="connsiteY15" fmla="*/ 45684 h 507600"/>
                  <a:gd name="connsiteX16" fmla="*/ 248103 w 522787"/>
                  <a:gd name="connsiteY16" fmla="*/ 45684 h 507600"/>
                  <a:gd name="connsiteX17" fmla="*/ 277216 w 522787"/>
                  <a:gd name="connsiteY17" fmla="*/ 0 h 507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2787" h="507600">
                    <a:moveTo>
                      <a:pt x="277216" y="0"/>
                    </a:moveTo>
                    <a:lnTo>
                      <a:pt x="210128" y="0"/>
                    </a:lnTo>
                    <a:lnTo>
                      <a:pt x="182279" y="44415"/>
                    </a:lnTo>
                    <a:lnTo>
                      <a:pt x="43038" y="44415"/>
                    </a:lnTo>
                    <a:lnTo>
                      <a:pt x="34177" y="97713"/>
                    </a:lnTo>
                    <a:lnTo>
                      <a:pt x="146836" y="97713"/>
                    </a:lnTo>
                    <a:cubicBezTo>
                      <a:pt x="127849" y="126900"/>
                      <a:pt x="106330" y="156087"/>
                      <a:pt x="82279" y="187812"/>
                    </a:cubicBezTo>
                    <a:cubicBezTo>
                      <a:pt x="58228" y="219537"/>
                      <a:pt x="31646" y="253800"/>
                      <a:pt x="0" y="293139"/>
                    </a:cubicBezTo>
                    <a:lnTo>
                      <a:pt x="65823" y="293139"/>
                    </a:lnTo>
                    <a:lnTo>
                      <a:pt x="31646" y="507600"/>
                    </a:lnTo>
                    <a:lnTo>
                      <a:pt x="91140" y="507600"/>
                    </a:lnTo>
                    <a:lnTo>
                      <a:pt x="140507" y="203040"/>
                    </a:lnTo>
                    <a:cubicBezTo>
                      <a:pt x="153165" y="185274"/>
                      <a:pt x="165824" y="167508"/>
                      <a:pt x="178482" y="151011"/>
                    </a:cubicBezTo>
                    <a:cubicBezTo>
                      <a:pt x="191140" y="133245"/>
                      <a:pt x="202533" y="116748"/>
                      <a:pt x="213925" y="98982"/>
                    </a:cubicBezTo>
                    <a:lnTo>
                      <a:pt x="513927" y="98982"/>
                    </a:lnTo>
                    <a:lnTo>
                      <a:pt x="522787" y="45684"/>
                    </a:lnTo>
                    <a:lnTo>
                      <a:pt x="248103" y="45684"/>
                    </a:lnTo>
                    <a:lnTo>
                      <a:pt x="277216" y="0"/>
                    </a:lnTo>
                    <a:close/>
                  </a:path>
                </a:pathLst>
              </a:custGeom>
              <a:solidFill>
                <a:srgbClr val="7B7A7B"/>
              </a:solidFill>
              <a:ln w="12654" cap="flat">
                <a:noFill/>
                <a:prstDash val="solid"/>
                <a:miter/>
              </a:ln>
            </p:spPr>
            <p:txBody>
              <a:bodyPr rtlCol="0" anchor="ctr"/>
              <a:lstStyle/>
              <a:p>
                <a:endParaRPr lang="zh-CN" altLang="en-US" sz="675"/>
              </a:p>
            </p:txBody>
          </p:sp>
          <p:sp>
            <p:nvSpPr>
              <p:cNvPr id="100" name="任意形状 99">
                <a:extLst>
                  <a:ext uri="{FF2B5EF4-FFF2-40B4-BE49-F238E27FC236}">
                    <a16:creationId xmlns:a16="http://schemas.microsoft.com/office/drawing/2014/main" id="{B5D98C9B-3EFF-9A3A-E071-5481ADFC3E46}"/>
                  </a:ext>
                </a:extLst>
              </p:cNvPr>
              <p:cNvSpPr/>
              <p:nvPr/>
            </p:nvSpPr>
            <p:spPr>
              <a:xfrm>
                <a:off x="22306683" y="1781148"/>
                <a:ext cx="197469" cy="55836"/>
              </a:xfrm>
              <a:custGeom>
                <a:avLst/>
                <a:gdLst>
                  <a:gd name="connsiteX0" fmla="*/ 197469 w 197469"/>
                  <a:gd name="connsiteY0" fmla="*/ 0 h 55836"/>
                  <a:gd name="connsiteX1" fmla="*/ 7595 w 197469"/>
                  <a:gd name="connsiteY1" fmla="*/ 0 h 55836"/>
                  <a:gd name="connsiteX2" fmla="*/ 0 w 197469"/>
                  <a:gd name="connsiteY2" fmla="*/ 55836 h 55836"/>
                  <a:gd name="connsiteX3" fmla="*/ 188608 w 197469"/>
                  <a:gd name="connsiteY3" fmla="*/ 55836 h 55836"/>
                  <a:gd name="connsiteX4" fmla="*/ 197469 w 197469"/>
                  <a:gd name="connsiteY4" fmla="*/ 0 h 558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469" h="55836">
                    <a:moveTo>
                      <a:pt x="197469" y="0"/>
                    </a:moveTo>
                    <a:lnTo>
                      <a:pt x="7595" y="0"/>
                    </a:lnTo>
                    <a:lnTo>
                      <a:pt x="0" y="55836"/>
                    </a:lnTo>
                    <a:lnTo>
                      <a:pt x="188608" y="55836"/>
                    </a:lnTo>
                    <a:lnTo>
                      <a:pt x="197469" y="0"/>
                    </a:lnTo>
                    <a:close/>
                  </a:path>
                </a:pathLst>
              </a:custGeom>
              <a:solidFill>
                <a:srgbClr val="7B7A7B"/>
              </a:solidFill>
              <a:ln w="12654" cap="flat">
                <a:noFill/>
                <a:prstDash val="solid"/>
                <a:miter/>
              </a:ln>
            </p:spPr>
            <p:txBody>
              <a:bodyPr rtlCol="0" anchor="ctr"/>
              <a:lstStyle/>
              <a:p>
                <a:endParaRPr lang="zh-CN" altLang="en-US" sz="675"/>
              </a:p>
            </p:txBody>
          </p:sp>
          <p:sp>
            <p:nvSpPr>
              <p:cNvPr id="101" name="任意形状 100">
                <a:extLst>
                  <a:ext uri="{FF2B5EF4-FFF2-40B4-BE49-F238E27FC236}">
                    <a16:creationId xmlns:a16="http://schemas.microsoft.com/office/drawing/2014/main" id="{7F72F347-D1D7-BD52-9941-C943D1B57795}"/>
                  </a:ext>
                </a:extLst>
              </p:cNvPr>
              <p:cNvSpPr/>
              <p:nvPr/>
            </p:nvSpPr>
            <p:spPr>
              <a:xfrm>
                <a:off x="22324405" y="1333192"/>
                <a:ext cx="217722" cy="390852"/>
              </a:xfrm>
              <a:custGeom>
                <a:avLst/>
                <a:gdLst>
                  <a:gd name="connsiteX0" fmla="*/ 0 w 217722"/>
                  <a:gd name="connsiteY0" fmla="*/ 390852 h 390852"/>
                  <a:gd name="connsiteX1" fmla="*/ 186077 w 217722"/>
                  <a:gd name="connsiteY1" fmla="*/ 390852 h 390852"/>
                  <a:gd name="connsiteX2" fmla="*/ 194938 w 217722"/>
                  <a:gd name="connsiteY2" fmla="*/ 335016 h 390852"/>
                  <a:gd name="connsiteX3" fmla="*/ 100000 w 217722"/>
                  <a:gd name="connsiteY3" fmla="*/ 335016 h 390852"/>
                  <a:gd name="connsiteX4" fmla="*/ 160760 w 217722"/>
                  <a:gd name="connsiteY4" fmla="*/ 236034 h 390852"/>
                  <a:gd name="connsiteX5" fmla="*/ 217723 w 217722"/>
                  <a:gd name="connsiteY5" fmla="*/ 126900 h 390852"/>
                  <a:gd name="connsiteX6" fmla="*/ 156963 w 217722"/>
                  <a:gd name="connsiteY6" fmla="*/ 126900 h 390852"/>
                  <a:gd name="connsiteX7" fmla="*/ 139241 w 217722"/>
                  <a:gd name="connsiteY7" fmla="*/ 162432 h 390852"/>
                  <a:gd name="connsiteX8" fmla="*/ 113925 w 217722"/>
                  <a:gd name="connsiteY8" fmla="*/ 162432 h 390852"/>
                  <a:gd name="connsiteX9" fmla="*/ 135444 w 217722"/>
                  <a:gd name="connsiteY9" fmla="*/ 125631 h 390852"/>
                  <a:gd name="connsiteX10" fmla="*/ 158229 w 217722"/>
                  <a:gd name="connsiteY10" fmla="*/ 85023 h 390852"/>
                  <a:gd name="connsiteX11" fmla="*/ 179748 w 217722"/>
                  <a:gd name="connsiteY11" fmla="*/ 41877 h 390852"/>
                  <a:gd name="connsiteX12" fmla="*/ 198735 w 217722"/>
                  <a:gd name="connsiteY12" fmla="*/ 0 h 390852"/>
                  <a:gd name="connsiteX13" fmla="*/ 136710 w 217722"/>
                  <a:gd name="connsiteY13" fmla="*/ 0 h 390852"/>
                  <a:gd name="connsiteX14" fmla="*/ 115191 w 217722"/>
                  <a:gd name="connsiteY14" fmla="*/ 49491 h 390852"/>
                  <a:gd name="connsiteX15" fmla="*/ 87342 w 217722"/>
                  <a:gd name="connsiteY15" fmla="*/ 105327 h 390852"/>
                  <a:gd name="connsiteX16" fmla="*/ 55696 w 217722"/>
                  <a:gd name="connsiteY16" fmla="*/ 163701 h 390852"/>
                  <a:gd name="connsiteX17" fmla="*/ 24051 w 217722"/>
                  <a:gd name="connsiteY17" fmla="*/ 216999 h 390852"/>
                  <a:gd name="connsiteX18" fmla="*/ 111393 w 217722"/>
                  <a:gd name="connsiteY18" fmla="*/ 216999 h 390852"/>
                  <a:gd name="connsiteX19" fmla="*/ 56962 w 217722"/>
                  <a:gd name="connsiteY19" fmla="*/ 304560 h 390852"/>
                  <a:gd name="connsiteX20" fmla="*/ 0 w 217722"/>
                  <a:gd name="connsiteY20" fmla="*/ 390852 h 390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7722" h="390852">
                    <a:moveTo>
                      <a:pt x="0" y="390852"/>
                    </a:moveTo>
                    <a:lnTo>
                      <a:pt x="186077" y="390852"/>
                    </a:lnTo>
                    <a:lnTo>
                      <a:pt x="194938" y="335016"/>
                    </a:lnTo>
                    <a:lnTo>
                      <a:pt x="100000" y="335016"/>
                    </a:lnTo>
                    <a:cubicBezTo>
                      <a:pt x="118988" y="305829"/>
                      <a:pt x="139241" y="272835"/>
                      <a:pt x="160760" y="236034"/>
                    </a:cubicBezTo>
                    <a:cubicBezTo>
                      <a:pt x="181014" y="199233"/>
                      <a:pt x="201267" y="163701"/>
                      <a:pt x="217723" y="126900"/>
                    </a:cubicBezTo>
                    <a:lnTo>
                      <a:pt x="156963" y="126900"/>
                    </a:lnTo>
                    <a:cubicBezTo>
                      <a:pt x="151899" y="138321"/>
                      <a:pt x="145570" y="149742"/>
                      <a:pt x="139241" y="162432"/>
                    </a:cubicBezTo>
                    <a:lnTo>
                      <a:pt x="113925" y="162432"/>
                    </a:lnTo>
                    <a:cubicBezTo>
                      <a:pt x="120254" y="151011"/>
                      <a:pt x="127849" y="138321"/>
                      <a:pt x="135444" y="125631"/>
                    </a:cubicBezTo>
                    <a:cubicBezTo>
                      <a:pt x="143039" y="112941"/>
                      <a:pt x="150634" y="98982"/>
                      <a:pt x="158229" y="85023"/>
                    </a:cubicBezTo>
                    <a:cubicBezTo>
                      <a:pt x="165824" y="71064"/>
                      <a:pt x="173419" y="57105"/>
                      <a:pt x="179748" y="41877"/>
                    </a:cubicBezTo>
                    <a:cubicBezTo>
                      <a:pt x="187343" y="27918"/>
                      <a:pt x="193672" y="12690"/>
                      <a:pt x="198735" y="0"/>
                    </a:cubicBezTo>
                    <a:lnTo>
                      <a:pt x="136710" y="0"/>
                    </a:lnTo>
                    <a:cubicBezTo>
                      <a:pt x="130380" y="13959"/>
                      <a:pt x="124051" y="30456"/>
                      <a:pt x="115191" y="49491"/>
                    </a:cubicBezTo>
                    <a:cubicBezTo>
                      <a:pt x="106330" y="67257"/>
                      <a:pt x="97469" y="86292"/>
                      <a:pt x="87342" y="105327"/>
                    </a:cubicBezTo>
                    <a:cubicBezTo>
                      <a:pt x="77216" y="124362"/>
                      <a:pt x="67089" y="143397"/>
                      <a:pt x="55696" y="163701"/>
                    </a:cubicBezTo>
                    <a:cubicBezTo>
                      <a:pt x="44304" y="182736"/>
                      <a:pt x="34177" y="200502"/>
                      <a:pt x="24051" y="216999"/>
                    </a:cubicBezTo>
                    <a:lnTo>
                      <a:pt x="111393" y="216999"/>
                    </a:lnTo>
                    <a:cubicBezTo>
                      <a:pt x="94937" y="246186"/>
                      <a:pt x="75950" y="275373"/>
                      <a:pt x="56962" y="304560"/>
                    </a:cubicBezTo>
                    <a:cubicBezTo>
                      <a:pt x="37975" y="333747"/>
                      <a:pt x="18987" y="362934"/>
                      <a:pt x="0" y="390852"/>
                    </a:cubicBezTo>
                  </a:path>
                </a:pathLst>
              </a:custGeom>
              <a:solidFill>
                <a:srgbClr val="7B7A7B"/>
              </a:solidFill>
              <a:ln w="12654" cap="flat">
                <a:noFill/>
                <a:prstDash val="solid"/>
                <a:miter/>
              </a:ln>
            </p:spPr>
            <p:txBody>
              <a:bodyPr rtlCol="0" anchor="ctr"/>
              <a:lstStyle/>
              <a:p>
                <a:endParaRPr lang="zh-CN" altLang="en-US" sz="675"/>
              </a:p>
            </p:txBody>
          </p:sp>
          <p:sp>
            <p:nvSpPr>
              <p:cNvPr id="102" name="任意形状 101">
                <a:extLst>
                  <a:ext uri="{FF2B5EF4-FFF2-40B4-BE49-F238E27FC236}">
                    <a16:creationId xmlns:a16="http://schemas.microsoft.com/office/drawing/2014/main" id="{CFA836EC-41AD-3635-9DCE-E9A064525F47}"/>
                  </a:ext>
                </a:extLst>
              </p:cNvPr>
              <p:cNvSpPr/>
              <p:nvPr/>
            </p:nvSpPr>
            <p:spPr>
              <a:xfrm>
                <a:off x="20715537" y="1329385"/>
                <a:ext cx="534179" cy="507600"/>
              </a:xfrm>
              <a:custGeom>
                <a:avLst/>
                <a:gdLst>
                  <a:gd name="connsiteX0" fmla="*/ 449369 w 534179"/>
                  <a:gd name="connsiteY0" fmla="*/ 20304 h 507600"/>
                  <a:gd name="connsiteX1" fmla="*/ 459496 w 534179"/>
                  <a:gd name="connsiteY1" fmla="*/ 0 h 507600"/>
                  <a:gd name="connsiteX2" fmla="*/ 387344 w 534179"/>
                  <a:gd name="connsiteY2" fmla="*/ 0 h 507600"/>
                  <a:gd name="connsiteX3" fmla="*/ 377217 w 534179"/>
                  <a:gd name="connsiteY3" fmla="*/ 19035 h 507600"/>
                  <a:gd name="connsiteX4" fmla="*/ 364559 w 534179"/>
                  <a:gd name="connsiteY4" fmla="*/ 41877 h 507600"/>
                  <a:gd name="connsiteX5" fmla="*/ 207596 w 534179"/>
                  <a:gd name="connsiteY5" fmla="*/ 41877 h 507600"/>
                  <a:gd name="connsiteX6" fmla="*/ 201267 w 534179"/>
                  <a:gd name="connsiteY6" fmla="*/ 19035 h 507600"/>
                  <a:gd name="connsiteX7" fmla="*/ 194938 w 534179"/>
                  <a:gd name="connsiteY7" fmla="*/ 0 h 507600"/>
                  <a:gd name="connsiteX8" fmla="*/ 122785 w 534179"/>
                  <a:gd name="connsiteY8" fmla="*/ 0 h 507600"/>
                  <a:gd name="connsiteX9" fmla="*/ 127849 w 534179"/>
                  <a:gd name="connsiteY9" fmla="*/ 19035 h 507600"/>
                  <a:gd name="connsiteX10" fmla="*/ 132912 w 534179"/>
                  <a:gd name="connsiteY10" fmla="*/ 41877 h 507600"/>
                  <a:gd name="connsiteX11" fmla="*/ 35443 w 534179"/>
                  <a:gd name="connsiteY11" fmla="*/ 41877 h 507600"/>
                  <a:gd name="connsiteX12" fmla="*/ 27848 w 534179"/>
                  <a:gd name="connsiteY12" fmla="*/ 93906 h 507600"/>
                  <a:gd name="connsiteX13" fmla="*/ 235444 w 534179"/>
                  <a:gd name="connsiteY13" fmla="*/ 93906 h 507600"/>
                  <a:gd name="connsiteX14" fmla="*/ 224052 w 534179"/>
                  <a:gd name="connsiteY14" fmla="*/ 119286 h 507600"/>
                  <a:gd name="connsiteX15" fmla="*/ 211393 w 534179"/>
                  <a:gd name="connsiteY15" fmla="*/ 144666 h 507600"/>
                  <a:gd name="connsiteX16" fmla="*/ 55696 w 534179"/>
                  <a:gd name="connsiteY16" fmla="*/ 144666 h 507600"/>
                  <a:gd name="connsiteX17" fmla="*/ 0 w 534179"/>
                  <a:gd name="connsiteY17" fmla="*/ 507600 h 507600"/>
                  <a:gd name="connsiteX18" fmla="*/ 381014 w 534179"/>
                  <a:gd name="connsiteY18" fmla="*/ 507600 h 507600"/>
                  <a:gd name="connsiteX19" fmla="*/ 429116 w 534179"/>
                  <a:gd name="connsiteY19" fmla="*/ 465723 h 507600"/>
                  <a:gd name="connsiteX20" fmla="*/ 429116 w 534179"/>
                  <a:gd name="connsiteY20" fmla="*/ 465723 h 507600"/>
                  <a:gd name="connsiteX21" fmla="*/ 481015 w 534179"/>
                  <a:gd name="connsiteY21" fmla="*/ 144666 h 507600"/>
                  <a:gd name="connsiteX22" fmla="*/ 288609 w 534179"/>
                  <a:gd name="connsiteY22" fmla="*/ 144666 h 507600"/>
                  <a:gd name="connsiteX23" fmla="*/ 301267 w 534179"/>
                  <a:gd name="connsiteY23" fmla="*/ 120555 h 507600"/>
                  <a:gd name="connsiteX24" fmla="*/ 312660 w 534179"/>
                  <a:gd name="connsiteY24" fmla="*/ 95175 h 507600"/>
                  <a:gd name="connsiteX25" fmla="*/ 525319 w 534179"/>
                  <a:gd name="connsiteY25" fmla="*/ 95175 h 507600"/>
                  <a:gd name="connsiteX26" fmla="*/ 534180 w 534179"/>
                  <a:gd name="connsiteY26" fmla="*/ 43146 h 507600"/>
                  <a:gd name="connsiteX27" fmla="*/ 437977 w 534179"/>
                  <a:gd name="connsiteY27" fmla="*/ 43146 h 507600"/>
                  <a:gd name="connsiteX28" fmla="*/ 449369 w 534179"/>
                  <a:gd name="connsiteY28" fmla="*/ 21573 h 507600"/>
                  <a:gd name="connsiteX29" fmla="*/ 387344 w 534179"/>
                  <a:gd name="connsiteY29" fmla="*/ 352782 h 507600"/>
                  <a:gd name="connsiteX30" fmla="*/ 84810 w 534179"/>
                  <a:gd name="connsiteY30" fmla="*/ 352782 h 507600"/>
                  <a:gd name="connsiteX31" fmla="*/ 92405 w 534179"/>
                  <a:gd name="connsiteY31" fmla="*/ 300753 h 507600"/>
                  <a:gd name="connsiteX32" fmla="*/ 394939 w 534179"/>
                  <a:gd name="connsiteY32" fmla="*/ 300753 h 507600"/>
                  <a:gd name="connsiteX33" fmla="*/ 386078 w 534179"/>
                  <a:gd name="connsiteY33" fmla="*/ 352782 h 507600"/>
                  <a:gd name="connsiteX34" fmla="*/ 77216 w 534179"/>
                  <a:gd name="connsiteY34" fmla="*/ 403542 h 507600"/>
                  <a:gd name="connsiteX35" fmla="*/ 379749 w 534179"/>
                  <a:gd name="connsiteY35" fmla="*/ 403542 h 507600"/>
                  <a:gd name="connsiteX36" fmla="*/ 375951 w 534179"/>
                  <a:gd name="connsiteY36" fmla="*/ 427653 h 507600"/>
                  <a:gd name="connsiteX37" fmla="*/ 375951 w 534179"/>
                  <a:gd name="connsiteY37" fmla="*/ 427653 h 507600"/>
                  <a:gd name="connsiteX38" fmla="*/ 375951 w 534179"/>
                  <a:gd name="connsiteY38" fmla="*/ 436536 h 507600"/>
                  <a:gd name="connsiteX39" fmla="*/ 370888 w 534179"/>
                  <a:gd name="connsiteY39" fmla="*/ 456840 h 507600"/>
                  <a:gd name="connsiteX40" fmla="*/ 69621 w 534179"/>
                  <a:gd name="connsiteY40" fmla="*/ 456840 h 507600"/>
                  <a:gd name="connsiteX41" fmla="*/ 77216 w 534179"/>
                  <a:gd name="connsiteY41" fmla="*/ 404811 h 507600"/>
                  <a:gd name="connsiteX42" fmla="*/ 412660 w 534179"/>
                  <a:gd name="connsiteY42" fmla="*/ 196695 h 507600"/>
                  <a:gd name="connsiteX43" fmla="*/ 403799 w 534179"/>
                  <a:gd name="connsiteY43" fmla="*/ 249993 h 507600"/>
                  <a:gd name="connsiteX44" fmla="*/ 101266 w 534179"/>
                  <a:gd name="connsiteY44" fmla="*/ 249993 h 507600"/>
                  <a:gd name="connsiteX45" fmla="*/ 110127 w 534179"/>
                  <a:gd name="connsiteY45" fmla="*/ 196695 h 507600"/>
                  <a:gd name="connsiteX46" fmla="*/ 412660 w 534179"/>
                  <a:gd name="connsiteY46" fmla="*/ 196695 h 507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534179" h="507600">
                    <a:moveTo>
                      <a:pt x="449369" y="20304"/>
                    </a:moveTo>
                    <a:cubicBezTo>
                      <a:pt x="453167" y="12690"/>
                      <a:pt x="456964" y="6345"/>
                      <a:pt x="459496" y="0"/>
                    </a:cubicBezTo>
                    <a:lnTo>
                      <a:pt x="387344" y="0"/>
                    </a:lnTo>
                    <a:cubicBezTo>
                      <a:pt x="384812" y="5076"/>
                      <a:pt x="381014" y="12690"/>
                      <a:pt x="377217" y="19035"/>
                    </a:cubicBezTo>
                    <a:cubicBezTo>
                      <a:pt x="373419" y="26649"/>
                      <a:pt x="368356" y="34263"/>
                      <a:pt x="364559" y="41877"/>
                    </a:cubicBezTo>
                    <a:lnTo>
                      <a:pt x="207596" y="41877"/>
                    </a:lnTo>
                    <a:cubicBezTo>
                      <a:pt x="206330" y="34263"/>
                      <a:pt x="203798" y="26649"/>
                      <a:pt x="201267" y="19035"/>
                    </a:cubicBezTo>
                    <a:cubicBezTo>
                      <a:pt x="198735" y="11421"/>
                      <a:pt x="197469" y="5076"/>
                      <a:pt x="194938" y="0"/>
                    </a:cubicBezTo>
                    <a:lnTo>
                      <a:pt x="122785" y="0"/>
                    </a:lnTo>
                    <a:cubicBezTo>
                      <a:pt x="124051" y="5076"/>
                      <a:pt x="126583" y="11421"/>
                      <a:pt x="127849" y="19035"/>
                    </a:cubicBezTo>
                    <a:cubicBezTo>
                      <a:pt x="129115" y="26649"/>
                      <a:pt x="131646" y="34263"/>
                      <a:pt x="132912" y="41877"/>
                    </a:cubicBezTo>
                    <a:lnTo>
                      <a:pt x="35443" y="41877"/>
                    </a:lnTo>
                    <a:lnTo>
                      <a:pt x="27848" y="93906"/>
                    </a:lnTo>
                    <a:lnTo>
                      <a:pt x="235444" y="93906"/>
                    </a:lnTo>
                    <a:cubicBezTo>
                      <a:pt x="231647" y="101520"/>
                      <a:pt x="227849" y="110403"/>
                      <a:pt x="224052" y="119286"/>
                    </a:cubicBezTo>
                    <a:cubicBezTo>
                      <a:pt x="220254" y="128169"/>
                      <a:pt x="216457" y="135783"/>
                      <a:pt x="211393" y="144666"/>
                    </a:cubicBezTo>
                    <a:lnTo>
                      <a:pt x="55696" y="144666"/>
                    </a:lnTo>
                    <a:lnTo>
                      <a:pt x="0" y="507600"/>
                    </a:lnTo>
                    <a:lnTo>
                      <a:pt x="381014" y="507600"/>
                    </a:lnTo>
                    <a:cubicBezTo>
                      <a:pt x="403799" y="507600"/>
                      <a:pt x="425318" y="488565"/>
                      <a:pt x="429116" y="465723"/>
                    </a:cubicBezTo>
                    <a:lnTo>
                      <a:pt x="429116" y="465723"/>
                    </a:lnTo>
                    <a:lnTo>
                      <a:pt x="481015" y="144666"/>
                    </a:lnTo>
                    <a:lnTo>
                      <a:pt x="288609" y="144666"/>
                    </a:lnTo>
                    <a:cubicBezTo>
                      <a:pt x="292406" y="137052"/>
                      <a:pt x="297470" y="128169"/>
                      <a:pt x="301267" y="120555"/>
                    </a:cubicBezTo>
                    <a:cubicBezTo>
                      <a:pt x="305065" y="111672"/>
                      <a:pt x="308862" y="102789"/>
                      <a:pt x="312660" y="95175"/>
                    </a:cubicBezTo>
                    <a:lnTo>
                      <a:pt x="525319" y="95175"/>
                    </a:lnTo>
                    <a:lnTo>
                      <a:pt x="534180" y="43146"/>
                    </a:lnTo>
                    <a:lnTo>
                      <a:pt x="437977" y="43146"/>
                    </a:lnTo>
                    <a:cubicBezTo>
                      <a:pt x="441774" y="36801"/>
                      <a:pt x="445572" y="29187"/>
                      <a:pt x="449369" y="21573"/>
                    </a:cubicBezTo>
                    <a:moveTo>
                      <a:pt x="387344" y="352782"/>
                    </a:moveTo>
                    <a:lnTo>
                      <a:pt x="84810" y="352782"/>
                    </a:lnTo>
                    <a:lnTo>
                      <a:pt x="92405" y="300753"/>
                    </a:lnTo>
                    <a:lnTo>
                      <a:pt x="394939" y="300753"/>
                    </a:lnTo>
                    <a:lnTo>
                      <a:pt x="386078" y="352782"/>
                    </a:lnTo>
                    <a:close/>
                    <a:moveTo>
                      <a:pt x="77216" y="403542"/>
                    </a:moveTo>
                    <a:lnTo>
                      <a:pt x="379749" y="403542"/>
                    </a:lnTo>
                    <a:lnTo>
                      <a:pt x="375951" y="427653"/>
                    </a:lnTo>
                    <a:lnTo>
                      <a:pt x="375951" y="427653"/>
                    </a:lnTo>
                    <a:lnTo>
                      <a:pt x="375951" y="436536"/>
                    </a:lnTo>
                    <a:lnTo>
                      <a:pt x="370888" y="456840"/>
                    </a:lnTo>
                    <a:lnTo>
                      <a:pt x="69621" y="456840"/>
                    </a:lnTo>
                    <a:lnTo>
                      <a:pt x="77216" y="404811"/>
                    </a:lnTo>
                    <a:close/>
                    <a:moveTo>
                      <a:pt x="412660" y="196695"/>
                    </a:moveTo>
                    <a:lnTo>
                      <a:pt x="403799" y="249993"/>
                    </a:lnTo>
                    <a:lnTo>
                      <a:pt x="101266" y="249993"/>
                    </a:lnTo>
                    <a:lnTo>
                      <a:pt x="110127" y="196695"/>
                    </a:lnTo>
                    <a:lnTo>
                      <a:pt x="412660" y="196695"/>
                    </a:lnTo>
                    <a:close/>
                  </a:path>
                </a:pathLst>
              </a:custGeom>
              <a:solidFill>
                <a:srgbClr val="7B7A7B"/>
              </a:solidFill>
              <a:ln w="12654" cap="flat">
                <a:noFill/>
                <a:prstDash val="solid"/>
                <a:miter/>
              </a:ln>
            </p:spPr>
            <p:txBody>
              <a:bodyPr rtlCol="0" anchor="ctr"/>
              <a:lstStyle/>
              <a:p>
                <a:endParaRPr lang="zh-CN" altLang="en-US" sz="675"/>
              </a:p>
            </p:txBody>
          </p:sp>
          <p:sp>
            <p:nvSpPr>
              <p:cNvPr id="103" name="任意形状 102">
                <a:extLst>
                  <a:ext uri="{FF2B5EF4-FFF2-40B4-BE49-F238E27FC236}">
                    <a16:creationId xmlns:a16="http://schemas.microsoft.com/office/drawing/2014/main" id="{100EF555-66E2-B6B7-CEAB-004A612035D8}"/>
                  </a:ext>
                </a:extLst>
              </p:cNvPr>
              <p:cNvSpPr/>
              <p:nvPr/>
            </p:nvSpPr>
            <p:spPr>
              <a:xfrm>
                <a:off x="21531996" y="1340805"/>
                <a:ext cx="255697" cy="496179"/>
              </a:xfrm>
              <a:custGeom>
                <a:avLst/>
                <a:gdLst>
                  <a:gd name="connsiteX0" fmla="*/ 0 w 255697"/>
                  <a:gd name="connsiteY0" fmla="*/ 496179 h 496179"/>
                  <a:gd name="connsiteX1" fmla="*/ 56962 w 255697"/>
                  <a:gd name="connsiteY1" fmla="*/ 496179 h 496179"/>
                  <a:gd name="connsiteX2" fmla="*/ 127849 w 255697"/>
                  <a:gd name="connsiteY2" fmla="*/ 46953 h 496179"/>
                  <a:gd name="connsiteX3" fmla="*/ 192406 w 255697"/>
                  <a:gd name="connsiteY3" fmla="*/ 46953 h 496179"/>
                  <a:gd name="connsiteX4" fmla="*/ 181014 w 255697"/>
                  <a:gd name="connsiteY4" fmla="*/ 87561 h 496179"/>
                  <a:gd name="connsiteX5" fmla="*/ 167090 w 255697"/>
                  <a:gd name="connsiteY5" fmla="*/ 133245 h 496179"/>
                  <a:gd name="connsiteX6" fmla="*/ 150634 w 255697"/>
                  <a:gd name="connsiteY6" fmla="*/ 181467 h 496179"/>
                  <a:gd name="connsiteX7" fmla="*/ 131646 w 255697"/>
                  <a:gd name="connsiteY7" fmla="*/ 229689 h 496179"/>
                  <a:gd name="connsiteX8" fmla="*/ 168355 w 255697"/>
                  <a:gd name="connsiteY8" fmla="*/ 229689 h 496179"/>
                  <a:gd name="connsiteX9" fmla="*/ 153165 w 255697"/>
                  <a:gd name="connsiteY9" fmla="*/ 319788 h 496179"/>
                  <a:gd name="connsiteX10" fmla="*/ 129115 w 255697"/>
                  <a:gd name="connsiteY10" fmla="*/ 394659 h 496179"/>
                  <a:gd name="connsiteX11" fmla="*/ 87342 w 255697"/>
                  <a:gd name="connsiteY11" fmla="*/ 451764 h 496179"/>
                  <a:gd name="connsiteX12" fmla="*/ 154431 w 255697"/>
                  <a:gd name="connsiteY12" fmla="*/ 451764 h 496179"/>
                  <a:gd name="connsiteX13" fmla="*/ 186077 w 255697"/>
                  <a:gd name="connsiteY13" fmla="*/ 393390 h 496179"/>
                  <a:gd name="connsiteX14" fmla="*/ 206330 w 255697"/>
                  <a:gd name="connsiteY14" fmla="*/ 319788 h 496179"/>
                  <a:gd name="connsiteX15" fmla="*/ 229115 w 255697"/>
                  <a:gd name="connsiteY15" fmla="*/ 184005 h 496179"/>
                  <a:gd name="connsiteX16" fmla="*/ 202533 w 255697"/>
                  <a:gd name="connsiteY16" fmla="*/ 184005 h 496179"/>
                  <a:gd name="connsiteX17" fmla="*/ 216457 w 255697"/>
                  <a:gd name="connsiteY17" fmla="*/ 143397 h 496179"/>
                  <a:gd name="connsiteX18" fmla="*/ 230381 w 255697"/>
                  <a:gd name="connsiteY18" fmla="*/ 95175 h 496179"/>
                  <a:gd name="connsiteX19" fmla="*/ 244305 w 255697"/>
                  <a:gd name="connsiteY19" fmla="*/ 45684 h 496179"/>
                  <a:gd name="connsiteX20" fmla="*/ 255698 w 255697"/>
                  <a:gd name="connsiteY20" fmla="*/ 0 h 496179"/>
                  <a:gd name="connsiteX21" fmla="*/ 77216 w 255697"/>
                  <a:gd name="connsiteY21" fmla="*/ 0 h 496179"/>
                  <a:gd name="connsiteX22" fmla="*/ 0 w 255697"/>
                  <a:gd name="connsiteY22" fmla="*/ 494910 h 496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55697" h="496179">
                    <a:moveTo>
                      <a:pt x="0" y="496179"/>
                    </a:moveTo>
                    <a:lnTo>
                      <a:pt x="56962" y="496179"/>
                    </a:lnTo>
                    <a:lnTo>
                      <a:pt x="127849" y="46953"/>
                    </a:lnTo>
                    <a:lnTo>
                      <a:pt x="192406" y="46953"/>
                    </a:lnTo>
                    <a:cubicBezTo>
                      <a:pt x="188609" y="59643"/>
                      <a:pt x="184811" y="72333"/>
                      <a:pt x="181014" y="87561"/>
                    </a:cubicBezTo>
                    <a:cubicBezTo>
                      <a:pt x="177216" y="102789"/>
                      <a:pt x="172153" y="118017"/>
                      <a:pt x="167090" y="133245"/>
                    </a:cubicBezTo>
                    <a:cubicBezTo>
                      <a:pt x="162026" y="149742"/>
                      <a:pt x="155697" y="164970"/>
                      <a:pt x="150634" y="181467"/>
                    </a:cubicBezTo>
                    <a:cubicBezTo>
                      <a:pt x="144305" y="197964"/>
                      <a:pt x="137975" y="214461"/>
                      <a:pt x="131646" y="229689"/>
                    </a:cubicBezTo>
                    <a:lnTo>
                      <a:pt x="168355" y="229689"/>
                    </a:lnTo>
                    <a:lnTo>
                      <a:pt x="153165" y="319788"/>
                    </a:lnTo>
                    <a:cubicBezTo>
                      <a:pt x="148102" y="348975"/>
                      <a:pt x="140507" y="374355"/>
                      <a:pt x="129115" y="394659"/>
                    </a:cubicBezTo>
                    <a:cubicBezTo>
                      <a:pt x="117722" y="414963"/>
                      <a:pt x="103798" y="435267"/>
                      <a:pt x="87342" y="451764"/>
                    </a:cubicBezTo>
                    <a:lnTo>
                      <a:pt x="154431" y="451764"/>
                    </a:lnTo>
                    <a:cubicBezTo>
                      <a:pt x="167090" y="435267"/>
                      <a:pt x="177216" y="416232"/>
                      <a:pt x="186077" y="393390"/>
                    </a:cubicBezTo>
                    <a:cubicBezTo>
                      <a:pt x="194938" y="370548"/>
                      <a:pt x="201267" y="346437"/>
                      <a:pt x="206330" y="319788"/>
                    </a:cubicBezTo>
                    <a:lnTo>
                      <a:pt x="229115" y="184005"/>
                    </a:lnTo>
                    <a:lnTo>
                      <a:pt x="202533" y="184005"/>
                    </a:lnTo>
                    <a:cubicBezTo>
                      <a:pt x="206330" y="172584"/>
                      <a:pt x="211394" y="158625"/>
                      <a:pt x="216457" y="143397"/>
                    </a:cubicBezTo>
                    <a:cubicBezTo>
                      <a:pt x="221520" y="128169"/>
                      <a:pt x="226583" y="111672"/>
                      <a:pt x="230381" y="95175"/>
                    </a:cubicBezTo>
                    <a:cubicBezTo>
                      <a:pt x="235444" y="78678"/>
                      <a:pt x="239242" y="62181"/>
                      <a:pt x="244305" y="45684"/>
                    </a:cubicBezTo>
                    <a:cubicBezTo>
                      <a:pt x="249368" y="29187"/>
                      <a:pt x="253166" y="13959"/>
                      <a:pt x="255698" y="0"/>
                    </a:cubicBezTo>
                    <a:lnTo>
                      <a:pt x="77216" y="0"/>
                    </a:lnTo>
                    <a:lnTo>
                      <a:pt x="0" y="494910"/>
                    </a:lnTo>
                    <a:close/>
                  </a:path>
                </a:pathLst>
              </a:custGeom>
              <a:solidFill>
                <a:srgbClr val="7B7A7B"/>
              </a:solidFill>
              <a:ln w="12654" cap="flat">
                <a:noFill/>
                <a:prstDash val="solid"/>
                <a:miter/>
              </a:ln>
            </p:spPr>
            <p:txBody>
              <a:bodyPr rtlCol="0" anchor="ctr"/>
              <a:lstStyle/>
              <a:p>
                <a:endParaRPr lang="zh-CN" altLang="en-US" sz="675"/>
              </a:p>
            </p:txBody>
          </p:sp>
          <p:sp>
            <p:nvSpPr>
              <p:cNvPr id="104" name="任意形状 103">
                <a:extLst>
                  <a:ext uri="{FF2B5EF4-FFF2-40B4-BE49-F238E27FC236}">
                    <a16:creationId xmlns:a16="http://schemas.microsoft.com/office/drawing/2014/main" id="{0005151A-112E-EA64-C75D-8648A7679593}"/>
                  </a:ext>
                </a:extLst>
              </p:cNvPr>
              <p:cNvSpPr/>
              <p:nvPr/>
            </p:nvSpPr>
            <p:spPr>
              <a:xfrm>
                <a:off x="21242121" y="1331923"/>
                <a:ext cx="346837" cy="506330"/>
              </a:xfrm>
              <a:custGeom>
                <a:avLst/>
                <a:gdLst>
                  <a:gd name="connsiteX0" fmla="*/ 106330 w 346837"/>
                  <a:gd name="connsiteY0" fmla="*/ 223344 h 506330"/>
                  <a:gd name="connsiteX1" fmla="*/ 125317 w 346837"/>
                  <a:gd name="connsiteY1" fmla="*/ 185274 h 506330"/>
                  <a:gd name="connsiteX2" fmla="*/ 322786 w 346837"/>
                  <a:gd name="connsiteY2" fmla="*/ 185274 h 506330"/>
                  <a:gd name="connsiteX3" fmla="*/ 330381 w 346837"/>
                  <a:gd name="connsiteY3" fmla="*/ 137052 h 506330"/>
                  <a:gd name="connsiteX4" fmla="*/ 291141 w 346837"/>
                  <a:gd name="connsiteY4" fmla="*/ 137052 h 506330"/>
                  <a:gd name="connsiteX5" fmla="*/ 306331 w 346837"/>
                  <a:gd name="connsiteY5" fmla="*/ 106596 h 506330"/>
                  <a:gd name="connsiteX6" fmla="*/ 320255 w 346837"/>
                  <a:gd name="connsiteY6" fmla="*/ 77409 h 506330"/>
                  <a:gd name="connsiteX7" fmla="*/ 332913 w 346837"/>
                  <a:gd name="connsiteY7" fmla="*/ 46953 h 506330"/>
                  <a:gd name="connsiteX8" fmla="*/ 346837 w 346837"/>
                  <a:gd name="connsiteY8" fmla="*/ 11421 h 506330"/>
                  <a:gd name="connsiteX9" fmla="*/ 294938 w 346837"/>
                  <a:gd name="connsiteY9" fmla="*/ 11421 h 506330"/>
                  <a:gd name="connsiteX10" fmla="*/ 268356 w 346837"/>
                  <a:gd name="connsiteY10" fmla="*/ 74871 h 506330"/>
                  <a:gd name="connsiteX11" fmla="*/ 236710 w 346837"/>
                  <a:gd name="connsiteY11" fmla="*/ 138321 h 506330"/>
                  <a:gd name="connsiteX12" fmla="*/ 189874 w 346837"/>
                  <a:gd name="connsiteY12" fmla="*/ 138321 h 506330"/>
                  <a:gd name="connsiteX13" fmla="*/ 198735 w 346837"/>
                  <a:gd name="connsiteY13" fmla="*/ 85023 h 506330"/>
                  <a:gd name="connsiteX14" fmla="*/ 255697 w 346837"/>
                  <a:gd name="connsiteY14" fmla="*/ 85023 h 506330"/>
                  <a:gd name="connsiteX15" fmla="*/ 263292 w 346837"/>
                  <a:gd name="connsiteY15" fmla="*/ 36801 h 506330"/>
                  <a:gd name="connsiteX16" fmla="*/ 206330 w 346837"/>
                  <a:gd name="connsiteY16" fmla="*/ 36801 h 506330"/>
                  <a:gd name="connsiteX17" fmla="*/ 212659 w 346837"/>
                  <a:gd name="connsiteY17" fmla="*/ 0 h 506330"/>
                  <a:gd name="connsiteX18" fmla="*/ 155697 w 346837"/>
                  <a:gd name="connsiteY18" fmla="*/ 0 h 506330"/>
                  <a:gd name="connsiteX19" fmla="*/ 149368 w 346837"/>
                  <a:gd name="connsiteY19" fmla="*/ 36801 h 506330"/>
                  <a:gd name="connsiteX20" fmla="*/ 63291 w 346837"/>
                  <a:gd name="connsiteY20" fmla="*/ 36801 h 506330"/>
                  <a:gd name="connsiteX21" fmla="*/ 55696 w 346837"/>
                  <a:gd name="connsiteY21" fmla="*/ 85023 h 506330"/>
                  <a:gd name="connsiteX22" fmla="*/ 141773 w 346837"/>
                  <a:gd name="connsiteY22" fmla="*/ 85023 h 506330"/>
                  <a:gd name="connsiteX23" fmla="*/ 132912 w 346837"/>
                  <a:gd name="connsiteY23" fmla="*/ 138321 h 506330"/>
                  <a:gd name="connsiteX24" fmla="*/ 35443 w 346837"/>
                  <a:gd name="connsiteY24" fmla="*/ 138321 h 506330"/>
                  <a:gd name="connsiteX25" fmla="*/ 27848 w 346837"/>
                  <a:gd name="connsiteY25" fmla="*/ 186543 h 506330"/>
                  <a:gd name="connsiteX26" fmla="*/ 68355 w 346837"/>
                  <a:gd name="connsiteY26" fmla="*/ 186543 h 506330"/>
                  <a:gd name="connsiteX27" fmla="*/ 37975 w 346837"/>
                  <a:gd name="connsiteY27" fmla="*/ 244917 h 506330"/>
                  <a:gd name="connsiteX28" fmla="*/ 0 w 346837"/>
                  <a:gd name="connsiteY28" fmla="*/ 308367 h 506330"/>
                  <a:gd name="connsiteX29" fmla="*/ 37975 w 346837"/>
                  <a:gd name="connsiteY29" fmla="*/ 308367 h 506330"/>
                  <a:gd name="connsiteX30" fmla="*/ 6329 w 346837"/>
                  <a:gd name="connsiteY30" fmla="*/ 506331 h 506330"/>
                  <a:gd name="connsiteX31" fmla="*/ 212659 w 346837"/>
                  <a:gd name="connsiteY31" fmla="*/ 506331 h 506330"/>
                  <a:gd name="connsiteX32" fmla="*/ 262027 w 346837"/>
                  <a:gd name="connsiteY32" fmla="*/ 464454 h 506330"/>
                  <a:gd name="connsiteX33" fmla="*/ 262027 w 346837"/>
                  <a:gd name="connsiteY33" fmla="*/ 464454 h 506330"/>
                  <a:gd name="connsiteX34" fmla="*/ 301267 w 346837"/>
                  <a:gd name="connsiteY34" fmla="*/ 224613 h 506330"/>
                  <a:gd name="connsiteX35" fmla="*/ 106330 w 346837"/>
                  <a:gd name="connsiteY35" fmla="*/ 224613 h 506330"/>
                  <a:gd name="connsiteX36" fmla="*/ 98735 w 346837"/>
                  <a:gd name="connsiteY36" fmla="*/ 271566 h 506330"/>
                  <a:gd name="connsiteX37" fmla="*/ 237976 w 346837"/>
                  <a:gd name="connsiteY37" fmla="*/ 271566 h 506330"/>
                  <a:gd name="connsiteX38" fmla="*/ 226583 w 346837"/>
                  <a:gd name="connsiteY38" fmla="*/ 341361 h 506330"/>
                  <a:gd name="connsiteX39" fmla="*/ 87342 w 346837"/>
                  <a:gd name="connsiteY39" fmla="*/ 341361 h 506330"/>
                  <a:gd name="connsiteX40" fmla="*/ 98735 w 346837"/>
                  <a:gd name="connsiteY40" fmla="*/ 271566 h 506330"/>
                  <a:gd name="connsiteX41" fmla="*/ 79747 w 346837"/>
                  <a:gd name="connsiteY41" fmla="*/ 388314 h 506330"/>
                  <a:gd name="connsiteX42" fmla="*/ 218988 w 346837"/>
                  <a:gd name="connsiteY42" fmla="*/ 388314 h 506330"/>
                  <a:gd name="connsiteX43" fmla="*/ 212659 w 346837"/>
                  <a:gd name="connsiteY43" fmla="*/ 422577 h 506330"/>
                  <a:gd name="connsiteX44" fmla="*/ 212659 w 346837"/>
                  <a:gd name="connsiteY44" fmla="*/ 422577 h 506330"/>
                  <a:gd name="connsiteX45" fmla="*/ 210128 w 346837"/>
                  <a:gd name="connsiteY45" fmla="*/ 439074 h 506330"/>
                  <a:gd name="connsiteX46" fmla="*/ 210128 w 346837"/>
                  <a:gd name="connsiteY46" fmla="*/ 439074 h 506330"/>
                  <a:gd name="connsiteX47" fmla="*/ 207596 w 346837"/>
                  <a:gd name="connsiteY47" fmla="*/ 458109 h 506330"/>
                  <a:gd name="connsiteX48" fmla="*/ 68355 w 346837"/>
                  <a:gd name="connsiteY48" fmla="*/ 458109 h 506330"/>
                  <a:gd name="connsiteX49" fmla="*/ 79747 w 346837"/>
                  <a:gd name="connsiteY49" fmla="*/ 388314 h 50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346837" h="506330">
                    <a:moveTo>
                      <a:pt x="106330" y="223344"/>
                    </a:moveTo>
                    <a:lnTo>
                      <a:pt x="125317" y="185274"/>
                    </a:lnTo>
                    <a:lnTo>
                      <a:pt x="322786" y="185274"/>
                    </a:lnTo>
                    <a:lnTo>
                      <a:pt x="330381" y="137052"/>
                    </a:lnTo>
                    <a:lnTo>
                      <a:pt x="291141" y="137052"/>
                    </a:lnTo>
                    <a:cubicBezTo>
                      <a:pt x="296204" y="126900"/>
                      <a:pt x="301267" y="116748"/>
                      <a:pt x="306331" y="106596"/>
                    </a:cubicBezTo>
                    <a:cubicBezTo>
                      <a:pt x="311394" y="96444"/>
                      <a:pt x="315191" y="87561"/>
                      <a:pt x="320255" y="77409"/>
                    </a:cubicBezTo>
                    <a:cubicBezTo>
                      <a:pt x="325318" y="67257"/>
                      <a:pt x="329116" y="57105"/>
                      <a:pt x="332913" y="46953"/>
                    </a:cubicBezTo>
                    <a:cubicBezTo>
                      <a:pt x="336711" y="35532"/>
                      <a:pt x="341774" y="24111"/>
                      <a:pt x="346837" y="11421"/>
                    </a:cubicBezTo>
                    <a:lnTo>
                      <a:pt x="294938" y="11421"/>
                    </a:lnTo>
                    <a:cubicBezTo>
                      <a:pt x="287343" y="34263"/>
                      <a:pt x="278482" y="54567"/>
                      <a:pt x="268356" y="74871"/>
                    </a:cubicBezTo>
                    <a:cubicBezTo>
                      <a:pt x="259495" y="93906"/>
                      <a:pt x="248103" y="115479"/>
                      <a:pt x="236710" y="138321"/>
                    </a:cubicBezTo>
                    <a:lnTo>
                      <a:pt x="189874" y="138321"/>
                    </a:lnTo>
                    <a:lnTo>
                      <a:pt x="198735" y="85023"/>
                    </a:lnTo>
                    <a:lnTo>
                      <a:pt x="255697" y="85023"/>
                    </a:lnTo>
                    <a:lnTo>
                      <a:pt x="263292" y="36801"/>
                    </a:lnTo>
                    <a:lnTo>
                      <a:pt x="206330" y="36801"/>
                    </a:lnTo>
                    <a:lnTo>
                      <a:pt x="212659" y="0"/>
                    </a:lnTo>
                    <a:lnTo>
                      <a:pt x="155697" y="0"/>
                    </a:lnTo>
                    <a:lnTo>
                      <a:pt x="149368" y="36801"/>
                    </a:lnTo>
                    <a:lnTo>
                      <a:pt x="63291" y="36801"/>
                    </a:lnTo>
                    <a:lnTo>
                      <a:pt x="55696" y="85023"/>
                    </a:lnTo>
                    <a:lnTo>
                      <a:pt x="141773" y="85023"/>
                    </a:lnTo>
                    <a:lnTo>
                      <a:pt x="132912" y="138321"/>
                    </a:lnTo>
                    <a:lnTo>
                      <a:pt x="35443" y="138321"/>
                    </a:lnTo>
                    <a:lnTo>
                      <a:pt x="27848" y="186543"/>
                    </a:lnTo>
                    <a:lnTo>
                      <a:pt x="68355" y="186543"/>
                    </a:lnTo>
                    <a:cubicBezTo>
                      <a:pt x="59494" y="205578"/>
                      <a:pt x="49367" y="224613"/>
                      <a:pt x="37975" y="244917"/>
                    </a:cubicBezTo>
                    <a:cubicBezTo>
                      <a:pt x="26582" y="265221"/>
                      <a:pt x="13924" y="286794"/>
                      <a:pt x="0" y="308367"/>
                    </a:cubicBezTo>
                    <a:lnTo>
                      <a:pt x="37975" y="308367"/>
                    </a:lnTo>
                    <a:lnTo>
                      <a:pt x="6329" y="506331"/>
                    </a:lnTo>
                    <a:lnTo>
                      <a:pt x="212659" y="506331"/>
                    </a:lnTo>
                    <a:cubicBezTo>
                      <a:pt x="235444" y="506331"/>
                      <a:pt x="258229" y="487296"/>
                      <a:pt x="262027" y="464454"/>
                    </a:cubicBezTo>
                    <a:lnTo>
                      <a:pt x="262027" y="464454"/>
                    </a:lnTo>
                    <a:lnTo>
                      <a:pt x="301267" y="224613"/>
                    </a:lnTo>
                    <a:lnTo>
                      <a:pt x="106330" y="224613"/>
                    </a:lnTo>
                    <a:close/>
                    <a:moveTo>
                      <a:pt x="98735" y="271566"/>
                    </a:moveTo>
                    <a:lnTo>
                      <a:pt x="237976" y="271566"/>
                    </a:lnTo>
                    <a:lnTo>
                      <a:pt x="226583" y="341361"/>
                    </a:lnTo>
                    <a:lnTo>
                      <a:pt x="87342" y="341361"/>
                    </a:lnTo>
                    <a:lnTo>
                      <a:pt x="98735" y="271566"/>
                    </a:lnTo>
                    <a:close/>
                    <a:moveTo>
                      <a:pt x="79747" y="388314"/>
                    </a:moveTo>
                    <a:lnTo>
                      <a:pt x="218988" y="388314"/>
                    </a:lnTo>
                    <a:lnTo>
                      <a:pt x="212659" y="422577"/>
                    </a:lnTo>
                    <a:lnTo>
                      <a:pt x="212659" y="422577"/>
                    </a:lnTo>
                    <a:lnTo>
                      <a:pt x="210128" y="439074"/>
                    </a:lnTo>
                    <a:cubicBezTo>
                      <a:pt x="210128" y="439074"/>
                      <a:pt x="210128" y="439074"/>
                      <a:pt x="210128" y="439074"/>
                    </a:cubicBezTo>
                    <a:lnTo>
                      <a:pt x="207596" y="458109"/>
                    </a:lnTo>
                    <a:lnTo>
                      <a:pt x="68355" y="458109"/>
                    </a:lnTo>
                    <a:lnTo>
                      <a:pt x="79747" y="388314"/>
                    </a:lnTo>
                    <a:close/>
                  </a:path>
                </a:pathLst>
              </a:custGeom>
              <a:solidFill>
                <a:srgbClr val="7B7A7B"/>
              </a:solidFill>
              <a:ln w="12654" cap="flat">
                <a:noFill/>
                <a:prstDash val="solid"/>
                <a:miter/>
              </a:ln>
            </p:spPr>
            <p:txBody>
              <a:bodyPr rtlCol="0" anchor="ctr"/>
              <a:lstStyle/>
              <a:p>
                <a:endParaRPr lang="zh-CN" altLang="en-US" sz="675"/>
              </a:p>
            </p:txBody>
          </p:sp>
          <p:sp>
            <p:nvSpPr>
              <p:cNvPr id="105" name="任意形状 104">
                <a:extLst>
                  <a:ext uri="{FF2B5EF4-FFF2-40B4-BE49-F238E27FC236}">
                    <a16:creationId xmlns:a16="http://schemas.microsoft.com/office/drawing/2014/main" id="{1FC15F30-7A5A-7F34-1659-54E759B46742}"/>
                  </a:ext>
                </a:extLst>
              </p:cNvPr>
              <p:cNvSpPr/>
              <p:nvPr/>
            </p:nvSpPr>
            <p:spPr>
              <a:xfrm>
                <a:off x="22506684" y="1330654"/>
                <a:ext cx="345571" cy="506330"/>
              </a:xfrm>
              <a:custGeom>
                <a:avLst/>
                <a:gdLst>
                  <a:gd name="connsiteX0" fmla="*/ 186077 w 345571"/>
                  <a:gd name="connsiteY0" fmla="*/ 157356 h 506330"/>
                  <a:gd name="connsiteX1" fmla="*/ 186077 w 345571"/>
                  <a:gd name="connsiteY1" fmla="*/ 129438 h 506330"/>
                  <a:gd name="connsiteX2" fmla="*/ 281014 w 345571"/>
                  <a:gd name="connsiteY2" fmla="*/ 123093 h 506330"/>
                  <a:gd name="connsiteX3" fmla="*/ 256963 w 345571"/>
                  <a:gd name="connsiteY3" fmla="*/ 76140 h 506330"/>
                  <a:gd name="connsiteX4" fmla="*/ 188608 w 345571"/>
                  <a:gd name="connsiteY4" fmla="*/ 81216 h 506330"/>
                  <a:gd name="connsiteX5" fmla="*/ 198735 w 345571"/>
                  <a:gd name="connsiteY5" fmla="*/ 0 h 506330"/>
                  <a:gd name="connsiteX6" fmla="*/ 140507 w 345571"/>
                  <a:gd name="connsiteY6" fmla="*/ 0 h 506330"/>
                  <a:gd name="connsiteX7" fmla="*/ 135444 w 345571"/>
                  <a:gd name="connsiteY7" fmla="*/ 43146 h 506330"/>
                  <a:gd name="connsiteX8" fmla="*/ 131646 w 345571"/>
                  <a:gd name="connsiteY8" fmla="*/ 85023 h 506330"/>
                  <a:gd name="connsiteX9" fmla="*/ 51899 w 345571"/>
                  <a:gd name="connsiteY9" fmla="*/ 90099 h 506330"/>
                  <a:gd name="connsiteX10" fmla="*/ 43038 w 345571"/>
                  <a:gd name="connsiteY10" fmla="*/ 139590 h 506330"/>
                  <a:gd name="connsiteX11" fmla="*/ 127849 w 345571"/>
                  <a:gd name="connsiteY11" fmla="*/ 134514 h 506330"/>
                  <a:gd name="connsiteX12" fmla="*/ 127849 w 345571"/>
                  <a:gd name="connsiteY12" fmla="*/ 197964 h 506330"/>
                  <a:gd name="connsiteX13" fmla="*/ 27848 w 345571"/>
                  <a:gd name="connsiteY13" fmla="*/ 204309 h 506330"/>
                  <a:gd name="connsiteX14" fmla="*/ 18987 w 345571"/>
                  <a:gd name="connsiteY14" fmla="*/ 253800 h 506330"/>
                  <a:gd name="connsiteX15" fmla="*/ 130380 w 345571"/>
                  <a:gd name="connsiteY15" fmla="*/ 246186 h 506330"/>
                  <a:gd name="connsiteX16" fmla="*/ 137975 w 345571"/>
                  <a:gd name="connsiteY16" fmla="*/ 313443 h 506330"/>
                  <a:gd name="connsiteX17" fmla="*/ 154431 w 345571"/>
                  <a:gd name="connsiteY17" fmla="*/ 384507 h 506330"/>
                  <a:gd name="connsiteX18" fmla="*/ 81013 w 345571"/>
                  <a:gd name="connsiteY18" fmla="*/ 446688 h 506330"/>
                  <a:gd name="connsiteX19" fmla="*/ 0 w 345571"/>
                  <a:gd name="connsiteY19" fmla="*/ 506331 h 506330"/>
                  <a:gd name="connsiteX20" fmla="*/ 83545 w 345571"/>
                  <a:gd name="connsiteY20" fmla="*/ 506331 h 506330"/>
                  <a:gd name="connsiteX21" fmla="*/ 127849 w 345571"/>
                  <a:gd name="connsiteY21" fmla="*/ 473337 h 506330"/>
                  <a:gd name="connsiteX22" fmla="*/ 175950 w 345571"/>
                  <a:gd name="connsiteY22" fmla="*/ 435267 h 506330"/>
                  <a:gd name="connsiteX23" fmla="*/ 191140 w 345571"/>
                  <a:gd name="connsiteY23" fmla="*/ 469530 h 506330"/>
                  <a:gd name="connsiteX24" fmla="*/ 213925 w 345571"/>
                  <a:gd name="connsiteY24" fmla="*/ 506331 h 506330"/>
                  <a:gd name="connsiteX25" fmla="*/ 300002 w 345571"/>
                  <a:gd name="connsiteY25" fmla="*/ 506331 h 506330"/>
                  <a:gd name="connsiteX26" fmla="*/ 253166 w 345571"/>
                  <a:gd name="connsiteY26" fmla="*/ 447957 h 506330"/>
                  <a:gd name="connsiteX27" fmla="*/ 224052 w 345571"/>
                  <a:gd name="connsiteY27" fmla="*/ 388314 h 506330"/>
                  <a:gd name="connsiteX28" fmla="*/ 284812 w 345571"/>
                  <a:gd name="connsiteY28" fmla="*/ 323595 h 506330"/>
                  <a:gd name="connsiteX29" fmla="*/ 336711 w 345571"/>
                  <a:gd name="connsiteY29" fmla="*/ 261414 h 506330"/>
                  <a:gd name="connsiteX30" fmla="*/ 274685 w 345571"/>
                  <a:gd name="connsiteY30" fmla="*/ 261414 h 506330"/>
                  <a:gd name="connsiteX31" fmla="*/ 207596 w 345571"/>
                  <a:gd name="connsiteY31" fmla="*/ 335016 h 506330"/>
                  <a:gd name="connsiteX32" fmla="*/ 197469 w 345571"/>
                  <a:gd name="connsiteY32" fmla="*/ 285525 h 506330"/>
                  <a:gd name="connsiteX33" fmla="*/ 191140 w 345571"/>
                  <a:gd name="connsiteY33" fmla="*/ 242379 h 506330"/>
                  <a:gd name="connsiteX34" fmla="*/ 336711 w 345571"/>
                  <a:gd name="connsiteY34" fmla="*/ 229689 h 506330"/>
                  <a:gd name="connsiteX35" fmla="*/ 345572 w 345571"/>
                  <a:gd name="connsiteY35" fmla="*/ 180198 h 506330"/>
                  <a:gd name="connsiteX36" fmla="*/ 187343 w 345571"/>
                  <a:gd name="connsiteY36" fmla="*/ 194157 h 506330"/>
                  <a:gd name="connsiteX37" fmla="*/ 187343 w 345571"/>
                  <a:gd name="connsiteY37" fmla="*/ 158625 h 50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45571" h="506330">
                    <a:moveTo>
                      <a:pt x="186077" y="157356"/>
                    </a:moveTo>
                    <a:cubicBezTo>
                      <a:pt x="186077" y="148473"/>
                      <a:pt x="186077" y="139590"/>
                      <a:pt x="186077" y="129438"/>
                    </a:cubicBezTo>
                    <a:lnTo>
                      <a:pt x="281014" y="123093"/>
                    </a:lnTo>
                    <a:cubicBezTo>
                      <a:pt x="267090" y="111672"/>
                      <a:pt x="258229" y="95175"/>
                      <a:pt x="256963" y="76140"/>
                    </a:cubicBezTo>
                    <a:lnTo>
                      <a:pt x="188608" y="81216"/>
                    </a:lnTo>
                    <a:cubicBezTo>
                      <a:pt x="189874" y="54567"/>
                      <a:pt x="193672" y="27918"/>
                      <a:pt x="198735" y="0"/>
                    </a:cubicBezTo>
                    <a:lnTo>
                      <a:pt x="140507" y="0"/>
                    </a:lnTo>
                    <a:cubicBezTo>
                      <a:pt x="137975" y="15228"/>
                      <a:pt x="136710" y="29187"/>
                      <a:pt x="135444" y="43146"/>
                    </a:cubicBezTo>
                    <a:cubicBezTo>
                      <a:pt x="134178" y="57105"/>
                      <a:pt x="131646" y="71064"/>
                      <a:pt x="131646" y="85023"/>
                    </a:cubicBezTo>
                    <a:lnTo>
                      <a:pt x="51899" y="90099"/>
                    </a:lnTo>
                    <a:lnTo>
                      <a:pt x="43038" y="139590"/>
                    </a:lnTo>
                    <a:lnTo>
                      <a:pt x="127849" y="134514"/>
                    </a:lnTo>
                    <a:cubicBezTo>
                      <a:pt x="127849" y="153549"/>
                      <a:pt x="126583" y="180198"/>
                      <a:pt x="127849" y="197964"/>
                    </a:cubicBezTo>
                    <a:lnTo>
                      <a:pt x="27848" y="204309"/>
                    </a:lnTo>
                    <a:lnTo>
                      <a:pt x="18987" y="253800"/>
                    </a:lnTo>
                    <a:lnTo>
                      <a:pt x="130380" y="246186"/>
                    </a:lnTo>
                    <a:cubicBezTo>
                      <a:pt x="131646" y="272835"/>
                      <a:pt x="134178" y="289332"/>
                      <a:pt x="137975" y="313443"/>
                    </a:cubicBezTo>
                    <a:cubicBezTo>
                      <a:pt x="141773" y="337554"/>
                      <a:pt x="148102" y="361665"/>
                      <a:pt x="154431" y="384507"/>
                    </a:cubicBezTo>
                    <a:cubicBezTo>
                      <a:pt x="131646" y="404811"/>
                      <a:pt x="106330" y="426384"/>
                      <a:pt x="81013" y="446688"/>
                    </a:cubicBezTo>
                    <a:cubicBezTo>
                      <a:pt x="54431" y="466992"/>
                      <a:pt x="29114" y="487296"/>
                      <a:pt x="0" y="506331"/>
                    </a:cubicBezTo>
                    <a:lnTo>
                      <a:pt x="83545" y="506331"/>
                    </a:lnTo>
                    <a:cubicBezTo>
                      <a:pt x="98735" y="496179"/>
                      <a:pt x="112659" y="484758"/>
                      <a:pt x="127849" y="473337"/>
                    </a:cubicBezTo>
                    <a:cubicBezTo>
                      <a:pt x="143039" y="461916"/>
                      <a:pt x="162026" y="447957"/>
                      <a:pt x="175950" y="435267"/>
                    </a:cubicBezTo>
                    <a:cubicBezTo>
                      <a:pt x="181014" y="446688"/>
                      <a:pt x="184811" y="458109"/>
                      <a:pt x="191140" y="469530"/>
                    </a:cubicBezTo>
                    <a:cubicBezTo>
                      <a:pt x="198735" y="484758"/>
                      <a:pt x="207596" y="498717"/>
                      <a:pt x="213925" y="506331"/>
                    </a:cubicBezTo>
                    <a:lnTo>
                      <a:pt x="300002" y="506331"/>
                    </a:lnTo>
                    <a:cubicBezTo>
                      <a:pt x="284812" y="496179"/>
                      <a:pt x="264558" y="465723"/>
                      <a:pt x="253166" y="447957"/>
                    </a:cubicBezTo>
                    <a:cubicBezTo>
                      <a:pt x="241773" y="431460"/>
                      <a:pt x="230381" y="408618"/>
                      <a:pt x="224052" y="388314"/>
                    </a:cubicBezTo>
                    <a:cubicBezTo>
                      <a:pt x="244305" y="368010"/>
                      <a:pt x="264558" y="346437"/>
                      <a:pt x="284812" y="323595"/>
                    </a:cubicBezTo>
                    <a:cubicBezTo>
                      <a:pt x="305065" y="300753"/>
                      <a:pt x="316457" y="285525"/>
                      <a:pt x="336711" y="261414"/>
                    </a:cubicBezTo>
                    <a:lnTo>
                      <a:pt x="274685" y="261414"/>
                    </a:lnTo>
                    <a:cubicBezTo>
                      <a:pt x="251900" y="289332"/>
                      <a:pt x="235444" y="308367"/>
                      <a:pt x="207596" y="335016"/>
                    </a:cubicBezTo>
                    <a:cubicBezTo>
                      <a:pt x="203799" y="318519"/>
                      <a:pt x="200001" y="302022"/>
                      <a:pt x="197469" y="285525"/>
                    </a:cubicBezTo>
                    <a:cubicBezTo>
                      <a:pt x="194938" y="269028"/>
                      <a:pt x="193672" y="260145"/>
                      <a:pt x="191140" y="242379"/>
                    </a:cubicBezTo>
                    <a:lnTo>
                      <a:pt x="336711" y="229689"/>
                    </a:lnTo>
                    <a:lnTo>
                      <a:pt x="345572" y="180198"/>
                    </a:lnTo>
                    <a:lnTo>
                      <a:pt x="187343" y="194157"/>
                    </a:lnTo>
                    <a:cubicBezTo>
                      <a:pt x="187343" y="185274"/>
                      <a:pt x="187343" y="167508"/>
                      <a:pt x="187343" y="158625"/>
                    </a:cubicBezTo>
                    <a:close/>
                  </a:path>
                </a:pathLst>
              </a:custGeom>
              <a:solidFill>
                <a:srgbClr val="7B7A7B"/>
              </a:solidFill>
              <a:ln w="12654" cap="flat">
                <a:noFill/>
                <a:prstDash val="solid"/>
                <a:miter/>
              </a:ln>
            </p:spPr>
            <p:txBody>
              <a:bodyPr rtlCol="0" anchor="ctr"/>
              <a:lstStyle/>
              <a:p>
                <a:endParaRPr lang="zh-CN" altLang="en-US" sz="675"/>
              </a:p>
            </p:txBody>
          </p:sp>
        </p:grpSp>
      </p:grpSp>
      <p:sp>
        <p:nvSpPr>
          <p:cNvPr id="131" name="文本框 130">
            <a:extLst>
              <a:ext uri="{FF2B5EF4-FFF2-40B4-BE49-F238E27FC236}">
                <a16:creationId xmlns:a16="http://schemas.microsoft.com/office/drawing/2014/main" id="{FA52450B-7F09-E0BC-F21A-B13FD32E4549}"/>
              </a:ext>
            </a:extLst>
          </p:cNvPr>
          <p:cNvSpPr txBox="1"/>
          <p:nvPr userDrawn="1"/>
        </p:nvSpPr>
        <p:spPr>
          <a:xfrm>
            <a:off x="2407702" y="3663415"/>
            <a:ext cx="1468864" cy="353943"/>
          </a:xfrm>
          <a:prstGeom prst="rect">
            <a:avLst/>
          </a:prstGeom>
        </p:spPr>
        <p:txBody>
          <a:bodyPr vert="horz" wrap="none" lIns="45720" tIns="22860" rIns="45720" bIns="22860" rtlCol="0">
            <a:spAutoFit/>
          </a:bodyPr>
          <a:lstStyle/>
          <a:p>
            <a:pPr algn="r"/>
            <a:r>
              <a:rPr kumimoji="1" lang="en-US" altLang="zh-CN" sz="2000" dirty="0">
                <a:solidFill>
                  <a:srgbClr val="F6401F"/>
                </a:solidFill>
                <a:latin typeface="Microsoft YaHei" panose="020B0503020204020204" pitchFamily="34" charset="-122"/>
                <a:ea typeface="Microsoft YaHei" panose="020B0503020204020204" pitchFamily="34" charset="-122"/>
              </a:rPr>
              <a:t>CONTENTS</a:t>
            </a:r>
            <a:endParaRPr kumimoji="1" lang="zh-CN" altLang="en-US" sz="2000" dirty="0">
              <a:solidFill>
                <a:srgbClr val="F6401F"/>
              </a:solidFill>
              <a:latin typeface="Microsoft YaHei" panose="020B0503020204020204" pitchFamily="34" charset="-122"/>
              <a:ea typeface="Microsoft YaHei" panose="020B0503020204020204" pitchFamily="34" charset="-122"/>
            </a:endParaRPr>
          </a:p>
        </p:txBody>
      </p:sp>
      <p:sp>
        <p:nvSpPr>
          <p:cNvPr id="132" name="文本占位符 7">
            <a:extLst>
              <a:ext uri="{FF2B5EF4-FFF2-40B4-BE49-F238E27FC236}">
                <a16:creationId xmlns:a16="http://schemas.microsoft.com/office/drawing/2014/main" id="{651B5FBE-383C-8367-E01A-0EE01538B9E1}"/>
              </a:ext>
            </a:extLst>
          </p:cNvPr>
          <p:cNvSpPr>
            <a:spLocks noGrp="1"/>
          </p:cNvSpPr>
          <p:nvPr>
            <p:ph type="body" sz="quarter" idx="10" hasCustomPrompt="1"/>
          </p:nvPr>
        </p:nvSpPr>
        <p:spPr>
          <a:xfrm>
            <a:off x="5792511" y="1207394"/>
            <a:ext cx="3960000" cy="666000"/>
          </a:xfrm>
        </p:spPr>
        <p:txBody>
          <a:bodyPr vert="horz" wrap="square" lIns="45720" tIns="22860" rIns="45720" bIns="22860" rtlCol="0" anchor="ctr">
            <a:normAutofit/>
          </a:bodyPr>
          <a:lstStyle>
            <a:lvl1pPr marL="0" indent="0" algn="l" defTabSz="914400">
              <a:lnSpc>
                <a:spcPct val="100000"/>
              </a:lnSpc>
              <a:buNone/>
              <a:defRPr kumimoji="1" lang="zh-CN" altLang="en-US" sz="2700" b="1" dirty="0">
                <a:solidFill>
                  <a:srgbClr val="7B7B7B"/>
                </a:solidFill>
              </a:defRPr>
            </a:lvl1pPr>
          </a:lstStyle>
          <a:p>
            <a:pPr marL="0" lvl="0" defTabSz="914400"/>
            <a:r>
              <a:rPr kumimoji="1" lang="zh-CN" altLang="en-US" dirty="0"/>
              <a:t>单击插入第一项议程</a:t>
            </a:r>
          </a:p>
        </p:txBody>
      </p:sp>
      <p:sp>
        <p:nvSpPr>
          <p:cNvPr id="133" name="文本占位符 7">
            <a:extLst>
              <a:ext uri="{FF2B5EF4-FFF2-40B4-BE49-F238E27FC236}">
                <a16:creationId xmlns:a16="http://schemas.microsoft.com/office/drawing/2014/main" id="{0DCC650E-12A1-09A2-E191-7C3B345DBEAC}"/>
              </a:ext>
            </a:extLst>
          </p:cNvPr>
          <p:cNvSpPr>
            <a:spLocks noGrp="1"/>
          </p:cNvSpPr>
          <p:nvPr>
            <p:ph type="body" sz="quarter" idx="11" hasCustomPrompt="1"/>
          </p:nvPr>
        </p:nvSpPr>
        <p:spPr>
          <a:xfrm>
            <a:off x="6358110" y="2234871"/>
            <a:ext cx="3960000" cy="666000"/>
          </a:xfrm>
        </p:spPr>
        <p:txBody>
          <a:bodyPr vert="horz" wrap="square" lIns="45720" tIns="22860" rIns="45720" bIns="22860" rtlCol="0" anchor="ctr">
            <a:normAutofit/>
          </a:bodyPr>
          <a:lstStyle>
            <a:lvl1pPr marL="0" indent="0" algn="l" defTabSz="914400">
              <a:lnSpc>
                <a:spcPct val="100000"/>
              </a:lnSpc>
              <a:buNone/>
              <a:defRPr kumimoji="1" lang="zh-CN" altLang="en-US" sz="2700" b="1" dirty="0">
                <a:solidFill>
                  <a:srgbClr val="7B7B7B"/>
                </a:solidFill>
              </a:defRPr>
            </a:lvl1pPr>
          </a:lstStyle>
          <a:p>
            <a:pPr marL="0" lvl="0" defTabSz="914400"/>
            <a:r>
              <a:rPr kumimoji="1" lang="zh-CN" altLang="en-US" dirty="0"/>
              <a:t>单击插入第二项议程</a:t>
            </a:r>
          </a:p>
        </p:txBody>
      </p:sp>
      <p:sp>
        <p:nvSpPr>
          <p:cNvPr id="134" name="文本占位符 7">
            <a:extLst>
              <a:ext uri="{FF2B5EF4-FFF2-40B4-BE49-F238E27FC236}">
                <a16:creationId xmlns:a16="http://schemas.microsoft.com/office/drawing/2014/main" id="{89DEF678-4F40-8C43-5C0C-0CEF9CF7D41B}"/>
              </a:ext>
            </a:extLst>
          </p:cNvPr>
          <p:cNvSpPr>
            <a:spLocks noGrp="1"/>
          </p:cNvSpPr>
          <p:nvPr>
            <p:ph type="body" sz="quarter" idx="12" hasCustomPrompt="1"/>
          </p:nvPr>
        </p:nvSpPr>
        <p:spPr>
          <a:xfrm>
            <a:off x="6923709" y="3262348"/>
            <a:ext cx="3960000" cy="666000"/>
          </a:xfrm>
        </p:spPr>
        <p:txBody>
          <a:bodyPr vert="horz" wrap="square" lIns="45720" tIns="22860" rIns="45720" bIns="22860" rtlCol="0" anchor="ctr">
            <a:normAutofit/>
          </a:bodyPr>
          <a:lstStyle>
            <a:lvl1pPr marL="0" indent="0" algn="l" defTabSz="914400">
              <a:lnSpc>
                <a:spcPct val="100000"/>
              </a:lnSpc>
              <a:buNone/>
              <a:defRPr kumimoji="1" lang="zh-CN" altLang="en-US" sz="2700" b="1" dirty="0">
                <a:solidFill>
                  <a:srgbClr val="7B7B7B"/>
                </a:solidFill>
              </a:defRPr>
            </a:lvl1pPr>
          </a:lstStyle>
          <a:p>
            <a:pPr marL="0" lvl="0" defTabSz="914400"/>
            <a:r>
              <a:rPr kumimoji="1" lang="zh-CN" altLang="en-US" dirty="0"/>
              <a:t>单击插入第三项议程</a:t>
            </a:r>
          </a:p>
        </p:txBody>
      </p:sp>
      <p:sp>
        <p:nvSpPr>
          <p:cNvPr id="135" name="文本占位符 7">
            <a:extLst>
              <a:ext uri="{FF2B5EF4-FFF2-40B4-BE49-F238E27FC236}">
                <a16:creationId xmlns:a16="http://schemas.microsoft.com/office/drawing/2014/main" id="{267D5719-A490-1C84-E5EC-E557DEC25532}"/>
              </a:ext>
            </a:extLst>
          </p:cNvPr>
          <p:cNvSpPr>
            <a:spLocks noGrp="1"/>
          </p:cNvSpPr>
          <p:nvPr>
            <p:ph type="body" sz="quarter" idx="13" hasCustomPrompt="1"/>
          </p:nvPr>
        </p:nvSpPr>
        <p:spPr>
          <a:xfrm>
            <a:off x="7489308" y="4289825"/>
            <a:ext cx="3960000" cy="666000"/>
          </a:xfrm>
        </p:spPr>
        <p:txBody>
          <a:bodyPr vert="horz" wrap="square" lIns="45720" tIns="22860" rIns="45720" bIns="22860" rtlCol="0" anchor="ctr">
            <a:normAutofit/>
          </a:bodyPr>
          <a:lstStyle>
            <a:lvl1pPr marL="0" indent="0" algn="l" defTabSz="914400">
              <a:lnSpc>
                <a:spcPct val="100000"/>
              </a:lnSpc>
              <a:buNone/>
              <a:defRPr kumimoji="1" lang="zh-CN" altLang="en-US" sz="2700" b="1" dirty="0">
                <a:solidFill>
                  <a:srgbClr val="7B7B7B"/>
                </a:solidFill>
              </a:defRPr>
            </a:lvl1pPr>
          </a:lstStyle>
          <a:p>
            <a:pPr marL="0" lvl="0" defTabSz="914400"/>
            <a:r>
              <a:rPr kumimoji="1" lang="zh-CN" altLang="en-US" dirty="0"/>
              <a:t>单击插入第四项议程</a:t>
            </a:r>
          </a:p>
        </p:txBody>
      </p:sp>
      <p:sp>
        <p:nvSpPr>
          <p:cNvPr id="136" name="文本占位符 7">
            <a:extLst>
              <a:ext uri="{FF2B5EF4-FFF2-40B4-BE49-F238E27FC236}">
                <a16:creationId xmlns:a16="http://schemas.microsoft.com/office/drawing/2014/main" id="{08B64F10-FC3E-B6B5-A010-7E1F7F62DF97}"/>
              </a:ext>
            </a:extLst>
          </p:cNvPr>
          <p:cNvSpPr>
            <a:spLocks noGrp="1"/>
          </p:cNvSpPr>
          <p:nvPr>
            <p:ph type="body" sz="quarter" idx="14" hasCustomPrompt="1"/>
          </p:nvPr>
        </p:nvSpPr>
        <p:spPr>
          <a:xfrm>
            <a:off x="8054909" y="5317301"/>
            <a:ext cx="3960000" cy="666000"/>
          </a:xfrm>
        </p:spPr>
        <p:txBody>
          <a:bodyPr vert="horz" wrap="square" lIns="45720" tIns="22860" rIns="45720" bIns="22860" rtlCol="0" anchor="ctr">
            <a:normAutofit/>
          </a:bodyPr>
          <a:lstStyle>
            <a:lvl1pPr marL="0" indent="0" algn="l" defTabSz="914400">
              <a:lnSpc>
                <a:spcPct val="100000"/>
              </a:lnSpc>
              <a:buNone/>
              <a:defRPr kumimoji="1" lang="zh-CN" altLang="en-US" sz="2700" b="1" dirty="0">
                <a:solidFill>
                  <a:srgbClr val="7B7B7B"/>
                </a:solidFill>
              </a:defRPr>
            </a:lvl1pPr>
          </a:lstStyle>
          <a:p>
            <a:pPr marL="0" lvl="0" defTabSz="914400"/>
            <a:r>
              <a:rPr kumimoji="1" lang="zh-CN" altLang="en-US" dirty="0"/>
              <a:t>单击插入第五项议程</a:t>
            </a:r>
          </a:p>
        </p:txBody>
      </p:sp>
    </p:spTree>
    <p:extLst>
      <p:ext uri="{BB962C8B-B14F-4D97-AF65-F5344CB8AC3E}">
        <p14:creationId xmlns:p14="http://schemas.microsoft.com/office/powerpoint/2010/main" val="3346901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目录_自定义目录">
    <p:bg>
      <p:bgPr>
        <a:solidFill>
          <a:schemeClr val="bg1"/>
        </a:solidFill>
        <a:effectLst/>
      </p:bgPr>
    </p:bg>
    <p:spTree>
      <p:nvGrpSpPr>
        <p:cNvPr id="1" name=""/>
        <p:cNvGrpSpPr/>
        <p:nvPr/>
      </p:nvGrpSpPr>
      <p:grpSpPr>
        <a:xfrm>
          <a:off x="0" y="0"/>
          <a:ext cx="0" cy="0"/>
          <a:chOff x="0" y="0"/>
          <a:chExt cx="0" cy="0"/>
        </a:xfrm>
      </p:grpSpPr>
      <p:sp>
        <p:nvSpPr>
          <p:cNvPr id="18" name="任意形状 17">
            <a:extLst>
              <a:ext uri="{FF2B5EF4-FFF2-40B4-BE49-F238E27FC236}">
                <a16:creationId xmlns:a16="http://schemas.microsoft.com/office/drawing/2014/main" id="{54D04FB1-F262-CD85-330B-C6019B9AAABA}"/>
              </a:ext>
            </a:extLst>
          </p:cNvPr>
          <p:cNvSpPr/>
          <p:nvPr userDrawn="1"/>
        </p:nvSpPr>
        <p:spPr>
          <a:xfrm>
            <a:off x="0" y="0"/>
            <a:ext cx="6678150" cy="6858000"/>
          </a:xfrm>
          <a:custGeom>
            <a:avLst/>
            <a:gdLst>
              <a:gd name="connsiteX0" fmla="*/ 0 w 13353690"/>
              <a:gd name="connsiteY0" fmla="*/ 0 h 13716000"/>
              <a:gd name="connsiteX1" fmla="*/ 5503653 w 13353690"/>
              <a:gd name="connsiteY1" fmla="*/ 0 h 13716000"/>
              <a:gd name="connsiteX2" fmla="*/ 5507818 w 13353690"/>
              <a:gd name="connsiteY2" fmla="*/ 0 h 13716000"/>
              <a:gd name="connsiteX3" fmla="*/ 5507818 w 13353690"/>
              <a:gd name="connsiteY3" fmla="*/ 7277 h 13716000"/>
              <a:gd name="connsiteX4" fmla="*/ 13353690 w 13353690"/>
              <a:gd name="connsiteY4" fmla="*/ 13716000 h 13716000"/>
              <a:gd name="connsiteX5" fmla="*/ 5507818 w 13353690"/>
              <a:gd name="connsiteY5" fmla="*/ 13716000 h 13716000"/>
              <a:gd name="connsiteX6" fmla="*/ 5503653 w 13353690"/>
              <a:gd name="connsiteY6" fmla="*/ 13716000 h 13716000"/>
              <a:gd name="connsiteX7" fmla="*/ 0 w 13353690"/>
              <a:gd name="connsiteY7"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53690" h="13716000">
                <a:moveTo>
                  <a:pt x="0" y="0"/>
                </a:moveTo>
                <a:lnTo>
                  <a:pt x="5503653" y="0"/>
                </a:lnTo>
                <a:lnTo>
                  <a:pt x="5507818" y="0"/>
                </a:lnTo>
                <a:lnTo>
                  <a:pt x="5507818" y="7277"/>
                </a:lnTo>
                <a:lnTo>
                  <a:pt x="13353690" y="13716000"/>
                </a:lnTo>
                <a:lnTo>
                  <a:pt x="5507818" y="13716000"/>
                </a:lnTo>
                <a:lnTo>
                  <a:pt x="5503653" y="13716000"/>
                </a:lnTo>
                <a:lnTo>
                  <a:pt x="0" y="13716000"/>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675"/>
          </a:p>
        </p:txBody>
      </p:sp>
      <p:sp>
        <p:nvSpPr>
          <p:cNvPr id="2" name="直角三角形 1">
            <a:extLst>
              <a:ext uri="{FF2B5EF4-FFF2-40B4-BE49-F238E27FC236}">
                <a16:creationId xmlns:a16="http://schemas.microsoft.com/office/drawing/2014/main" id="{6B6FDA6D-0C05-8DB4-EEDE-4B55605D4286}"/>
              </a:ext>
            </a:extLst>
          </p:cNvPr>
          <p:cNvSpPr/>
          <p:nvPr userDrawn="1"/>
        </p:nvSpPr>
        <p:spPr>
          <a:xfrm>
            <a:off x="0" y="874207"/>
            <a:ext cx="3425355" cy="5983795"/>
          </a:xfrm>
          <a:prstGeom prst="rtTriangle">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kumimoji="1" lang="zh-CN" altLang="en-US" sz="675"/>
          </a:p>
        </p:txBody>
      </p:sp>
      <p:sp>
        <p:nvSpPr>
          <p:cNvPr id="9" name="直角三角形 8">
            <a:extLst>
              <a:ext uri="{FF2B5EF4-FFF2-40B4-BE49-F238E27FC236}">
                <a16:creationId xmlns:a16="http://schemas.microsoft.com/office/drawing/2014/main" id="{3DD34B06-612A-E4D3-84A0-D7FD9F31F745}"/>
              </a:ext>
            </a:extLst>
          </p:cNvPr>
          <p:cNvSpPr/>
          <p:nvPr userDrawn="1"/>
        </p:nvSpPr>
        <p:spPr>
          <a:xfrm>
            <a:off x="1" y="1356528"/>
            <a:ext cx="3149257" cy="5501472"/>
          </a:xfrm>
          <a:prstGeom prst="rtTriangle">
            <a:avLst/>
          </a:prstGeom>
          <a:solidFill>
            <a:srgbClr val="AA130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kumimoji="1" lang="zh-CN" altLang="en-US" sz="675"/>
          </a:p>
        </p:txBody>
      </p:sp>
      <p:sp>
        <p:nvSpPr>
          <p:cNvPr id="11" name="直角三角形 10">
            <a:extLst>
              <a:ext uri="{FF2B5EF4-FFF2-40B4-BE49-F238E27FC236}">
                <a16:creationId xmlns:a16="http://schemas.microsoft.com/office/drawing/2014/main" id="{DFB8D621-0EBE-3144-E7E2-9AE4391FBF0F}"/>
              </a:ext>
            </a:extLst>
          </p:cNvPr>
          <p:cNvSpPr/>
          <p:nvPr userDrawn="1"/>
        </p:nvSpPr>
        <p:spPr>
          <a:xfrm>
            <a:off x="1" y="2700068"/>
            <a:ext cx="2380162" cy="4157931"/>
          </a:xfrm>
          <a:prstGeom prst="rtTriangle">
            <a:avLst/>
          </a:prstGeom>
          <a:solidFill>
            <a:srgbClr val="D1261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kumimoji="1" lang="zh-CN" altLang="en-US" sz="675"/>
          </a:p>
        </p:txBody>
      </p:sp>
      <p:sp>
        <p:nvSpPr>
          <p:cNvPr id="15" name="直角三角形 14">
            <a:extLst>
              <a:ext uri="{FF2B5EF4-FFF2-40B4-BE49-F238E27FC236}">
                <a16:creationId xmlns:a16="http://schemas.microsoft.com/office/drawing/2014/main" id="{161F41FB-3B4B-D895-9E70-F4D45FE5F0B0}"/>
              </a:ext>
            </a:extLst>
          </p:cNvPr>
          <p:cNvSpPr/>
          <p:nvPr userDrawn="1"/>
        </p:nvSpPr>
        <p:spPr>
          <a:xfrm>
            <a:off x="0" y="4942936"/>
            <a:ext cx="1096257" cy="1915064"/>
          </a:xfrm>
          <a:prstGeom prst="rtTriangle">
            <a:avLst/>
          </a:prstGeom>
          <a:solidFill>
            <a:srgbClr val="F6401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kumimoji="1" lang="zh-CN" altLang="en-US" sz="675"/>
          </a:p>
        </p:txBody>
      </p:sp>
      <p:sp>
        <p:nvSpPr>
          <p:cNvPr id="4" name="文本框 3">
            <a:extLst>
              <a:ext uri="{FF2B5EF4-FFF2-40B4-BE49-F238E27FC236}">
                <a16:creationId xmlns:a16="http://schemas.microsoft.com/office/drawing/2014/main" id="{92D208BA-90A1-FBD9-82CD-A1F85B173BC5}"/>
              </a:ext>
            </a:extLst>
          </p:cNvPr>
          <p:cNvSpPr txBox="1"/>
          <p:nvPr userDrawn="1"/>
        </p:nvSpPr>
        <p:spPr>
          <a:xfrm>
            <a:off x="2324734" y="2794959"/>
            <a:ext cx="1563890" cy="815608"/>
          </a:xfrm>
          <a:prstGeom prst="rect">
            <a:avLst/>
          </a:prstGeom>
        </p:spPr>
        <p:txBody>
          <a:bodyPr vert="horz" wrap="none" lIns="45720" tIns="22860" rIns="45720" bIns="22860" rtlCol="0">
            <a:spAutoFit/>
          </a:bodyPr>
          <a:lstStyle/>
          <a:p>
            <a:pPr algn="r"/>
            <a:r>
              <a:rPr kumimoji="1" lang="zh-CN" altLang="en-US" sz="5000" dirty="0">
                <a:solidFill>
                  <a:srgbClr val="252525"/>
                </a:solidFill>
                <a:latin typeface="Microsoft YaHei" panose="020B0503020204020204" pitchFamily="34" charset="-122"/>
                <a:ea typeface="Microsoft YaHei" panose="020B0503020204020204" pitchFamily="34" charset="-122"/>
              </a:rPr>
              <a:t>目 录</a:t>
            </a:r>
          </a:p>
        </p:txBody>
      </p:sp>
      <p:sp>
        <p:nvSpPr>
          <p:cNvPr id="22" name="文本框 21">
            <a:extLst>
              <a:ext uri="{FF2B5EF4-FFF2-40B4-BE49-F238E27FC236}">
                <a16:creationId xmlns:a16="http://schemas.microsoft.com/office/drawing/2014/main" id="{946F4CBB-FE44-B42D-8B7F-81062920E1CF}"/>
              </a:ext>
            </a:extLst>
          </p:cNvPr>
          <p:cNvSpPr txBox="1"/>
          <p:nvPr userDrawn="1"/>
        </p:nvSpPr>
        <p:spPr>
          <a:xfrm>
            <a:off x="4063835" y="1768415"/>
            <a:ext cx="0" cy="0"/>
          </a:xfrm>
          <a:prstGeom prst="rect">
            <a:avLst/>
          </a:prstGeom>
        </p:spPr>
        <p:txBody>
          <a:bodyPr vert="horz" wrap="none" lIns="45720" tIns="22860" rIns="45720" bIns="22860" rtlCol="0">
            <a:normAutofit fontScale="25000" lnSpcReduction="20000"/>
          </a:bodyPr>
          <a:lstStyle/>
          <a:p>
            <a:pPr algn="r"/>
            <a:endParaRPr kumimoji="1" lang="zh-CN" altLang="en-US" sz="675" dirty="0">
              <a:solidFill>
                <a:schemeClr val="bg1">
                  <a:alpha val="80000"/>
                </a:schemeClr>
              </a:solidFill>
              <a:latin typeface="Microsoft YaHei" panose="020B0503020204020204" pitchFamily="34" charset="-122"/>
              <a:ea typeface="Microsoft YaHei" panose="020B0503020204020204" pitchFamily="34" charset="-122"/>
            </a:endParaRPr>
          </a:p>
        </p:txBody>
      </p:sp>
      <p:grpSp>
        <p:nvGrpSpPr>
          <p:cNvPr id="95" name="图形 36">
            <a:extLst>
              <a:ext uri="{FF2B5EF4-FFF2-40B4-BE49-F238E27FC236}">
                <a16:creationId xmlns:a16="http://schemas.microsoft.com/office/drawing/2014/main" id="{FD493197-2D35-86C5-C933-1E7A487DA04D}"/>
              </a:ext>
            </a:extLst>
          </p:cNvPr>
          <p:cNvGrpSpPr/>
          <p:nvPr userDrawn="1"/>
        </p:nvGrpSpPr>
        <p:grpSpPr>
          <a:xfrm>
            <a:off x="9895049" y="559387"/>
            <a:ext cx="1736423" cy="254435"/>
            <a:chOff x="19406670" y="1329385"/>
            <a:chExt cx="3472168" cy="508868"/>
          </a:xfrm>
        </p:grpSpPr>
        <p:grpSp>
          <p:nvGrpSpPr>
            <p:cNvPr id="96" name="图形 36">
              <a:extLst>
                <a:ext uri="{FF2B5EF4-FFF2-40B4-BE49-F238E27FC236}">
                  <a16:creationId xmlns:a16="http://schemas.microsoft.com/office/drawing/2014/main" id="{D9B067F5-0F86-4090-984E-733DC26F56B7}"/>
                </a:ext>
              </a:extLst>
            </p:cNvPr>
            <p:cNvGrpSpPr/>
            <p:nvPr/>
          </p:nvGrpSpPr>
          <p:grpSpPr>
            <a:xfrm>
              <a:off x="19406670" y="1354765"/>
              <a:ext cx="3472168" cy="483488"/>
              <a:chOff x="19406670" y="1354765"/>
              <a:chExt cx="3472168" cy="483488"/>
            </a:xfrm>
            <a:solidFill>
              <a:srgbClr val="F74020"/>
            </a:solidFill>
          </p:grpSpPr>
          <p:grpSp>
            <p:nvGrpSpPr>
              <p:cNvPr id="106" name="图形 36">
                <a:extLst>
                  <a:ext uri="{FF2B5EF4-FFF2-40B4-BE49-F238E27FC236}">
                    <a16:creationId xmlns:a16="http://schemas.microsoft.com/office/drawing/2014/main" id="{98AE7F72-7EDB-F656-8B51-27048AAC9486}"/>
                  </a:ext>
                </a:extLst>
              </p:cNvPr>
              <p:cNvGrpSpPr/>
              <p:nvPr/>
            </p:nvGrpSpPr>
            <p:grpSpPr>
              <a:xfrm>
                <a:off x="19406670" y="1362378"/>
                <a:ext cx="1193676" cy="475874"/>
                <a:chOff x="19406670" y="1362378"/>
                <a:chExt cx="1193676" cy="475874"/>
              </a:xfrm>
              <a:solidFill>
                <a:srgbClr val="F74020"/>
              </a:solidFill>
            </p:grpSpPr>
            <p:sp>
              <p:nvSpPr>
                <p:cNvPr id="108" name="任意形状 107">
                  <a:extLst>
                    <a:ext uri="{FF2B5EF4-FFF2-40B4-BE49-F238E27FC236}">
                      <a16:creationId xmlns:a16="http://schemas.microsoft.com/office/drawing/2014/main" id="{AA465B74-9290-5A29-DDBE-10022AB295F9}"/>
                    </a:ext>
                  </a:extLst>
                </p:cNvPr>
                <p:cNvSpPr/>
                <p:nvPr/>
              </p:nvSpPr>
              <p:spPr>
                <a:xfrm>
                  <a:off x="20230267" y="1512120"/>
                  <a:ext cx="194128" cy="48222"/>
                </a:xfrm>
                <a:custGeom>
                  <a:avLst/>
                  <a:gdLst>
                    <a:gd name="connsiteX0" fmla="*/ 4254 w 194128"/>
                    <a:gd name="connsiteY0" fmla="*/ 0 h 48222"/>
                    <a:gd name="connsiteX1" fmla="*/ 457 w 194128"/>
                    <a:gd name="connsiteY1" fmla="*/ 19035 h 48222"/>
                    <a:gd name="connsiteX2" fmla="*/ 5520 w 194128"/>
                    <a:gd name="connsiteY2" fmla="*/ 48222 h 48222"/>
                    <a:gd name="connsiteX3" fmla="*/ 194128 w 194128"/>
                    <a:gd name="connsiteY3" fmla="*/ 48222 h 48222"/>
                    <a:gd name="connsiteX4" fmla="*/ 128305 w 194128"/>
                    <a:gd name="connsiteY4" fmla="*/ 10152 h 48222"/>
                    <a:gd name="connsiteX5" fmla="*/ 116913 w 194128"/>
                    <a:gd name="connsiteY5" fmla="*/ 0 h 48222"/>
                    <a:gd name="connsiteX6" fmla="*/ 4254 w 194128"/>
                    <a:gd name="connsiteY6" fmla="*/ 0 h 48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128" h="48222">
                      <a:moveTo>
                        <a:pt x="4254" y="0"/>
                      </a:moveTo>
                      <a:lnTo>
                        <a:pt x="457" y="19035"/>
                      </a:lnTo>
                      <a:cubicBezTo>
                        <a:pt x="-809" y="29187"/>
                        <a:pt x="457" y="39339"/>
                        <a:pt x="5520" y="48222"/>
                      </a:cubicBezTo>
                      <a:lnTo>
                        <a:pt x="194128" y="48222"/>
                      </a:lnTo>
                      <a:lnTo>
                        <a:pt x="128305" y="10152"/>
                      </a:lnTo>
                      <a:cubicBezTo>
                        <a:pt x="124508" y="7614"/>
                        <a:pt x="120710" y="3807"/>
                        <a:pt x="116913" y="0"/>
                      </a:cubicBezTo>
                      <a:lnTo>
                        <a:pt x="4254" y="0"/>
                      </a:lnTo>
                      <a:close/>
                    </a:path>
                  </a:pathLst>
                </a:custGeom>
                <a:solidFill>
                  <a:srgbClr val="F74020"/>
                </a:solidFill>
                <a:ln w="12654" cap="flat">
                  <a:noFill/>
                  <a:prstDash val="solid"/>
                  <a:miter/>
                </a:ln>
              </p:spPr>
              <p:txBody>
                <a:bodyPr rtlCol="0" anchor="ctr"/>
                <a:lstStyle/>
                <a:p>
                  <a:endParaRPr lang="zh-CN" altLang="en-US" sz="675"/>
                </a:p>
              </p:txBody>
            </p:sp>
            <p:sp>
              <p:nvSpPr>
                <p:cNvPr id="109" name="任意形状 108">
                  <a:extLst>
                    <a:ext uri="{FF2B5EF4-FFF2-40B4-BE49-F238E27FC236}">
                      <a16:creationId xmlns:a16="http://schemas.microsoft.com/office/drawing/2014/main" id="{21EF99A0-D9CC-867B-D3FD-11AF75CF3EE6}"/>
                    </a:ext>
                  </a:extLst>
                </p:cNvPr>
                <p:cNvSpPr/>
                <p:nvPr/>
              </p:nvSpPr>
              <p:spPr>
                <a:xfrm>
                  <a:off x="20382624" y="1654249"/>
                  <a:ext cx="163291" cy="74870"/>
                </a:xfrm>
                <a:custGeom>
                  <a:avLst/>
                  <a:gdLst>
                    <a:gd name="connsiteX0" fmla="*/ 1266 w 163291"/>
                    <a:gd name="connsiteY0" fmla="*/ 0 h 74870"/>
                    <a:gd name="connsiteX1" fmla="*/ 35443 w 163291"/>
                    <a:gd name="connsiteY1" fmla="*/ 20304 h 74870"/>
                    <a:gd name="connsiteX2" fmla="*/ 50633 w 163291"/>
                    <a:gd name="connsiteY2" fmla="*/ 62181 h 74870"/>
                    <a:gd name="connsiteX3" fmla="*/ 43038 w 163291"/>
                    <a:gd name="connsiteY3" fmla="*/ 74871 h 74870"/>
                    <a:gd name="connsiteX4" fmla="*/ 151899 w 163291"/>
                    <a:gd name="connsiteY4" fmla="*/ 74871 h 74870"/>
                    <a:gd name="connsiteX5" fmla="*/ 163292 w 163291"/>
                    <a:gd name="connsiteY5" fmla="*/ 11421 h 74870"/>
                    <a:gd name="connsiteX6" fmla="*/ 163292 w 163291"/>
                    <a:gd name="connsiteY6" fmla="*/ 1269 h 74870"/>
                    <a:gd name="connsiteX7" fmla="*/ 0 w 163291"/>
                    <a:gd name="connsiteY7" fmla="*/ 1269 h 74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3291" h="74870">
                      <a:moveTo>
                        <a:pt x="1266" y="0"/>
                      </a:moveTo>
                      <a:lnTo>
                        <a:pt x="35443" y="20304"/>
                      </a:lnTo>
                      <a:cubicBezTo>
                        <a:pt x="49367" y="29187"/>
                        <a:pt x="56962" y="46953"/>
                        <a:pt x="50633" y="62181"/>
                      </a:cubicBezTo>
                      <a:cubicBezTo>
                        <a:pt x="49367" y="67257"/>
                        <a:pt x="46836" y="71064"/>
                        <a:pt x="43038" y="74871"/>
                      </a:cubicBezTo>
                      <a:lnTo>
                        <a:pt x="151899" y="74871"/>
                      </a:lnTo>
                      <a:cubicBezTo>
                        <a:pt x="156963" y="50760"/>
                        <a:pt x="162026" y="21573"/>
                        <a:pt x="163292" y="11421"/>
                      </a:cubicBezTo>
                      <a:cubicBezTo>
                        <a:pt x="163292" y="7614"/>
                        <a:pt x="163292" y="3807"/>
                        <a:pt x="163292" y="1269"/>
                      </a:cubicBezTo>
                      <a:lnTo>
                        <a:pt x="0" y="1269"/>
                      </a:lnTo>
                      <a:close/>
                    </a:path>
                  </a:pathLst>
                </a:custGeom>
                <a:solidFill>
                  <a:srgbClr val="F74020"/>
                </a:solidFill>
                <a:ln w="12654" cap="flat">
                  <a:noFill/>
                  <a:prstDash val="solid"/>
                  <a:miter/>
                </a:ln>
              </p:spPr>
              <p:txBody>
                <a:bodyPr rtlCol="0" anchor="ctr"/>
                <a:lstStyle/>
                <a:p>
                  <a:endParaRPr lang="zh-CN" altLang="en-US" sz="675"/>
                </a:p>
              </p:txBody>
            </p:sp>
            <p:sp>
              <p:nvSpPr>
                <p:cNvPr id="110" name="任意形状 109">
                  <a:extLst>
                    <a:ext uri="{FF2B5EF4-FFF2-40B4-BE49-F238E27FC236}">
                      <a16:creationId xmlns:a16="http://schemas.microsoft.com/office/drawing/2014/main" id="{96032B9C-F311-6249-3C3D-1EA8CE0F43DE}"/>
                    </a:ext>
                  </a:extLst>
                </p:cNvPr>
                <p:cNvSpPr/>
                <p:nvPr/>
              </p:nvSpPr>
              <p:spPr>
                <a:xfrm>
                  <a:off x="20253509" y="1579378"/>
                  <a:ext cx="288608" cy="59642"/>
                </a:xfrm>
                <a:custGeom>
                  <a:avLst/>
                  <a:gdLst>
                    <a:gd name="connsiteX0" fmla="*/ 1266 w 288608"/>
                    <a:gd name="connsiteY0" fmla="*/ 0 h 59642"/>
                    <a:gd name="connsiteX1" fmla="*/ 103798 w 288608"/>
                    <a:gd name="connsiteY1" fmla="*/ 59643 h 59642"/>
                    <a:gd name="connsiteX2" fmla="*/ 288609 w 288608"/>
                    <a:gd name="connsiteY2" fmla="*/ 59643 h 59642"/>
                    <a:gd name="connsiteX3" fmla="*/ 268356 w 288608"/>
                    <a:gd name="connsiteY3" fmla="*/ 36801 h 59642"/>
                    <a:gd name="connsiteX4" fmla="*/ 222786 w 288608"/>
                    <a:gd name="connsiteY4" fmla="*/ 12690 h 59642"/>
                    <a:gd name="connsiteX5" fmla="*/ 201267 w 288608"/>
                    <a:gd name="connsiteY5" fmla="*/ 0 h 59642"/>
                    <a:gd name="connsiteX6" fmla="*/ 0 w 288608"/>
                    <a:gd name="connsiteY6" fmla="*/ 0 h 5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608" h="59642">
                      <a:moveTo>
                        <a:pt x="1266" y="0"/>
                      </a:moveTo>
                      <a:lnTo>
                        <a:pt x="103798" y="59643"/>
                      </a:lnTo>
                      <a:lnTo>
                        <a:pt x="288609" y="59643"/>
                      </a:lnTo>
                      <a:cubicBezTo>
                        <a:pt x="284812" y="49491"/>
                        <a:pt x="278482" y="41877"/>
                        <a:pt x="268356" y="36801"/>
                      </a:cubicBezTo>
                      <a:cubicBezTo>
                        <a:pt x="251900" y="27918"/>
                        <a:pt x="234178" y="19035"/>
                        <a:pt x="222786" y="12690"/>
                      </a:cubicBezTo>
                      <a:lnTo>
                        <a:pt x="201267" y="0"/>
                      </a:lnTo>
                      <a:lnTo>
                        <a:pt x="0" y="0"/>
                      </a:lnTo>
                      <a:close/>
                    </a:path>
                  </a:pathLst>
                </a:custGeom>
                <a:solidFill>
                  <a:srgbClr val="F74020"/>
                </a:solidFill>
                <a:ln w="12654" cap="flat">
                  <a:noFill/>
                  <a:prstDash val="solid"/>
                  <a:miter/>
                </a:ln>
              </p:spPr>
              <p:txBody>
                <a:bodyPr rtlCol="0" anchor="ctr"/>
                <a:lstStyle/>
                <a:p>
                  <a:endParaRPr lang="zh-CN" altLang="en-US" sz="675"/>
                </a:p>
              </p:txBody>
            </p:sp>
            <p:sp>
              <p:nvSpPr>
                <p:cNvPr id="111" name="任意形状 110">
                  <a:extLst>
                    <a:ext uri="{FF2B5EF4-FFF2-40B4-BE49-F238E27FC236}">
                      <a16:creationId xmlns:a16="http://schemas.microsoft.com/office/drawing/2014/main" id="{07799FCD-4702-7713-724E-0DB3ACB5C743}"/>
                    </a:ext>
                  </a:extLst>
                </p:cNvPr>
                <p:cNvSpPr/>
                <p:nvPr/>
              </p:nvSpPr>
              <p:spPr>
                <a:xfrm>
                  <a:off x="20238319" y="1460092"/>
                  <a:ext cx="129114" cy="32993"/>
                </a:xfrm>
                <a:custGeom>
                  <a:avLst/>
                  <a:gdLst>
                    <a:gd name="connsiteX0" fmla="*/ 6329 w 129114"/>
                    <a:gd name="connsiteY0" fmla="*/ 0 h 32993"/>
                    <a:gd name="connsiteX1" fmla="*/ 0 w 129114"/>
                    <a:gd name="connsiteY1" fmla="*/ 32994 h 32993"/>
                    <a:gd name="connsiteX2" fmla="*/ 103798 w 129114"/>
                    <a:gd name="connsiteY2" fmla="*/ 32994 h 32993"/>
                    <a:gd name="connsiteX3" fmla="*/ 129115 w 129114"/>
                    <a:gd name="connsiteY3" fmla="*/ 0 h 32993"/>
                    <a:gd name="connsiteX4" fmla="*/ 6329 w 129114"/>
                    <a:gd name="connsiteY4" fmla="*/ 0 h 32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14" h="32993">
                      <a:moveTo>
                        <a:pt x="6329" y="0"/>
                      </a:moveTo>
                      <a:lnTo>
                        <a:pt x="0" y="32994"/>
                      </a:lnTo>
                      <a:lnTo>
                        <a:pt x="103798" y="32994"/>
                      </a:lnTo>
                      <a:cubicBezTo>
                        <a:pt x="103798" y="16497"/>
                        <a:pt x="113925" y="3807"/>
                        <a:pt x="129115" y="0"/>
                      </a:cubicBezTo>
                      <a:lnTo>
                        <a:pt x="6329" y="0"/>
                      </a:lnTo>
                      <a:close/>
                    </a:path>
                  </a:pathLst>
                </a:custGeom>
                <a:solidFill>
                  <a:srgbClr val="F74020"/>
                </a:solidFill>
                <a:ln w="12654" cap="flat">
                  <a:noFill/>
                  <a:prstDash val="solid"/>
                  <a:miter/>
                </a:ln>
              </p:spPr>
              <p:txBody>
                <a:bodyPr rtlCol="0" anchor="ctr"/>
                <a:lstStyle/>
                <a:p>
                  <a:endParaRPr lang="zh-CN" altLang="en-US" sz="675"/>
                </a:p>
              </p:txBody>
            </p:sp>
            <p:sp>
              <p:nvSpPr>
                <p:cNvPr id="112" name="任意形状 111">
                  <a:extLst>
                    <a:ext uri="{FF2B5EF4-FFF2-40B4-BE49-F238E27FC236}">
                      <a16:creationId xmlns:a16="http://schemas.microsoft.com/office/drawing/2014/main" id="{07B8E1A2-4842-9CF9-555B-2FED60D97DEC}"/>
                    </a:ext>
                  </a:extLst>
                </p:cNvPr>
                <p:cNvSpPr/>
                <p:nvPr/>
              </p:nvSpPr>
              <p:spPr>
                <a:xfrm>
                  <a:off x="20248446" y="1404256"/>
                  <a:ext cx="343039" cy="34263"/>
                </a:xfrm>
                <a:custGeom>
                  <a:avLst/>
                  <a:gdLst>
                    <a:gd name="connsiteX0" fmla="*/ 6329 w 343039"/>
                    <a:gd name="connsiteY0" fmla="*/ 0 h 34263"/>
                    <a:gd name="connsiteX1" fmla="*/ 5063 w 343039"/>
                    <a:gd name="connsiteY1" fmla="*/ 7614 h 34263"/>
                    <a:gd name="connsiteX2" fmla="*/ 0 w 343039"/>
                    <a:gd name="connsiteY2" fmla="*/ 34263 h 34263"/>
                    <a:gd name="connsiteX3" fmla="*/ 336710 w 343039"/>
                    <a:gd name="connsiteY3" fmla="*/ 34263 h 34263"/>
                    <a:gd name="connsiteX4" fmla="*/ 343040 w 343039"/>
                    <a:gd name="connsiteY4" fmla="*/ 1269 h 34263"/>
                    <a:gd name="connsiteX5" fmla="*/ 6329 w 343039"/>
                    <a:gd name="connsiteY5" fmla="*/ 1269 h 34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3039" h="34263">
                      <a:moveTo>
                        <a:pt x="6329" y="0"/>
                      </a:moveTo>
                      <a:cubicBezTo>
                        <a:pt x="6329" y="2538"/>
                        <a:pt x="5063" y="5076"/>
                        <a:pt x="5063" y="7614"/>
                      </a:cubicBezTo>
                      <a:lnTo>
                        <a:pt x="0" y="34263"/>
                      </a:lnTo>
                      <a:lnTo>
                        <a:pt x="336710" y="34263"/>
                      </a:lnTo>
                      <a:lnTo>
                        <a:pt x="343040" y="1269"/>
                      </a:lnTo>
                      <a:lnTo>
                        <a:pt x="6329" y="1269"/>
                      </a:lnTo>
                      <a:close/>
                    </a:path>
                  </a:pathLst>
                </a:custGeom>
                <a:solidFill>
                  <a:srgbClr val="F74020"/>
                </a:solidFill>
                <a:ln w="12654" cap="flat">
                  <a:noFill/>
                  <a:prstDash val="solid"/>
                  <a:miter/>
                </a:ln>
              </p:spPr>
              <p:txBody>
                <a:bodyPr rtlCol="0" anchor="ctr"/>
                <a:lstStyle/>
                <a:p>
                  <a:endParaRPr lang="zh-CN" altLang="en-US" sz="675"/>
                </a:p>
              </p:txBody>
            </p:sp>
            <p:sp>
              <p:nvSpPr>
                <p:cNvPr id="113" name="任意形状 112">
                  <a:extLst>
                    <a:ext uri="{FF2B5EF4-FFF2-40B4-BE49-F238E27FC236}">
                      <a16:creationId xmlns:a16="http://schemas.microsoft.com/office/drawing/2014/main" id="{C2318893-D1C7-6A1D-E7B4-F5BA2755BEE6}"/>
                    </a:ext>
                  </a:extLst>
                </p:cNvPr>
                <p:cNvSpPr/>
                <p:nvPr/>
              </p:nvSpPr>
              <p:spPr>
                <a:xfrm>
                  <a:off x="20267433" y="1362378"/>
                  <a:ext cx="332913" cy="20303"/>
                </a:xfrm>
                <a:custGeom>
                  <a:avLst/>
                  <a:gdLst>
                    <a:gd name="connsiteX0" fmla="*/ 44304 w 332913"/>
                    <a:gd name="connsiteY0" fmla="*/ 0 h 20303"/>
                    <a:gd name="connsiteX1" fmla="*/ 0 w 332913"/>
                    <a:gd name="connsiteY1" fmla="*/ 20304 h 20303"/>
                    <a:gd name="connsiteX2" fmla="*/ 329116 w 332913"/>
                    <a:gd name="connsiteY2" fmla="*/ 20304 h 20303"/>
                    <a:gd name="connsiteX3" fmla="*/ 332913 w 332913"/>
                    <a:gd name="connsiteY3" fmla="*/ 0 h 20303"/>
                    <a:gd name="connsiteX4" fmla="*/ 45570 w 332913"/>
                    <a:gd name="connsiteY4" fmla="*/ 0 h 20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913" h="20303">
                      <a:moveTo>
                        <a:pt x="44304" y="0"/>
                      </a:moveTo>
                      <a:cubicBezTo>
                        <a:pt x="26582" y="0"/>
                        <a:pt x="10127" y="7614"/>
                        <a:pt x="0" y="20304"/>
                      </a:cubicBezTo>
                      <a:lnTo>
                        <a:pt x="329116" y="20304"/>
                      </a:lnTo>
                      <a:lnTo>
                        <a:pt x="332913" y="0"/>
                      </a:lnTo>
                      <a:lnTo>
                        <a:pt x="45570" y="0"/>
                      </a:lnTo>
                      <a:close/>
                    </a:path>
                  </a:pathLst>
                </a:custGeom>
                <a:solidFill>
                  <a:srgbClr val="F74020"/>
                </a:solidFill>
                <a:ln w="12654" cap="flat">
                  <a:noFill/>
                  <a:prstDash val="solid"/>
                  <a:miter/>
                </a:ln>
              </p:spPr>
              <p:txBody>
                <a:bodyPr rtlCol="0" anchor="ctr"/>
                <a:lstStyle/>
                <a:p>
                  <a:endParaRPr lang="zh-CN" altLang="en-US" sz="675"/>
                </a:p>
              </p:txBody>
            </p:sp>
            <p:sp>
              <p:nvSpPr>
                <p:cNvPr id="114" name="任意形状 113">
                  <a:extLst>
                    <a:ext uri="{FF2B5EF4-FFF2-40B4-BE49-F238E27FC236}">
                      <a16:creationId xmlns:a16="http://schemas.microsoft.com/office/drawing/2014/main" id="{A8AC3AB4-54A5-DD4F-F968-5B65A34FB979}"/>
                    </a:ext>
                  </a:extLst>
                </p:cNvPr>
                <p:cNvSpPr/>
                <p:nvPr/>
              </p:nvSpPr>
              <p:spPr>
                <a:xfrm>
                  <a:off x="19406670" y="1739271"/>
                  <a:ext cx="320254" cy="96444"/>
                </a:xfrm>
                <a:custGeom>
                  <a:avLst/>
                  <a:gdLst>
                    <a:gd name="connsiteX0" fmla="*/ 318989 w 320254"/>
                    <a:gd name="connsiteY0" fmla="*/ 0 h 96444"/>
                    <a:gd name="connsiteX1" fmla="*/ 0 w 320254"/>
                    <a:gd name="connsiteY1" fmla="*/ 0 h 96444"/>
                    <a:gd name="connsiteX2" fmla="*/ 105064 w 320254"/>
                    <a:gd name="connsiteY2" fmla="*/ 96444 h 96444"/>
                    <a:gd name="connsiteX3" fmla="*/ 303799 w 320254"/>
                    <a:gd name="connsiteY3" fmla="*/ 96444 h 96444"/>
                    <a:gd name="connsiteX4" fmla="*/ 320255 w 320254"/>
                    <a:gd name="connsiteY4" fmla="*/ 0 h 96444"/>
                    <a:gd name="connsiteX5" fmla="*/ 318989 w 320254"/>
                    <a:gd name="connsiteY5" fmla="*/ 0 h 96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254" h="96444">
                      <a:moveTo>
                        <a:pt x="318989" y="0"/>
                      </a:moveTo>
                      <a:lnTo>
                        <a:pt x="0" y="0"/>
                      </a:lnTo>
                      <a:cubicBezTo>
                        <a:pt x="3797" y="53298"/>
                        <a:pt x="48101" y="96444"/>
                        <a:pt x="105064" y="96444"/>
                      </a:cubicBezTo>
                      <a:lnTo>
                        <a:pt x="303799" y="96444"/>
                      </a:lnTo>
                      <a:lnTo>
                        <a:pt x="320255" y="0"/>
                      </a:lnTo>
                      <a:lnTo>
                        <a:pt x="318989" y="0"/>
                      </a:lnTo>
                      <a:close/>
                    </a:path>
                  </a:pathLst>
                </a:custGeom>
                <a:solidFill>
                  <a:srgbClr val="F74020"/>
                </a:solidFill>
                <a:ln w="12654" cap="flat">
                  <a:noFill/>
                  <a:prstDash val="solid"/>
                  <a:miter/>
                </a:ln>
              </p:spPr>
              <p:txBody>
                <a:bodyPr rtlCol="0" anchor="ctr"/>
                <a:lstStyle/>
                <a:p>
                  <a:endParaRPr lang="zh-CN" altLang="en-US" sz="675"/>
                </a:p>
              </p:txBody>
            </p:sp>
            <p:sp>
              <p:nvSpPr>
                <p:cNvPr id="115" name="任意形状 114">
                  <a:extLst>
                    <a:ext uri="{FF2B5EF4-FFF2-40B4-BE49-F238E27FC236}">
                      <a16:creationId xmlns:a16="http://schemas.microsoft.com/office/drawing/2014/main" id="{27ED03B4-375B-AE2C-6AAE-5DDA4CFF9C17}"/>
                    </a:ext>
                  </a:extLst>
                </p:cNvPr>
                <p:cNvSpPr/>
                <p:nvPr/>
              </p:nvSpPr>
              <p:spPr>
                <a:xfrm>
                  <a:off x="19434518" y="1512120"/>
                  <a:ext cx="111392" cy="48222"/>
                </a:xfrm>
                <a:custGeom>
                  <a:avLst/>
                  <a:gdLst>
                    <a:gd name="connsiteX0" fmla="*/ 102532 w 111392"/>
                    <a:gd name="connsiteY0" fmla="*/ 48222 h 48222"/>
                    <a:gd name="connsiteX1" fmla="*/ 111393 w 111392"/>
                    <a:gd name="connsiteY1" fmla="*/ 0 h 48222"/>
                    <a:gd name="connsiteX2" fmla="*/ 54431 w 111392"/>
                    <a:gd name="connsiteY2" fmla="*/ 0 h 48222"/>
                    <a:gd name="connsiteX3" fmla="*/ 8861 w 111392"/>
                    <a:gd name="connsiteY3" fmla="*/ 0 h 48222"/>
                    <a:gd name="connsiteX4" fmla="*/ 0 w 111392"/>
                    <a:gd name="connsiteY4" fmla="*/ 48222 h 48222"/>
                    <a:gd name="connsiteX5" fmla="*/ 45570 w 111392"/>
                    <a:gd name="connsiteY5" fmla="*/ 48222 h 48222"/>
                    <a:gd name="connsiteX6" fmla="*/ 102532 w 111392"/>
                    <a:gd name="connsiteY6" fmla="*/ 48222 h 48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392" h="48222">
                      <a:moveTo>
                        <a:pt x="102532" y="48222"/>
                      </a:moveTo>
                      <a:lnTo>
                        <a:pt x="111393" y="0"/>
                      </a:lnTo>
                      <a:lnTo>
                        <a:pt x="54431" y="0"/>
                      </a:lnTo>
                      <a:lnTo>
                        <a:pt x="8861" y="0"/>
                      </a:lnTo>
                      <a:lnTo>
                        <a:pt x="0" y="48222"/>
                      </a:lnTo>
                      <a:lnTo>
                        <a:pt x="45570" y="48222"/>
                      </a:lnTo>
                      <a:lnTo>
                        <a:pt x="102532" y="48222"/>
                      </a:lnTo>
                      <a:close/>
                    </a:path>
                  </a:pathLst>
                </a:custGeom>
                <a:solidFill>
                  <a:srgbClr val="F74020"/>
                </a:solidFill>
                <a:ln w="12654" cap="flat">
                  <a:noFill/>
                  <a:prstDash val="solid"/>
                  <a:miter/>
                </a:ln>
              </p:spPr>
              <p:txBody>
                <a:bodyPr rtlCol="0" anchor="ctr"/>
                <a:lstStyle/>
                <a:p>
                  <a:endParaRPr lang="zh-CN" altLang="en-US" sz="675"/>
                </a:p>
              </p:txBody>
            </p:sp>
            <p:sp>
              <p:nvSpPr>
                <p:cNvPr id="116" name="任意形状 115">
                  <a:extLst>
                    <a:ext uri="{FF2B5EF4-FFF2-40B4-BE49-F238E27FC236}">
                      <a16:creationId xmlns:a16="http://schemas.microsoft.com/office/drawing/2014/main" id="{EF013CB8-AA6A-F0C0-4F70-AD556758027B}"/>
                    </a:ext>
                  </a:extLst>
                </p:cNvPr>
                <p:cNvSpPr/>
                <p:nvPr/>
              </p:nvSpPr>
              <p:spPr>
                <a:xfrm>
                  <a:off x="19406670" y="1654249"/>
                  <a:ext cx="115190" cy="73601"/>
                </a:xfrm>
                <a:custGeom>
                  <a:avLst/>
                  <a:gdLst>
                    <a:gd name="connsiteX0" fmla="*/ 112659 w 115190"/>
                    <a:gd name="connsiteY0" fmla="*/ 73602 h 73601"/>
                    <a:gd name="connsiteX1" fmla="*/ 106330 w 115190"/>
                    <a:gd name="connsiteY1" fmla="*/ 49491 h 73601"/>
                    <a:gd name="connsiteX2" fmla="*/ 115190 w 115190"/>
                    <a:gd name="connsiteY2" fmla="*/ 0 h 73601"/>
                    <a:gd name="connsiteX3" fmla="*/ 11392 w 115190"/>
                    <a:gd name="connsiteY3" fmla="*/ 0 h 73601"/>
                    <a:gd name="connsiteX4" fmla="*/ 1266 w 115190"/>
                    <a:gd name="connsiteY4" fmla="*/ 58374 h 73601"/>
                    <a:gd name="connsiteX5" fmla="*/ 0 w 115190"/>
                    <a:gd name="connsiteY5" fmla="*/ 73602 h 73601"/>
                    <a:gd name="connsiteX6" fmla="*/ 112659 w 115190"/>
                    <a:gd name="connsiteY6" fmla="*/ 73602 h 73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90" h="73601">
                      <a:moveTo>
                        <a:pt x="112659" y="73602"/>
                      </a:moveTo>
                      <a:cubicBezTo>
                        <a:pt x="107595" y="67257"/>
                        <a:pt x="105064" y="58374"/>
                        <a:pt x="106330" y="49491"/>
                      </a:cubicBezTo>
                      <a:lnTo>
                        <a:pt x="115190" y="0"/>
                      </a:lnTo>
                      <a:lnTo>
                        <a:pt x="11392" y="0"/>
                      </a:lnTo>
                      <a:lnTo>
                        <a:pt x="1266" y="58374"/>
                      </a:lnTo>
                      <a:cubicBezTo>
                        <a:pt x="1266" y="63450"/>
                        <a:pt x="0" y="68526"/>
                        <a:pt x="0" y="73602"/>
                      </a:cubicBezTo>
                      <a:lnTo>
                        <a:pt x="112659" y="73602"/>
                      </a:lnTo>
                      <a:close/>
                    </a:path>
                  </a:pathLst>
                </a:custGeom>
                <a:solidFill>
                  <a:srgbClr val="F74020"/>
                </a:solidFill>
                <a:ln w="12654" cap="flat">
                  <a:noFill/>
                  <a:prstDash val="solid"/>
                  <a:miter/>
                </a:ln>
              </p:spPr>
              <p:txBody>
                <a:bodyPr rtlCol="0" anchor="ctr"/>
                <a:lstStyle/>
                <a:p>
                  <a:endParaRPr lang="zh-CN" altLang="en-US" sz="675"/>
                </a:p>
              </p:txBody>
            </p:sp>
            <p:sp>
              <p:nvSpPr>
                <p:cNvPr id="117" name="任意形状 116">
                  <a:extLst>
                    <a:ext uri="{FF2B5EF4-FFF2-40B4-BE49-F238E27FC236}">
                      <a16:creationId xmlns:a16="http://schemas.microsoft.com/office/drawing/2014/main" id="{68F2B7E9-205A-6325-8B6D-3A374400613B}"/>
                    </a:ext>
                  </a:extLst>
                </p:cNvPr>
                <p:cNvSpPr/>
                <p:nvPr/>
              </p:nvSpPr>
              <p:spPr>
                <a:xfrm>
                  <a:off x="19420594" y="1579378"/>
                  <a:ext cx="113924" cy="59642"/>
                </a:xfrm>
                <a:custGeom>
                  <a:avLst/>
                  <a:gdLst>
                    <a:gd name="connsiteX0" fmla="*/ 102532 w 113924"/>
                    <a:gd name="connsiteY0" fmla="*/ 59643 h 59642"/>
                    <a:gd name="connsiteX1" fmla="*/ 113925 w 113924"/>
                    <a:gd name="connsiteY1" fmla="*/ 0 h 59642"/>
                    <a:gd name="connsiteX2" fmla="*/ 58228 w 113924"/>
                    <a:gd name="connsiteY2" fmla="*/ 0 h 59642"/>
                    <a:gd name="connsiteX3" fmla="*/ 11392 w 113924"/>
                    <a:gd name="connsiteY3" fmla="*/ 0 h 59642"/>
                    <a:gd name="connsiteX4" fmla="*/ 0 w 113924"/>
                    <a:gd name="connsiteY4" fmla="*/ 59643 h 59642"/>
                    <a:gd name="connsiteX5" fmla="*/ 46836 w 113924"/>
                    <a:gd name="connsiteY5" fmla="*/ 59643 h 59642"/>
                    <a:gd name="connsiteX6" fmla="*/ 102532 w 113924"/>
                    <a:gd name="connsiteY6" fmla="*/ 59643 h 5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924" h="59642">
                      <a:moveTo>
                        <a:pt x="102532" y="59643"/>
                      </a:moveTo>
                      <a:lnTo>
                        <a:pt x="113925" y="0"/>
                      </a:lnTo>
                      <a:lnTo>
                        <a:pt x="58228" y="0"/>
                      </a:lnTo>
                      <a:lnTo>
                        <a:pt x="11392" y="0"/>
                      </a:lnTo>
                      <a:lnTo>
                        <a:pt x="0" y="59643"/>
                      </a:lnTo>
                      <a:lnTo>
                        <a:pt x="46836" y="59643"/>
                      </a:lnTo>
                      <a:lnTo>
                        <a:pt x="102532" y="59643"/>
                      </a:lnTo>
                      <a:close/>
                    </a:path>
                  </a:pathLst>
                </a:custGeom>
                <a:solidFill>
                  <a:srgbClr val="F74020"/>
                </a:solidFill>
                <a:ln w="12654" cap="flat">
                  <a:noFill/>
                  <a:prstDash val="solid"/>
                  <a:miter/>
                </a:ln>
              </p:spPr>
              <p:txBody>
                <a:bodyPr rtlCol="0" anchor="ctr"/>
                <a:lstStyle/>
                <a:p>
                  <a:endParaRPr lang="zh-CN" altLang="en-US" sz="675"/>
                </a:p>
              </p:txBody>
            </p:sp>
            <p:sp>
              <p:nvSpPr>
                <p:cNvPr id="118" name="任意形状 117">
                  <a:extLst>
                    <a:ext uri="{FF2B5EF4-FFF2-40B4-BE49-F238E27FC236}">
                      <a16:creationId xmlns:a16="http://schemas.microsoft.com/office/drawing/2014/main" id="{F41D3EF1-5449-91EE-74E2-72B437A97E9B}"/>
                    </a:ext>
                  </a:extLst>
                </p:cNvPr>
                <p:cNvSpPr/>
                <p:nvPr/>
              </p:nvSpPr>
              <p:spPr>
                <a:xfrm>
                  <a:off x="19445910" y="1461360"/>
                  <a:ext cx="137975" cy="32994"/>
                </a:xfrm>
                <a:custGeom>
                  <a:avLst/>
                  <a:gdLst>
                    <a:gd name="connsiteX0" fmla="*/ 103798 w 137975"/>
                    <a:gd name="connsiteY0" fmla="*/ 32994 h 32994"/>
                    <a:gd name="connsiteX1" fmla="*/ 137975 w 137975"/>
                    <a:gd name="connsiteY1" fmla="*/ 0 h 32994"/>
                    <a:gd name="connsiteX2" fmla="*/ 6329 w 137975"/>
                    <a:gd name="connsiteY2" fmla="*/ 0 h 32994"/>
                    <a:gd name="connsiteX3" fmla="*/ 6329 w 137975"/>
                    <a:gd name="connsiteY3" fmla="*/ 0 h 32994"/>
                    <a:gd name="connsiteX4" fmla="*/ 0 w 137975"/>
                    <a:gd name="connsiteY4" fmla="*/ 32994 h 32994"/>
                    <a:gd name="connsiteX5" fmla="*/ 103798 w 137975"/>
                    <a:gd name="connsiteY5" fmla="*/ 32994 h 32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975" h="32994">
                      <a:moveTo>
                        <a:pt x="103798" y="32994"/>
                      </a:moveTo>
                      <a:cubicBezTo>
                        <a:pt x="107595" y="16497"/>
                        <a:pt x="121520" y="3807"/>
                        <a:pt x="137975" y="0"/>
                      </a:cubicBezTo>
                      <a:lnTo>
                        <a:pt x="6329" y="0"/>
                      </a:lnTo>
                      <a:cubicBezTo>
                        <a:pt x="6329" y="0"/>
                        <a:pt x="6329" y="0"/>
                        <a:pt x="6329" y="0"/>
                      </a:cubicBezTo>
                      <a:lnTo>
                        <a:pt x="0" y="32994"/>
                      </a:lnTo>
                      <a:lnTo>
                        <a:pt x="103798" y="32994"/>
                      </a:lnTo>
                      <a:close/>
                    </a:path>
                  </a:pathLst>
                </a:custGeom>
                <a:solidFill>
                  <a:srgbClr val="F74020"/>
                </a:solidFill>
                <a:ln w="12654" cap="flat">
                  <a:noFill/>
                  <a:prstDash val="solid"/>
                  <a:miter/>
                </a:ln>
              </p:spPr>
              <p:txBody>
                <a:bodyPr rtlCol="0" anchor="ctr"/>
                <a:lstStyle/>
                <a:p>
                  <a:endParaRPr lang="zh-CN" altLang="en-US" sz="675"/>
                </a:p>
              </p:txBody>
            </p:sp>
            <p:sp>
              <p:nvSpPr>
                <p:cNvPr id="119" name="任意形状 118">
                  <a:extLst>
                    <a:ext uri="{FF2B5EF4-FFF2-40B4-BE49-F238E27FC236}">
                      <a16:creationId xmlns:a16="http://schemas.microsoft.com/office/drawing/2014/main" id="{5D1E857D-F4B2-28FD-3EEF-202DF9E0B519}"/>
                    </a:ext>
                  </a:extLst>
                </p:cNvPr>
                <p:cNvSpPr/>
                <p:nvPr/>
              </p:nvSpPr>
              <p:spPr>
                <a:xfrm>
                  <a:off x="19504138" y="1362378"/>
                  <a:ext cx="635446" cy="20303"/>
                </a:xfrm>
                <a:custGeom>
                  <a:avLst/>
                  <a:gdLst>
                    <a:gd name="connsiteX0" fmla="*/ 286077 w 635446"/>
                    <a:gd name="connsiteY0" fmla="*/ 20304 h 20303"/>
                    <a:gd name="connsiteX1" fmla="*/ 0 w 635446"/>
                    <a:gd name="connsiteY1" fmla="*/ 20304 h 20303"/>
                    <a:gd name="connsiteX2" fmla="*/ 67089 w 635446"/>
                    <a:gd name="connsiteY2" fmla="*/ 0 h 20303"/>
                    <a:gd name="connsiteX3" fmla="*/ 568357 w 635446"/>
                    <a:gd name="connsiteY3" fmla="*/ 0 h 20303"/>
                    <a:gd name="connsiteX4" fmla="*/ 635446 w 635446"/>
                    <a:gd name="connsiteY4" fmla="*/ 20304 h 20303"/>
                    <a:gd name="connsiteX5" fmla="*/ 286077 w 635446"/>
                    <a:gd name="connsiteY5" fmla="*/ 20304 h 20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5446" h="20303">
                      <a:moveTo>
                        <a:pt x="286077" y="20304"/>
                      </a:moveTo>
                      <a:lnTo>
                        <a:pt x="0" y="20304"/>
                      </a:lnTo>
                      <a:cubicBezTo>
                        <a:pt x="18987" y="7614"/>
                        <a:pt x="41772" y="0"/>
                        <a:pt x="67089" y="0"/>
                      </a:cubicBezTo>
                      <a:lnTo>
                        <a:pt x="568357" y="0"/>
                      </a:lnTo>
                      <a:cubicBezTo>
                        <a:pt x="593674" y="0"/>
                        <a:pt x="616459" y="7614"/>
                        <a:pt x="635446" y="20304"/>
                      </a:cubicBezTo>
                      <a:lnTo>
                        <a:pt x="286077" y="20304"/>
                      </a:lnTo>
                      <a:close/>
                    </a:path>
                  </a:pathLst>
                </a:custGeom>
                <a:solidFill>
                  <a:srgbClr val="F74020"/>
                </a:solidFill>
                <a:ln w="12654" cap="flat">
                  <a:noFill/>
                  <a:prstDash val="solid"/>
                  <a:miter/>
                </a:ln>
              </p:spPr>
              <p:txBody>
                <a:bodyPr rtlCol="0" anchor="ctr"/>
                <a:lstStyle/>
                <a:p>
                  <a:endParaRPr lang="zh-CN" altLang="en-US" sz="675"/>
                </a:p>
              </p:txBody>
            </p:sp>
            <p:sp>
              <p:nvSpPr>
                <p:cNvPr id="120" name="任意形状 119">
                  <a:extLst>
                    <a:ext uri="{FF2B5EF4-FFF2-40B4-BE49-F238E27FC236}">
                      <a16:creationId xmlns:a16="http://schemas.microsoft.com/office/drawing/2014/main" id="{CC7EC3BF-BEC2-B2F6-823B-44ECB33953E5}"/>
                    </a:ext>
                  </a:extLst>
                </p:cNvPr>
                <p:cNvSpPr/>
                <p:nvPr/>
              </p:nvSpPr>
              <p:spPr>
                <a:xfrm>
                  <a:off x="19763633" y="1740541"/>
                  <a:ext cx="769623" cy="97712"/>
                </a:xfrm>
                <a:custGeom>
                  <a:avLst/>
                  <a:gdLst>
                    <a:gd name="connsiteX0" fmla="*/ 267090 w 769623"/>
                    <a:gd name="connsiteY0" fmla="*/ 96444 h 97712"/>
                    <a:gd name="connsiteX1" fmla="*/ 0 w 769623"/>
                    <a:gd name="connsiteY1" fmla="*/ 96444 h 97712"/>
                    <a:gd name="connsiteX2" fmla="*/ 17722 w 769623"/>
                    <a:gd name="connsiteY2" fmla="*/ 0 h 97712"/>
                    <a:gd name="connsiteX3" fmla="*/ 769624 w 769623"/>
                    <a:gd name="connsiteY3" fmla="*/ 0 h 97712"/>
                    <a:gd name="connsiteX4" fmla="*/ 765826 w 769623"/>
                    <a:gd name="connsiteY4" fmla="*/ 22842 h 97712"/>
                    <a:gd name="connsiteX5" fmla="*/ 677218 w 769623"/>
                    <a:gd name="connsiteY5" fmla="*/ 97713 h 97712"/>
                    <a:gd name="connsiteX6" fmla="*/ 267090 w 769623"/>
                    <a:gd name="connsiteY6" fmla="*/ 97713 h 9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9623" h="97712">
                      <a:moveTo>
                        <a:pt x="267090" y="96444"/>
                      </a:moveTo>
                      <a:lnTo>
                        <a:pt x="0" y="96444"/>
                      </a:lnTo>
                      <a:lnTo>
                        <a:pt x="17722" y="0"/>
                      </a:lnTo>
                      <a:lnTo>
                        <a:pt x="769624" y="0"/>
                      </a:lnTo>
                      <a:cubicBezTo>
                        <a:pt x="767092" y="12690"/>
                        <a:pt x="765826" y="22842"/>
                        <a:pt x="765826" y="22842"/>
                      </a:cubicBezTo>
                      <a:cubicBezTo>
                        <a:pt x="758231" y="65988"/>
                        <a:pt x="720257" y="97713"/>
                        <a:pt x="677218" y="97713"/>
                      </a:cubicBezTo>
                      <a:lnTo>
                        <a:pt x="267090" y="97713"/>
                      </a:lnTo>
                      <a:close/>
                    </a:path>
                  </a:pathLst>
                </a:custGeom>
                <a:solidFill>
                  <a:srgbClr val="F74020"/>
                </a:solidFill>
                <a:ln w="12654" cap="flat">
                  <a:noFill/>
                  <a:prstDash val="solid"/>
                  <a:miter/>
                </a:ln>
              </p:spPr>
              <p:txBody>
                <a:bodyPr rtlCol="0" anchor="ctr"/>
                <a:lstStyle/>
                <a:p>
                  <a:endParaRPr lang="zh-CN" altLang="en-US" sz="675"/>
                </a:p>
              </p:txBody>
            </p:sp>
            <p:sp>
              <p:nvSpPr>
                <p:cNvPr id="121" name="任意形状 120">
                  <a:extLst>
                    <a:ext uri="{FF2B5EF4-FFF2-40B4-BE49-F238E27FC236}">
                      <a16:creationId xmlns:a16="http://schemas.microsoft.com/office/drawing/2014/main" id="{F1F555C4-8DA0-E4B9-2A43-279A3527C1B7}"/>
                    </a:ext>
                  </a:extLst>
                </p:cNvPr>
                <p:cNvSpPr/>
                <p:nvPr/>
              </p:nvSpPr>
              <p:spPr>
                <a:xfrm>
                  <a:off x="19813001" y="1512120"/>
                  <a:ext cx="110127" cy="48222"/>
                </a:xfrm>
                <a:custGeom>
                  <a:avLst/>
                  <a:gdLst>
                    <a:gd name="connsiteX0" fmla="*/ 44304 w 110127"/>
                    <a:gd name="connsiteY0" fmla="*/ 48222 h 48222"/>
                    <a:gd name="connsiteX1" fmla="*/ 102532 w 110127"/>
                    <a:gd name="connsiteY1" fmla="*/ 48222 h 48222"/>
                    <a:gd name="connsiteX2" fmla="*/ 110127 w 110127"/>
                    <a:gd name="connsiteY2" fmla="*/ 0 h 48222"/>
                    <a:gd name="connsiteX3" fmla="*/ 53165 w 110127"/>
                    <a:gd name="connsiteY3" fmla="*/ 0 h 48222"/>
                    <a:gd name="connsiteX4" fmla="*/ 7595 w 110127"/>
                    <a:gd name="connsiteY4" fmla="*/ 0 h 48222"/>
                    <a:gd name="connsiteX5" fmla="*/ 0 w 110127"/>
                    <a:gd name="connsiteY5" fmla="*/ 48222 h 48222"/>
                    <a:gd name="connsiteX6" fmla="*/ 44304 w 110127"/>
                    <a:gd name="connsiteY6" fmla="*/ 48222 h 48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127" h="48222">
                      <a:moveTo>
                        <a:pt x="44304" y="48222"/>
                      </a:moveTo>
                      <a:lnTo>
                        <a:pt x="102532" y="48222"/>
                      </a:lnTo>
                      <a:lnTo>
                        <a:pt x="110127" y="0"/>
                      </a:lnTo>
                      <a:lnTo>
                        <a:pt x="53165" y="0"/>
                      </a:lnTo>
                      <a:lnTo>
                        <a:pt x="7595" y="0"/>
                      </a:lnTo>
                      <a:lnTo>
                        <a:pt x="0" y="48222"/>
                      </a:lnTo>
                      <a:lnTo>
                        <a:pt x="44304" y="48222"/>
                      </a:lnTo>
                      <a:close/>
                    </a:path>
                  </a:pathLst>
                </a:custGeom>
                <a:solidFill>
                  <a:srgbClr val="F74020"/>
                </a:solidFill>
                <a:ln w="12654" cap="flat">
                  <a:noFill/>
                  <a:prstDash val="solid"/>
                  <a:miter/>
                </a:ln>
              </p:spPr>
              <p:txBody>
                <a:bodyPr rtlCol="0" anchor="ctr"/>
                <a:lstStyle/>
                <a:p>
                  <a:endParaRPr lang="zh-CN" altLang="en-US" sz="675"/>
                </a:p>
              </p:txBody>
            </p:sp>
            <p:sp>
              <p:nvSpPr>
                <p:cNvPr id="122" name="任意形状 121">
                  <a:extLst>
                    <a:ext uri="{FF2B5EF4-FFF2-40B4-BE49-F238E27FC236}">
                      <a16:creationId xmlns:a16="http://schemas.microsoft.com/office/drawing/2014/main" id="{E3BA76D0-D06D-092D-A741-46FBB8A7CA4F}"/>
                    </a:ext>
                  </a:extLst>
                </p:cNvPr>
                <p:cNvSpPr/>
                <p:nvPr/>
              </p:nvSpPr>
              <p:spPr>
                <a:xfrm>
                  <a:off x="20077559" y="1512120"/>
                  <a:ext cx="111392" cy="48222"/>
                </a:xfrm>
                <a:custGeom>
                  <a:avLst/>
                  <a:gdLst>
                    <a:gd name="connsiteX0" fmla="*/ 54431 w 111392"/>
                    <a:gd name="connsiteY0" fmla="*/ 0 h 48222"/>
                    <a:gd name="connsiteX1" fmla="*/ 8861 w 111392"/>
                    <a:gd name="connsiteY1" fmla="*/ 0 h 48222"/>
                    <a:gd name="connsiteX2" fmla="*/ 0 w 111392"/>
                    <a:gd name="connsiteY2" fmla="*/ 48222 h 48222"/>
                    <a:gd name="connsiteX3" fmla="*/ 45570 w 111392"/>
                    <a:gd name="connsiteY3" fmla="*/ 48222 h 48222"/>
                    <a:gd name="connsiteX4" fmla="*/ 102532 w 111392"/>
                    <a:gd name="connsiteY4" fmla="*/ 48222 h 48222"/>
                    <a:gd name="connsiteX5" fmla="*/ 111393 w 111392"/>
                    <a:gd name="connsiteY5" fmla="*/ 0 h 48222"/>
                    <a:gd name="connsiteX6" fmla="*/ 100001 w 111392"/>
                    <a:gd name="connsiteY6" fmla="*/ 0 h 48222"/>
                    <a:gd name="connsiteX7" fmla="*/ 54431 w 111392"/>
                    <a:gd name="connsiteY7" fmla="*/ 0 h 48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392" h="48222">
                      <a:moveTo>
                        <a:pt x="54431" y="0"/>
                      </a:moveTo>
                      <a:lnTo>
                        <a:pt x="8861" y="0"/>
                      </a:lnTo>
                      <a:lnTo>
                        <a:pt x="0" y="48222"/>
                      </a:lnTo>
                      <a:lnTo>
                        <a:pt x="45570" y="48222"/>
                      </a:lnTo>
                      <a:lnTo>
                        <a:pt x="102532" y="48222"/>
                      </a:lnTo>
                      <a:lnTo>
                        <a:pt x="111393" y="0"/>
                      </a:lnTo>
                      <a:lnTo>
                        <a:pt x="100001" y="0"/>
                      </a:lnTo>
                      <a:lnTo>
                        <a:pt x="54431" y="0"/>
                      </a:lnTo>
                      <a:close/>
                    </a:path>
                  </a:pathLst>
                </a:custGeom>
                <a:solidFill>
                  <a:srgbClr val="F74020"/>
                </a:solidFill>
                <a:ln w="12654" cap="flat">
                  <a:noFill/>
                  <a:prstDash val="solid"/>
                  <a:miter/>
                </a:ln>
              </p:spPr>
              <p:txBody>
                <a:bodyPr rtlCol="0" anchor="ctr"/>
                <a:lstStyle/>
                <a:p>
                  <a:endParaRPr lang="zh-CN" altLang="en-US" sz="675"/>
                </a:p>
              </p:txBody>
            </p:sp>
            <p:sp>
              <p:nvSpPr>
                <p:cNvPr id="123" name="任意形状 122">
                  <a:extLst>
                    <a:ext uri="{FF2B5EF4-FFF2-40B4-BE49-F238E27FC236}">
                      <a16:creationId xmlns:a16="http://schemas.microsoft.com/office/drawing/2014/main" id="{0DA3540C-947A-6107-05A3-14C0233916A2}"/>
                    </a:ext>
                  </a:extLst>
                </p:cNvPr>
                <p:cNvSpPr/>
                <p:nvPr/>
              </p:nvSpPr>
              <p:spPr>
                <a:xfrm>
                  <a:off x="19782621" y="1654249"/>
                  <a:ext cx="115190" cy="73601"/>
                </a:xfrm>
                <a:custGeom>
                  <a:avLst/>
                  <a:gdLst>
                    <a:gd name="connsiteX0" fmla="*/ 60760 w 115190"/>
                    <a:gd name="connsiteY0" fmla="*/ 0 h 73601"/>
                    <a:gd name="connsiteX1" fmla="*/ 13924 w 115190"/>
                    <a:gd name="connsiteY1" fmla="*/ 0 h 73601"/>
                    <a:gd name="connsiteX2" fmla="*/ 0 w 115190"/>
                    <a:gd name="connsiteY2" fmla="*/ 73602 h 73601"/>
                    <a:gd name="connsiteX3" fmla="*/ 46836 w 115190"/>
                    <a:gd name="connsiteY3" fmla="*/ 73602 h 73601"/>
                    <a:gd name="connsiteX4" fmla="*/ 102532 w 115190"/>
                    <a:gd name="connsiteY4" fmla="*/ 73602 h 73601"/>
                    <a:gd name="connsiteX5" fmla="*/ 115190 w 115190"/>
                    <a:gd name="connsiteY5" fmla="*/ 0 h 73601"/>
                    <a:gd name="connsiteX6" fmla="*/ 60760 w 115190"/>
                    <a:gd name="connsiteY6" fmla="*/ 0 h 73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90" h="73601">
                      <a:moveTo>
                        <a:pt x="60760" y="0"/>
                      </a:moveTo>
                      <a:lnTo>
                        <a:pt x="13924" y="0"/>
                      </a:lnTo>
                      <a:lnTo>
                        <a:pt x="0" y="73602"/>
                      </a:lnTo>
                      <a:lnTo>
                        <a:pt x="46836" y="73602"/>
                      </a:lnTo>
                      <a:lnTo>
                        <a:pt x="102532" y="73602"/>
                      </a:lnTo>
                      <a:lnTo>
                        <a:pt x="115190" y="0"/>
                      </a:lnTo>
                      <a:lnTo>
                        <a:pt x="60760" y="0"/>
                      </a:lnTo>
                      <a:close/>
                    </a:path>
                  </a:pathLst>
                </a:custGeom>
                <a:solidFill>
                  <a:srgbClr val="F74020"/>
                </a:solidFill>
                <a:ln w="12654" cap="flat">
                  <a:noFill/>
                  <a:prstDash val="solid"/>
                  <a:miter/>
                </a:ln>
              </p:spPr>
              <p:txBody>
                <a:bodyPr rtlCol="0" anchor="ctr"/>
                <a:lstStyle/>
                <a:p>
                  <a:endParaRPr lang="zh-CN" altLang="en-US" sz="675"/>
                </a:p>
              </p:txBody>
            </p:sp>
            <p:sp>
              <p:nvSpPr>
                <p:cNvPr id="124" name="任意形状 123">
                  <a:extLst>
                    <a:ext uri="{FF2B5EF4-FFF2-40B4-BE49-F238E27FC236}">
                      <a16:creationId xmlns:a16="http://schemas.microsoft.com/office/drawing/2014/main" id="{521FAFD0-D3B3-DFBA-5DAB-E3841FA68794}"/>
                    </a:ext>
                  </a:extLst>
                </p:cNvPr>
                <p:cNvSpPr/>
                <p:nvPr/>
              </p:nvSpPr>
              <p:spPr>
                <a:xfrm>
                  <a:off x="20037052" y="1654249"/>
                  <a:ext cx="125317" cy="74870"/>
                </a:xfrm>
                <a:custGeom>
                  <a:avLst/>
                  <a:gdLst>
                    <a:gd name="connsiteX0" fmla="*/ 24051 w 125317"/>
                    <a:gd name="connsiteY0" fmla="*/ 0 h 74870"/>
                    <a:gd name="connsiteX1" fmla="*/ 15190 w 125317"/>
                    <a:gd name="connsiteY1" fmla="*/ 48222 h 74870"/>
                    <a:gd name="connsiteX2" fmla="*/ 0 w 125317"/>
                    <a:gd name="connsiteY2" fmla="*/ 74871 h 74870"/>
                    <a:gd name="connsiteX3" fmla="*/ 112659 w 125317"/>
                    <a:gd name="connsiteY3" fmla="*/ 74871 h 74870"/>
                    <a:gd name="connsiteX4" fmla="*/ 125317 w 125317"/>
                    <a:gd name="connsiteY4" fmla="*/ 0 h 74870"/>
                    <a:gd name="connsiteX5" fmla="*/ 22785 w 125317"/>
                    <a:gd name="connsiteY5" fmla="*/ 0 h 74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317" h="74870">
                      <a:moveTo>
                        <a:pt x="24051" y="0"/>
                      </a:moveTo>
                      <a:lnTo>
                        <a:pt x="15190" y="48222"/>
                      </a:lnTo>
                      <a:cubicBezTo>
                        <a:pt x="13924" y="58374"/>
                        <a:pt x="7595" y="68526"/>
                        <a:pt x="0" y="74871"/>
                      </a:cubicBezTo>
                      <a:lnTo>
                        <a:pt x="112659" y="74871"/>
                      </a:lnTo>
                      <a:lnTo>
                        <a:pt x="125317" y="0"/>
                      </a:lnTo>
                      <a:lnTo>
                        <a:pt x="22785" y="0"/>
                      </a:lnTo>
                      <a:close/>
                    </a:path>
                  </a:pathLst>
                </a:custGeom>
                <a:solidFill>
                  <a:srgbClr val="F74020"/>
                </a:solidFill>
                <a:ln w="12654" cap="flat">
                  <a:noFill/>
                  <a:prstDash val="solid"/>
                  <a:miter/>
                </a:ln>
              </p:spPr>
              <p:txBody>
                <a:bodyPr rtlCol="0" anchor="ctr"/>
                <a:lstStyle/>
                <a:p>
                  <a:endParaRPr lang="zh-CN" altLang="en-US" sz="675"/>
                </a:p>
              </p:txBody>
            </p:sp>
            <p:sp>
              <p:nvSpPr>
                <p:cNvPr id="125" name="任意形状 124">
                  <a:extLst>
                    <a:ext uri="{FF2B5EF4-FFF2-40B4-BE49-F238E27FC236}">
                      <a16:creationId xmlns:a16="http://schemas.microsoft.com/office/drawing/2014/main" id="{35C8CE86-E513-1958-EABC-225AFC9D48F6}"/>
                    </a:ext>
                  </a:extLst>
                </p:cNvPr>
                <p:cNvSpPr/>
                <p:nvPr/>
              </p:nvSpPr>
              <p:spPr>
                <a:xfrm>
                  <a:off x="19799076" y="1579378"/>
                  <a:ext cx="112658" cy="59642"/>
                </a:xfrm>
                <a:custGeom>
                  <a:avLst/>
                  <a:gdLst>
                    <a:gd name="connsiteX0" fmla="*/ 45570 w 112658"/>
                    <a:gd name="connsiteY0" fmla="*/ 59643 h 59642"/>
                    <a:gd name="connsiteX1" fmla="*/ 102532 w 112658"/>
                    <a:gd name="connsiteY1" fmla="*/ 59643 h 59642"/>
                    <a:gd name="connsiteX2" fmla="*/ 112659 w 112658"/>
                    <a:gd name="connsiteY2" fmla="*/ 0 h 59642"/>
                    <a:gd name="connsiteX3" fmla="*/ 56962 w 112658"/>
                    <a:gd name="connsiteY3" fmla="*/ 0 h 59642"/>
                    <a:gd name="connsiteX4" fmla="*/ 10127 w 112658"/>
                    <a:gd name="connsiteY4" fmla="*/ 0 h 59642"/>
                    <a:gd name="connsiteX5" fmla="*/ 2532 w 112658"/>
                    <a:gd name="connsiteY5" fmla="*/ 45684 h 59642"/>
                    <a:gd name="connsiteX6" fmla="*/ 0 w 112658"/>
                    <a:gd name="connsiteY6" fmla="*/ 59643 h 59642"/>
                    <a:gd name="connsiteX7" fmla="*/ 45570 w 112658"/>
                    <a:gd name="connsiteY7" fmla="*/ 59643 h 5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58" h="59642">
                      <a:moveTo>
                        <a:pt x="45570" y="59643"/>
                      </a:moveTo>
                      <a:lnTo>
                        <a:pt x="102532" y="59643"/>
                      </a:lnTo>
                      <a:lnTo>
                        <a:pt x="112659" y="0"/>
                      </a:lnTo>
                      <a:lnTo>
                        <a:pt x="56962" y="0"/>
                      </a:lnTo>
                      <a:lnTo>
                        <a:pt x="10127" y="0"/>
                      </a:lnTo>
                      <a:lnTo>
                        <a:pt x="2532" y="45684"/>
                      </a:lnTo>
                      <a:lnTo>
                        <a:pt x="0" y="59643"/>
                      </a:lnTo>
                      <a:lnTo>
                        <a:pt x="45570" y="59643"/>
                      </a:lnTo>
                      <a:close/>
                    </a:path>
                  </a:pathLst>
                </a:custGeom>
                <a:solidFill>
                  <a:srgbClr val="F74020"/>
                </a:solidFill>
                <a:ln w="12654" cap="flat">
                  <a:noFill/>
                  <a:prstDash val="solid"/>
                  <a:miter/>
                </a:ln>
              </p:spPr>
              <p:txBody>
                <a:bodyPr rtlCol="0" anchor="ctr"/>
                <a:lstStyle/>
                <a:p>
                  <a:endParaRPr lang="zh-CN" altLang="en-US" sz="675"/>
                </a:p>
              </p:txBody>
            </p:sp>
            <p:sp>
              <p:nvSpPr>
                <p:cNvPr id="126" name="任意形状 125">
                  <a:extLst>
                    <a:ext uri="{FF2B5EF4-FFF2-40B4-BE49-F238E27FC236}">
                      <a16:creationId xmlns:a16="http://schemas.microsoft.com/office/drawing/2014/main" id="{38938723-8164-6919-B426-58D0B02505AE}"/>
                    </a:ext>
                  </a:extLst>
                </p:cNvPr>
                <p:cNvSpPr/>
                <p:nvPr/>
              </p:nvSpPr>
              <p:spPr>
                <a:xfrm>
                  <a:off x="20063635" y="1579378"/>
                  <a:ext cx="113924" cy="59642"/>
                </a:xfrm>
                <a:custGeom>
                  <a:avLst/>
                  <a:gdLst>
                    <a:gd name="connsiteX0" fmla="*/ 11392 w 113924"/>
                    <a:gd name="connsiteY0" fmla="*/ 0 h 59642"/>
                    <a:gd name="connsiteX1" fmla="*/ 0 w 113924"/>
                    <a:gd name="connsiteY1" fmla="*/ 59643 h 59642"/>
                    <a:gd name="connsiteX2" fmla="*/ 46836 w 113924"/>
                    <a:gd name="connsiteY2" fmla="*/ 59643 h 59642"/>
                    <a:gd name="connsiteX3" fmla="*/ 102532 w 113924"/>
                    <a:gd name="connsiteY3" fmla="*/ 59643 h 59642"/>
                    <a:gd name="connsiteX4" fmla="*/ 113925 w 113924"/>
                    <a:gd name="connsiteY4" fmla="*/ 0 h 59642"/>
                    <a:gd name="connsiteX5" fmla="*/ 56962 w 113924"/>
                    <a:gd name="connsiteY5" fmla="*/ 0 h 59642"/>
                    <a:gd name="connsiteX6" fmla="*/ 11392 w 113924"/>
                    <a:gd name="connsiteY6" fmla="*/ 0 h 5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924" h="59642">
                      <a:moveTo>
                        <a:pt x="11392" y="0"/>
                      </a:moveTo>
                      <a:lnTo>
                        <a:pt x="0" y="59643"/>
                      </a:lnTo>
                      <a:lnTo>
                        <a:pt x="46836" y="59643"/>
                      </a:lnTo>
                      <a:lnTo>
                        <a:pt x="102532" y="59643"/>
                      </a:lnTo>
                      <a:lnTo>
                        <a:pt x="113925" y="0"/>
                      </a:lnTo>
                      <a:lnTo>
                        <a:pt x="56962" y="0"/>
                      </a:lnTo>
                      <a:lnTo>
                        <a:pt x="11392" y="0"/>
                      </a:lnTo>
                      <a:close/>
                    </a:path>
                  </a:pathLst>
                </a:custGeom>
                <a:solidFill>
                  <a:srgbClr val="F74020"/>
                </a:solidFill>
                <a:ln w="12654" cap="flat">
                  <a:noFill/>
                  <a:prstDash val="solid"/>
                  <a:miter/>
                </a:ln>
              </p:spPr>
              <p:txBody>
                <a:bodyPr rtlCol="0" anchor="ctr"/>
                <a:lstStyle/>
                <a:p>
                  <a:endParaRPr lang="zh-CN" altLang="en-US" sz="675"/>
                </a:p>
              </p:txBody>
            </p:sp>
            <p:sp>
              <p:nvSpPr>
                <p:cNvPr id="127" name="任意形状 126">
                  <a:extLst>
                    <a:ext uri="{FF2B5EF4-FFF2-40B4-BE49-F238E27FC236}">
                      <a16:creationId xmlns:a16="http://schemas.microsoft.com/office/drawing/2014/main" id="{60AB8CFB-2B83-325F-54A1-FF8445062247}"/>
                    </a:ext>
                  </a:extLst>
                </p:cNvPr>
                <p:cNvSpPr/>
                <p:nvPr/>
              </p:nvSpPr>
              <p:spPr>
                <a:xfrm>
                  <a:off x="19824393" y="1460092"/>
                  <a:ext cx="108861" cy="34262"/>
                </a:xfrm>
                <a:custGeom>
                  <a:avLst/>
                  <a:gdLst>
                    <a:gd name="connsiteX0" fmla="*/ 102532 w 108861"/>
                    <a:gd name="connsiteY0" fmla="*/ 34263 h 34262"/>
                    <a:gd name="connsiteX1" fmla="*/ 108861 w 108861"/>
                    <a:gd name="connsiteY1" fmla="*/ 0 h 34262"/>
                    <a:gd name="connsiteX2" fmla="*/ 6329 w 108861"/>
                    <a:gd name="connsiteY2" fmla="*/ 0 h 34262"/>
                    <a:gd name="connsiteX3" fmla="*/ 0 w 108861"/>
                    <a:gd name="connsiteY3" fmla="*/ 34263 h 34262"/>
                    <a:gd name="connsiteX4" fmla="*/ 44304 w 108861"/>
                    <a:gd name="connsiteY4" fmla="*/ 34263 h 34262"/>
                    <a:gd name="connsiteX5" fmla="*/ 102532 w 108861"/>
                    <a:gd name="connsiteY5" fmla="*/ 34263 h 34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861" h="34262">
                      <a:moveTo>
                        <a:pt x="102532" y="34263"/>
                      </a:moveTo>
                      <a:lnTo>
                        <a:pt x="108861" y="0"/>
                      </a:lnTo>
                      <a:lnTo>
                        <a:pt x="6329" y="0"/>
                      </a:lnTo>
                      <a:lnTo>
                        <a:pt x="0" y="34263"/>
                      </a:lnTo>
                      <a:lnTo>
                        <a:pt x="44304" y="34263"/>
                      </a:lnTo>
                      <a:lnTo>
                        <a:pt x="102532" y="34263"/>
                      </a:lnTo>
                      <a:close/>
                    </a:path>
                  </a:pathLst>
                </a:custGeom>
                <a:solidFill>
                  <a:srgbClr val="F74020"/>
                </a:solidFill>
                <a:ln w="12654" cap="flat">
                  <a:noFill/>
                  <a:prstDash val="solid"/>
                  <a:miter/>
                </a:ln>
              </p:spPr>
              <p:txBody>
                <a:bodyPr rtlCol="0" anchor="ctr"/>
                <a:lstStyle/>
                <a:p>
                  <a:endParaRPr lang="zh-CN" altLang="en-US" sz="675"/>
                </a:p>
              </p:txBody>
            </p:sp>
            <p:sp>
              <p:nvSpPr>
                <p:cNvPr id="128" name="任意形状 127">
                  <a:extLst>
                    <a:ext uri="{FF2B5EF4-FFF2-40B4-BE49-F238E27FC236}">
                      <a16:creationId xmlns:a16="http://schemas.microsoft.com/office/drawing/2014/main" id="{E12D691F-726B-C494-4C2F-A4A19E74A487}"/>
                    </a:ext>
                  </a:extLst>
                </p:cNvPr>
                <p:cNvSpPr/>
                <p:nvPr/>
              </p:nvSpPr>
              <p:spPr>
                <a:xfrm>
                  <a:off x="20052242" y="1460092"/>
                  <a:ext cx="140506" cy="32993"/>
                </a:xfrm>
                <a:custGeom>
                  <a:avLst/>
                  <a:gdLst>
                    <a:gd name="connsiteX0" fmla="*/ 84811 w 140506"/>
                    <a:gd name="connsiteY0" fmla="*/ 0 h 32993"/>
                    <a:gd name="connsiteX1" fmla="*/ 0 w 140506"/>
                    <a:gd name="connsiteY1" fmla="*/ 0 h 32993"/>
                    <a:gd name="connsiteX2" fmla="*/ 34177 w 140506"/>
                    <a:gd name="connsiteY2" fmla="*/ 32994 h 32993"/>
                    <a:gd name="connsiteX3" fmla="*/ 140507 w 140506"/>
                    <a:gd name="connsiteY3" fmla="*/ 32994 h 32993"/>
                    <a:gd name="connsiteX4" fmla="*/ 139241 w 140506"/>
                    <a:gd name="connsiteY4" fmla="*/ 0 h 32993"/>
                    <a:gd name="connsiteX5" fmla="*/ 86076 w 140506"/>
                    <a:gd name="connsiteY5" fmla="*/ 0 h 32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506" h="32993">
                      <a:moveTo>
                        <a:pt x="84811" y="0"/>
                      </a:moveTo>
                      <a:lnTo>
                        <a:pt x="0" y="0"/>
                      </a:lnTo>
                      <a:cubicBezTo>
                        <a:pt x="16456" y="3807"/>
                        <a:pt x="30380" y="16497"/>
                        <a:pt x="34177" y="32994"/>
                      </a:cubicBezTo>
                      <a:lnTo>
                        <a:pt x="140507" y="32994"/>
                      </a:lnTo>
                      <a:cubicBezTo>
                        <a:pt x="140507" y="21573"/>
                        <a:pt x="140507" y="10152"/>
                        <a:pt x="139241" y="0"/>
                      </a:cubicBezTo>
                      <a:lnTo>
                        <a:pt x="86076" y="0"/>
                      </a:lnTo>
                      <a:close/>
                    </a:path>
                  </a:pathLst>
                </a:custGeom>
                <a:solidFill>
                  <a:srgbClr val="F74020"/>
                </a:solidFill>
                <a:ln w="12654" cap="flat">
                  <a:noFill/>
                  <a:prstDash val="solid"/>
                  <a:miter/>
                </a:ln>
              </p:spPr>
              <p:txBody>
                <a:bodyPr rtlCol="0" anchor="ctr"/>
                <a:lstStyle/>
                <a:p>
                  <a:endParaRPr lang="zh-CN" altLang="en-US" sz="675"/>
                </a:p>
              </p:txBody>
            </p:sp>
            <p:sp>
              <p:nvSpPr>
                <p:cNvPr id="129" name="任意形状 128">
                  <a:extLst>
                    <a:ext uri="{FF2B5EF4-FFF2-40B4-BE49-F238E27FC236}">
                      <a16:creationId xmlns:a16="http://schemas.microsoft.com/office/drawing/2014/main" id="{8D3B09A2-9D70-478F-8DAA-573DE2DC98F4}"/>
                    </a:ext>
                  </a:extLst>
                </p:cNvPr>
                <p:cNvSpPr/>
                <p:nvPr/>
              </p:nvSpPr>
              <p:spPr>
                <a:xfrm>
                  <a:off x="19458568" y="1405525"/>
                  <a:ext cx="725319" cy="32994"/>
                </a:xfrm>
                <a:custGeom>
                  <a:avLst/>
                  <a:gdLst>
                    <a:gd name="connsiteX0" fmla="*/ 375951 w 725319"/>
                    <a:gd name="connsiteY0" fmla="*/ 32994 h 32994"/>
                    <a:gd name="connsiteX1" fmla="*/ 725320 w 725319"/>
                    <a:gd name="connsiteY1" fmla="*/ 32994 h 32994"/>
                    <a:gd name="connsiteX2" fmla="*/ 705067 w 725319"/>
                    <a:gd name="connsiteY2" fmla="*/ 0 h 32994"/>
                    <a:gd name="connsiteX3" fmla="*/ 20253 w 725319"/>
                    <a:gd name="connsiteY3" fmla="*/ 0 h 32994"/>
                    <a:gd name="connsiteX4" fmla="*/ 0 w 725319"/>
                    <a:gd name="connsiteY4" fmla="*/ 32994 h 32994"/>
                    <a:gd name="connsiteX5" fmla="*/ 375951 w 725319"/>
                    <a:gd name="connsiteY5" fmla="*/ 32994 h 32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5319" h="32994">
                      <a:moveTo>
                        <a:pt x="375951" y="32994"/>
                      </a:moveTo>
                      <a:lnTo>
                        <a:pt x="725320" y="32994"/>
                      </a:lnTo>
                      <a:cubicBezTo>
                        <a:pt x="720257" y="20304"/>
                        <a:pt x="713927" y="8883"/>
                        <a:pt x="705067" y="0"/>
                      </a:cubicBezTo>
                      <a:lnTo>
                        <a:pt x="20253" y="0"/>
                      </a:lnTo>
                      <a:cubicBezTo>
                        <a:pt x="11392" y="10152"/>
                        <a:pt x="5063" y="21573"/>
                        <a:pt x="0" y="32994"/>
                      </a:cubicBezTo>
                      <a:lnTo>
                        <a:pt x="375951" y="32994"/>
                      </a:lnTo>
                      <a:close/>
                    </a:path>
                  </a:pathLst>
                </a:custGeom>
                <a:solidFill>
                  <a:srgbClr val="F74020"/>
                </a:solidFill>
                <a:ln w="12654" cap="flat">
                  <a:noFill/>
                  <a:prstDash val="solid"/>
                  <a:miter/>
                </a:ln>
              </p:spPr>
              <p:txBody>
                <a:bodyPr rtlCol="0" anchor="ctr"/>
                <a:lstStyle/>
                <a:p>
                  <a:endParaRPr lang="zh-CN" altLang="en-US" sz="675"/>
                </a:p>
              </p:txBody>
            </p:sp>
            <p:sp>
              <p:nvSpPr>
                <p:cNvPr id="130" name="任意形状 129">
                  <a:extLst>
                    <a:ext uri="{FF2B5EF4-FFF2-40B4-BE49-F238E27FC236}">
                      <a16:creationId xmlns:a16="http://schemas.microsoft.com/office/drawing/2014/main" id="{EA654B9D-646C-D874-421E-73E6E9125E85}"/>
                    </a:ext>
                  </a:extLst>
                </p:cNvPr>
                <p:cNvSpPr/>
                <p:nvPr/>
              </p:nvSpPr>
              <p:spPr>
                <a:xfrm>
                  <a:off x="19844646" y="1381414"/>
                  <a:ext cx="12658" cy="1269"/>
                </a:xfrm>
                <a:custGeom>
                  <a:avLst/>
                  <a:gdLst>
                    <a:gd name="connsiteX0" fmla="*/ 0 w 12658"/>
                    <a:gd name="connsiteY0" fmla="*/ 0 h 1269"/>
                    <a:gd name="connsiteX1" fmla="*/ 0 w 12658"/>
                    <a:gd name="connsiteY1" fmla="*/ 1269 h 1269"/>
                  </a:gdLst>
                  <a:ahLst/>
                  <a:cxnLst>
                    <a:cxn ang="0">
                      <a:pos x="connsiteX0" y="connsiteY0"/>
                    </a:cxn>
                    <a:cxn ang="0">
                      <a:pos x="connsiteX1" y="connsiteY1"/>
                    </a:cxn>
                  </a:cxnLst>
                  <a:rect l="l" t="t" r="r" b="b"/>
                  <a:pathLst>
                    <a:path w="12658" h="1269">
                      <a:moveTo>
                        <a:pt x="0" y="0"/>
                      </a:moveTo>
                      <a:lnTo>
                        <a:pt x="0" y="1269"/>
                      </a:lnTo>
                    </a:path>
                  </a:pathLst>
                </a:custGeom>
                <a:ln w="12654" cap="flat">
                  <a:noFill/>
                  <a:prstDash val="solid"/>
                  <a:miter/>
                </a:ln>
              </p:spPr>
              <p:txBody>
                <a:bodyPr rtlCol="0" anchor="ctr"/>
                <a:lstStyle/>
                <a:p>
                  <a:endParaRPr lang="zh-CN" altLang="en-US" sz="675"/>
                </a:p>
              </p:txBody>
            </p:sp>
          </p:grpSp>
          <p:sp>
            <p:nvSpPr>
              <p:cNvPr id="107" name="任意形状 106">
                <a:extLst>
                  <a:ext uri="{FF2B5EF4-FFF2-40B4-BE49-F238E27FC236}">
                    <a16:creationId xmlns:a16="http://schemas.microsoft.com/office/drawing/2014/main" id="{760B2612-51E9-5DD6-6662-5DF401A53CB6}"/>
                  </a:ext>
                </a:extLst>
              </p:cNvPr>
              <p:cNvSpPr/>
              <p:nvPr/>
            </p:nvSpPr>
            <p:spPr>
              <a:xfrm>
                <a:off x="22782635" y="1354765"/>
                <a:ext cx="96202" cy="96444"/>
              </a:xfrm>
              <a:custGeom>
                <a:avLst/>
                <a:gdLst>
                  <a:gd name="connsiteX0" fmla="*/ 48101 w 96202"/>
                  <a:gd name="connsiteY0" fmla="*/ 96444 h 96444"/>
                  <a:gd name="connsiteX1" fmla="*/ 0 w 96202"/>
                  <a:gd name="connsiteY1" fmla="*/ 48222 h 96444"/>
                  <a:gd name="connsiteX2" fmla="*/ 48101 w 96202"/>
                  <a:gd name="connsiteY2" fmla="*/ 0 h 96444"/>
                  <a:gd name="connsiteX3" fmla="*/ 96203 w 96202"/>
                  <a:gd name="connsiteY3" fmla="*/ 48222 h 96444"/>
                  <a:gd name="connsiteX4" fmla="*/ 48101 w 96202"/>
                  <a:gd name="connsiteY4" fmla="*/ 96444 h 9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202" h="96444">
                    <a:moveTo>
                      <a:pt x="48101" y="96444"/>
                    </a:moveTo>
                    <a:cubicBezTo>
                      <a:pt x="21519" y="96444"/>
                      <a:pt x="0" y="74871"/>
                      <a:pt x="0" y="48222"/>
                    </a:cubicBezTo>
                    <a:cubicBezTo>
                      <a:pt x="0" y="21573"/>
                      <a:pt x="21519" y="0"/>
                      <a:pt x="48101" y="0"/>
                    </a:cubicBezTo>
                    <a:cubicBezTo>
                      <a:pt x="74684" y="0"/>
                      <a:pt x="96203" y="21573"/>
                      <a:pt x="96203" y="48222"/>
                    </a:cubicBezTo>
                    <a:cubicBezTo>
                      <a:pt x="96203" y="74871"/>
                      <a:pt x="74684" y="96444"/>
                      <a:pt x="48101" y="96444"/>
                    </a:cubicBezTo>
                    <a:close/>
                  </a:path>
                </a:pathLst>
              </a:custGeom>
              <a:solidFill>
                <a:srgbClr val="F74020"/>
              </a:solidFill>
              <a:ln w="12654" cap="flat">
                <a:noFill/>
                <a:prstDash val="solid"/>
                <a:miter/>
              </a:ln>
            </p:spPr>
            <p:txBody>
              <a:bodyPr rtlCol="0" anchor="ctr"/>
              <a:lstStyle/>
              <a:p>
                <a:endParaRPr lang="zh-CN" altLang="en-US" sz="675"/>
              </a:p>
            </p:txBody>
          </p:sp>
        </p:grpSp>
        <p:grpSp>
          <p:nvGrpSpPr>
            <p:cNvPr id="97" name="图形 36">
              <a:extLst>
                <a:ext uri="{FF2B5EF4-FFF2-40B4-BE49-F238E27FC236}">
                  <a16:creationId xmlns:a16="http://schemas.microsoft.com/office/drawing/2014/main" id="{2F67D5D8-9FF7-82AC-D514-BD21BF571370}"/>
                </a:ext>
              </a:extLst>
            </p:cNvPr>
            <p:cNvGrpSpPr/>
            <p:nvPr/>
          </p:nvGrpSpPr>
          <p:grpSpPr>
            <a:xfrm>
              <a:off x="20715537" y="1329385"/>
              <a:ext cx="2136719" cy="508868"/>
              <a:chOff x="20715537" y="1329385"/>
              <a:chExt cx="2136719" cy="508868"/>
            </a:xfrm>
            <a:solidFill>
              <a:srgbClr val="7B7A7B"/>
            </a:solidFill>
          </p:grpSpPr>
          <p:sp>
            <p:nvSpPr>
              <p:cNvPr id="98" name="任意形状 97">
                <a:extLst>
                  <a:ext uri="{FF2B5EF4-FFF2-40B4-BE49-F238E27FC236}">
                    <a16:creationId xmlns:a16="http://schemas.microsoft.com/office/drawing/2014/main" id="{F3386B3C-C969-26A5-262E-820381AE88BB}"/>
                  </a:ext>
                </a:extLst>
              </p:cNvPr>
              <p:cNvSpPr/>
              <p:nvPr/>
            </p:nvSpPr>
            <p:spPr>
              <a:xfrm>
                <a:off x="21911745" y="1460092"/>
                <a:ext cx="373419" cy="375624"/>
              </a:xfrm>
              <a:custGeom>
                <a:avLst/>
                <a:gdLst>
                  <a:gd name="connsiteX0" fmla="*/ 262027 w 373419"/>
                  <a:gd name="connsiteY0" fmla="*/ 0 h 375624"/>
                  <a:gd name="connsiteX1" fmla="*/ 202533 w 373419"/>
                  <a:gd name="connsiteY1" fmla="*/ 0 h 375624"/>
                  <a:gd name="connsiteX2" fmla="*/ 183545 w 373419"/>
                  <a:gd name="connsiteY2" fmla="*/ 107865 h 375624"/>
                  <a:gd name="connsiteX3" fmla="*/ 54431 w 373419"/>
                  <a:gd name="connsiteY3" fmla="*/ 107865 h 375624"/>
                  <a:gd name="connsiteX4" fmla="*/ 45570 w 373419"/>
                  <a:gd name="connsiteY4" fmla="*/ 159894 h 375624"/>
                  <a:gd name="connsiteX5" fmla="*/ 174684 w 373419"/>
                  <a:gd name="connsiteY5" fmla="*/ 159894 h 375624"/>
                  <a:gd name="connsiteX6" fmla="*/ 146836 w 373419"/>
                  <a:gd name="connsiteY6" fmla="*/ 322326 h 375624"/>
                  <a:gd name="connsiteX7" fmla="*/ 6329 w 373419"/>
                  <a:gd name="connsiteY7" fmla="*/ 322326 h 375624"/>
                  <a:gd name="connsiteX8" fmla="*/ 0 w 373419"/>
                  <a:gd name="connsiteY8" fmla="*/ 375624 h 375624"/>
                  <a:gd name="connsiteX9" fmla="*/ 343040 w 373419"/>
                  <a:gd name="connsiteY9" fmla="*/ 375624 h 375624"/>
                  <a:gd name="connsiteX10" fmla="*/ 350635 w 373419"/>
                  <a:gd name="connsiteY10" fmla="*/ 322326 h 375624"/>
                  <a:gd name="connsiteX11" fmla="*/ 206330 w 373419"/>
                  <a:gd name="connsiteY11" fmla="*/ 322326 h 375624"/>
                  <a:gd name="connsiteX12" fmla="*/ 234178 w 373419"/>
                  <a:gd name="connsiteY12" fmla="*/ 159894 h 375624"/>
                  <a:gd name="connsiteX13" fmla="*/ 364559 w 373419"/>
                  <a:gd name="connsiteY13" fmla="*/ 159894 h 375624"/>
                  <a:gd name="connsiteX14" fmla="*/ 373420 w 373419"/>
                  <a:gd name="connsiteY14" fmla="*/ 107865 h 375624"/>
                  <a:gd name="connsiteX15" fmla="*/ 244305 w 373419"/>
                  <a:gd name="connsiteY15" fmla="*/ 107865 h 375624"/>
                  <a:gd name="connsiteX16" fmla="*/ 262027 w 373419"/>
                  <a:gd name="connsiteY16" fmla="*/ 0 h 375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73419" h="375624">
                    <a:moveTo>
                      <a:pt x="262027" y="0"/>
                    </a:moveTo>
                    <a:lnTo>
                      <a:pt x="202533" y="0"/>
                    </a:lnTo>
                    <a:lnTo>
                      <a:pt x="183545" y="107865"/>
                    </a:lnTo>
                    <a:lnTo>
                      <a:pt x="54431" y="107865"/>
                    </a:lnTo>
                    <a:lnTo>
                      <a:pt x="45570" y="159894"/>
                    </a:lnTo>
                    <a:lnTo>
                      <a:pt x="174684" y="159894"/>
                    </a:lnTo>
                    <a:lnTo>
                      <a:pt x="146836" y="322326"/>
                    </a:lnTo>
                    <a:lnTo>
                      <a:pt x="6329" y="322326"/>
                    </a:lnTo>
                    <a:lnTo>
                      <a:pt x="0" y="375624"/>
                    </a:lnTo>
                    <a:lnTo>
                      <a:pt x="343040" y="375624"/>
                    </a:lnTo>
                    <a:lnTo>
                      <a:pt x="350635" y="322326"/>
                    </a:lnTo>
                    <a:lnTo>
                      <a:pt x="206330" y="322326"/>
                    </a:lnTo>
                    <a:lnTo>
                      <a:pt x="234178" y="159894"/>
                    </a:lnTo>
                    <a:lnTo>
                      <a:pt x="364559" y="159894"/>
                    </a:lnTo>
                    <a:lnTo>
                      <a:pt x="373420" y="107865"/>
                    </a:lnTo>
                    <a:lnTo>
                      <a:pt x="244305" y="107865"/>
                    </a:lnTo>
                    <a:lnTo>
                      <a:pt x="262027" y="0"/>
                    </a:lnTo>
                    <a:close/>
                  </a:path>
                </a:pathLst>
              </a:custGeom>
              <a:solidFill>
                <a:srgbClr val="7B7A7B"/>
              </a:solidFill>
              <a:ln w="12654" cap="flat">
                <a:noFill/>
                <a:prstDash val="solid"/>
                <a:miter/>
              </a:ln>
            </p:spPr>
            <p:txBody>
              <a:bodyPr rtlCol="0" anchor="ctr"/>
              <a:lstStyle/>
              <a:p>
                <a:endParaRPr lang="zh-CN" altLang="en-US" sz="675"/>
              </a:p>
            </p:txBody>
          </p:sp>
          <p:sp>
            <p:nvSpPr>
              <p:cNvPr id="99" name="任意形状 98">
                <a:extLst>
                  <a:ext uri="{FF2B5EF4-FFF2-40B4-BE49-F238E27FC236}">
                    <a16:creationId xmlns:a16="http://schemas.microsoft.com/office/drawing/2014/main" id="{C0C645DB-117B-8648-75B6-845D2934760C}"/>
                  </a:ext>
                </a:extLst>
              </p:cNvPr>
              <p:cNvSpPr/>
              <p:nvPr/>
            </p:nvSpPr>
            <p:spPr>
              <a:xfrm>
                <a:off x="21792757" y="1329385"/>
                <a:ext cx="522787" cy="507600"/>
              </a:xfrm>
              <a:custGeom>
                <a:avLst/>
                <a:gdLst>
                  <a:gd name="connsiteX0" fmla="*/ 277216 w 522787"/>
                  <a:gd name="connsiteY0" fmla="*/ 0 h 507600"/>
                  <a:gd name="connsiteX1" fmla="*/ 210128 w 522787"/>
                  <a:gd name="connsiteY1" fmla="*/ 0 h 507600"/>
                  <a:gd name="connsiteX2" fmla="*/ 182279 w 522787"/>
                  <a:gd name="connsiteY2" fmla="*/ 44415 h 507600"/>
                  <a:gd name="connsiteX3" fmla="*/ 43038 w 522787"/>
                  <a:gd name="connsiteY3" fmla="*/ 44415 h 507600"/>
                  <a:gd name="connsiteX4" fmla="*/ 34177 w 522787"/>
                  <a:gd name="connsiteY4" fmla="*/ 97713 h 507600"/>
                  <a:gd name="connsiteX5" fmla="*/ 146836 w 522787"/>
                  <a:gd name="connsiteY5" fmla="*/ 97713 h 507600"/>
                  <a:gd name="connsiteX6" fmla="*/ 82279 w 522787"/>
                  <a:gd name="connsiteY6" fmla="*/ 187812 h 507600"/>
                  <a:gd name="connsiteX7" fmla="*/ 0 w 522787"/>
                  <a:gd name="connsiteY7" fmla="*/ 293139 h 507600"/>
                  <a:gd name="connsiteX8" fmla="*/ 65823 w 522787"/>
                  <a:gd name="connsiteY8" fmla="*/ 293139 h 507600"/>
                  <a:gd name="connsiteX9" fmla="*/ 31646 w 522787"/>
                  <a:gd name="connsiteY9" fmla="*/ 507600 h 507600"/>
                  <a:gd name="connsiteX10" fmla="*/ 91140 w 522787"/>
                  <a:gd name="connsiteY10" fmla="*/ 507600 h 507600"/>
                  <a:gd name="connsiteX11" fmla="*/ 140507 w 522787"/>
                  <a:gd name="connsiteY11" fmla="*/ 203040 h 507600"/>
                  <a:gd name="connsiteX12" fmla="*/ 178482 w 522787"/>
                  <a:gd name="connsiteY12" fmla="*/ 151011 h 507600"/>
                  <a:gd name="connsiteX13" fmla="*/ 213925 w 522787"/>
                  <a:gd name="connsiteY13" fmla="*/ 98982 h 507600"/>
                  <a:gd name="connsiteX14" fmla="*/ 513927 w 522787"/>
                  <a:gd name="connsiteY14" fmla="*/ 98982 h 507600"/>
                  <a:gd name="connsiteX15" fmla="*/ 522787 w 522787"/>
                  <a:gd name="connsiteY15" fmla="*/ 45684 h 507600"/>
                  <a:gd name="connsiteX16" fmla="*/ 248103 w 522787"/>
                  <a:gd name="connsiteY16" fmla="*/ 45684 h 507600"/>
                  <a:gd name="connsiteX17" fmla="*/ 277216 w 522787"/>
                  <a:gd name="connsiteY17" fmla="*/ 0 h 507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2787" h="507600">
                    <a:moveTo>
                      <a:pt x="277216" y="0"/>
                    </a:moveTo>
                    <a:lnTo>
                      <a:pt x="210128" y="0"/>
                    </a:lnTo>
                    <a:lnTo>
                      <a:pt x="182279" y="44415"/>
                    </a:lnTo>
                    <a:lnTo>
                      <a:pt x="43038" y="44415"/>
                    </a:lnTo>
                    <a:lnTo>
                      <a:pt x="34177" y="97713"/>
                    </a:lnTo>
                    <a:lnTo>
                      <a:pt x="146836" y="97713"/>
                    </a:lnTo>
                    <a:cubicBezTo>
                      <a:pt x="127849" y="126900"/>
                      <a:pt x="106330" y="156087"/>
                      <a:pt x="82279" y="187812"/>
                    </a:cubicBezTo>
                    <a:cubicBezTo>
                      <a:pt x="58228" y="219537"/>
                      <a:pt x="31646" y="253800"/>
                      <a:pt x="0" y="293139"/>
                    </a:cubicBezTo>
                    <a:lnTo>
                      <a:pt x="65823" y="293139"/>
                    </a:lnTo>
                    <a:lnTo>
                      <a:pt x="31646" y="507600"/>
                    </a:lnTo>
                    <a:lnTo>
                      <a:pt x="91140" y="507600"/>
                    </a:lnTo>
                    <a:lnTo>
                      <a:pt x="140507" y="203040"/>
                    </a:lnTo>
                    <a:cubicBezTo>
                      <a:pt x="153165" y="185274"/>
                      <a:pt x="165824" y="167508"/>
                      <a:pt x="178482" y="151011"/>
                    </a:cubicBezTo>
                    <a:cubicBezTo>
                      <a:pt x="191140" y="133245"/>
                      <a:pt x="202533" y="116748"/>
                      <a:pt x="213925" y="98982"/>
                    </a:cubicBezTo>
                    <a:lnTo>
                      <a:pt x="513927" y="98982"/>
                    </a:lnTo>
                    <a:lnTo>
                      <a:pt x="522787" y="45684"/>
                    </a:lnTo>
                    <a:lnTo>
                      <a:pt x="248103" y="45684"/>
                    </a:lnTo>
                    <a:lnTo>
                      <a:pt x="277216" y="0"/>
                    </a:lnTo>
                    <a:close/>
                  </a:path>
                </a:pathLst>
              </a:custGeom>
              <a:solidFill>
                <a:srgbClr val="7B7A7B"/>
              </a:solidFill>
              <a:ln w="12654" cap="flat">
                <a:noFill/>
                <a:prstDash val="solid"/>
                <a:miter/>
              </a:ln>
            </p:spPr>
            <p:txBody>
              <a:bodyPr rtlCol="0" anchor="ctr"/>
              <a:lstStyle/>
              <a:p>
                <a:endParaRPr lang="zh-CN" altLang="en-US" sz="675"/>
              </a:p>
            </p:txBody>
          </p:sp>
          <p:sp>
            <p:nvSpPr>
              <p:cNvPr id="100" name="任意形状 99">
                <a:extLst>
                  <a:ext uri="{FF2B5EF4-FFF2-40B4-BE49-F238E27FC236}">
                    <a16:creationId xmlns:a16="http://schemas.microsoft.com/office/drawing/2014/main" id="{B5D98C9B-3EFF-9A3A-E071-5481ADFC3E46}"/>
                  </a:ext>
                </a:extLst>
              </p:cNvPr>
              <p:cNvSpPr/>
              <p:nvPr/>
            </p:nvSpPr>
            <p:spPr>
              <a:xfrm>
                <a:off x="22306683" y="1781148"/>
                <a:ext cx="197469" cy="55836"/>
              </a:xfrm>
              <a:custGeom>
                <a:avLst/>
                <a:gdLst>
                  <a:gd name="connsiteX0" fmla="*/ 197469 w 197469"/>
                  <a:gd name="connsiteY0" fmla="*/ 0 h 55836"/>
                  <a:gd name="connsiteX1" fmla="*/ 7595 w 197469"/>
                  <a:gd name="connsiteY1" fmla="*/ 0 h 55836"/>
                  <a:gd name="connsiteX2" fmla="*/ 0 w 197469"/>
                  <a:gd name="connsiteY2" fmla="*/ 55836 h 55836"/>
                  <a:gd name="connsiteX3" fmla="*/ 188608 w 197469"/>
                  <a:gd name="connsiteY3" fmla="*/ 55836 h 55836"/>
                  <a:gd name="connsiteX4" fmla="*/ 197469 w 197469"/>
                  <a:gd name="connsiteY4" fmla="*/ 0 h 558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469" h="55836">
                    <a:moveTo>
                      <a:pt x="197469" y="0"/>
                    </a:moveTo>
                    <a:lnTo>
                      <a:pt x="7595" y="0"/>
                    </a:lnTo>
                    <a:lnTo>
                      <a:pt x="0" y="55836"/>
                    </a:lnTo>
                    <a:lnTo>
                      <a:pt x="188608" y="55836"/>
                    </a:lnTo>
                    <a:lnTo>
                      <a:pt x="197469" y="0"/>
                    </a:lnTo>
                    <a:close/>
                  </a:path>
                </a:pathLst>
              </a:custGeom>
              <a:solidFill>
                <a:srgbClr val="7B7A7B"/>
              </a:solidFill>
              <a:ln w="12654" cap="flat">
                <a:noFill/>
                <a:prstDash val="solid"/>
                <a:miter/>
              </a:ln>
            </p:spPr>
            <p:txBody>
              <a:bodyPr rtlCol="0" anchor="ctr"/>
              <a:lstStyle/>
              <a:p>
                <a:endParaRPr lang="zh-CN" altLang="en-US" sz="675"/>
              </a:p>
            </p:txBody>
          </p:sp>
          <p:sp>
            <p:nvSpPr>
              <p:cNvPr id="101" name="任意形状 100">
                <a:extLst>
                  <a:ext uri="{FF2B5EF4-FFF2-40B4-BE49-F238E27FC236}">
                    <a16:creationId xmlns:a16="http://schemas.microsoft.com/office/drawing/2014/main" id="{7F72F347-D1D7-BD52-9941-C943D1B57795}"/>
                  </a:ext>
                </a:extLst>
              </p:cNvPr>
              <p:cNvSpPr/>
              <p:nvPr/>
            </p:nvSpPr>
            <p:spPr>
              <a:xfrm>
                <a:off x="22324405" y="1333192"/>
                <a:ext cx="217722" cy="390852"/>
              </a:xfrm>
              <a:custGeom>
                <a:avLst/>
                <a:gdLst>
                  <a:gd name="connsiteX0" fmla="*/ 0 w 217722"/>
                  <a:gd name="connsiteY0" fmla="*/ 390852 h 390852"/>
                  <a:gd name="connsiteX1" fmla="*/ 186077 w 217722"/>
                  <a:gd name="connsiteY1" fmla="*/ 390852 h 390852"/>
                  <a:gd name="connsiteX2" fmla="*/ 194938 w 217722"/>
                  <a:gd name="connsiteY2" fmla="*/ 335016 h 390852"/>
                  <a:gd name="connsiteX3" fmla="*/ 100000 w 217722"/>
                  <a:gd name="connsiteY3" fmla="*/ 335016 h 390852"/>
                  <a:gd name="connsiteX4" fmla="*/ 160760 w 217722"/>
                  <a:gd name="connsiteY4" fmla="*/ 236034 h 390852"/>
                  <a:gd name="connsiteX5" fmla="*/ 217723 w 217722"/>
                  <a:gd name="connsiteY5" fmla="*/ 126900 h 390852"/>
                  <a:gd name="connsiteX6" fmla="*/ 156963 w 217722"/>
                  <a:gd name="connsiteY6" fmla="*/ 126900 h 390852"/>
                  <a:gd name="connsiteX7" fmla="*/ 139241 w 217722"/>
                  <a:gd name="connsiteY7" fmla="*/ 162432 h 390852"/>
                  <a:gd name="connsiteX8" fmla="*/ 113925 w 217722"/>
                  <a:gd name="connsiteY8" fmla="*/ 162432 h 390852"/>
                  <a:gd name="connsiteX9" fmla="*/ 135444 w 217722"/>
                  <a:gd name="connsiteY9" fmla="*/ 125631 h 390852"/>
                  <a:gd name="connsiteX10" fmla="*/ 158229 w 217722"/>
                  <a:gd name="connsiteY10" fmla="*/ 85023 h 390852"/>
                  <a:gd name="connsiteX11" fmla="*/ 179748 w 217722"/>
                  <a:gd name="connsiteY11" fmla="*/ 41877 h 390852"/>
                  <a:gd name="connsiteX12" fmla="*/ 198735 w 217722"/>
                  <a:gd name="connsiteY12" fmla="*/ 0 h 390852"/>
                  <a:gd name="connsiteX13" fmla="*/ 136710 w 217722"/>
                  <a:gd name="connsiteY13" fmla="*/ 0 h 390852"/>
                  <a:gd name="connsiteX14" fmla="*/ 115191 w 217722"/>
                  <a:gd name="connsiteY14" fmla="*/ 49491 h 390852"/>
                  <a:gd name="connsiteX15" fmla="*/ 87342 w 217722"/>
                  <a:gd name="connsiteY15" fmla="*/ 105327 h 390852"/>
                  <a:gd name="connsiteX16" fmla="*/ 55696 w 217722"/>
                  <a:gd name="connsiteY16" fmla="*/ 163701 h 390852"/>
                  <a:gd name="connsiteX17" fmla="*/ 24051 w 217722"/>
                  <a:gd name="connsiteY17" fmla="*/ 216999 h 390852"/>
                  <a:gd name="connsiteX18" fmla="*/ 111393 w 217722"/>
                  <a:gd name="connsiteY18" fmla="*/ 216999 h 390852"/>
                  <a:gd name="connsiteX19" fmla="*/ 56962 w 217722"/>
                  <a:gd name="connsiteY19" fmla="*/ 304560 h 390852"/>
                  <a:gd name="connsiteX20" fmla="*/ 0 w 217722"/>
                  <a:gd name="connsiteY20" fmla="*/ 390852 h 390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7722" h="390852">
                    <a:moveTo>
                      <a:pt x="0" y="390852"/>
                    </a:moveTo>
                    <a:lnTo>
                      <a:pt x="186077" y="390852"/>
                    </a:lnTo>
                    <a:lnTo>
                      <a:pt x="194938" y="335016"/>
                    </a:lnTo>
                    <a:lnTo>
                      <a:pt x="100000" y="335016"/>
                    </a:lnTo>
                    <a:cubicBezTo>
                      <a:pt x="118988" y="305829"/>
                      <a:pt x="139241" y="272835"/>
                      <a:pt x="160760" y="236034"/>
                    </a:cubicBezTo>
                    <a:cubicBezTo>
                      <a:pt x="181014" y="199233"/>
                      <a:pt x="201267" y="163701"/>
                      <a:pt x="217723" y="126900"/>
                    </a:cubicBezTo>
                    <a:lnTo>
                      <a:pt x="156963" y="126900"/>
                    </a:lnTo>
                    <a:cubicBezTo>
                      <a:pt x="151899" y="138321"/>
                      <a:pt x="145570" y="149742"/>
                      <a:pt x="139241" y="162432"/>
                    </a:cubicBezTo>
                    <a:lnTo>
                      <a:pt x="113925" y="162432"/>
                    </a:lnTo>
                    <a:cubicBezTo>
                      <a:pt x="120254" y="151011"/>
                      <a:pt x="127849" y="138321"/>
                      <a:pt x="135444" y="125631"/>
                    </a:cubicBezTo>
                    <a:cubicBezTo>
                      <a:pt x="143039" y="112941"/>
                      <a:pt x="150634" y="98982"/>
                      <a:pt x="158229" y="85023"/>
                    </a:cubicBezTo>
                    <a:cubicBezTo>
                      <a:pt x="165824" y="71064"/>
                      <a:pt x="173419" y="57105"/>
                      <a:pt x="179748" y="41877"/>
                    </a:cubicBezTo>
                    <a:cubicBezTo>
                      <a:pt x="187343" y="27918"/>
                      <a:pt x="193672" y="12690"/>
                      <a:pt x="198735" y="0"/>
                    </a:cubicBezTo>
                    <a:lnTo>
                      <a:pt x="136710" y="0"/>
                    </a:lnTo>
                    <a:cubicBezTo>
                      <a:pt x="130380" y="13959"/>
                      <a:pt x="124051" y="30456"/>
                      <a:pt x="115191" y="49491"/>
                    </a:cubicBezTo>
                    <a:cubicBezTo>
                      <a:pt x="106330" y="67257"/>
                      <a:pt x="97469" y="86292"/>
                      <a:pt x="87342" y="105327"/>
                    </a:cubicBezTo>
                    <a:cubicBezTo>
                      <a:pt x="77216" y="124362"/>
                      <a:pt x="67089" y="143397"/>
                      <a:pt x="55696" y="163701"/>
                    </a:cubicBezTo>
                    <a:cubicBezTo>
                      <a:pt x="44304" y="182736"/>
                      <a:pt x="34177" y="200502"/>
                      <a:pt x="24051" y="216999"/>
                    </a:cubicBezTo>
                    <a:lnTo>
                      <a:pt x="111393" y="216999"/>
                    </a:lnTo>
                    <a:cubicBezTo>
                      <a:pt x="94937" y="246186"/>
                      <a:pt x="75950" y="275373"/>
                      <a:pt x="56962" y="304560"/>
                    </a:cubicBezTo>
                    <a:cubicBezTo>
                      <a:pt x="37975" y="333747"/>
                      <a:pt x="18987" y="362934"/>
                      <a:pt x="0" y="390852"/>
                    </a:cubicBezTo>
                  </a:path>
                </a:pathLst>
              </a:custGeom>
              <a:solidFill>
                <a:srgbClr val="7B7A7B"/>
              </a:solidFill>
              <a:ln w="12654" cap="flat">
                <a:noFill/>
                <a:prstDash val="solid"/>
                <a:miter/>
              </a:ln>
            </p:spPr>
            <p:txBody>
              <a:bodyPr rtlCol="0" anchor="ctr"/>
              <a:lstStyle/>
              <a:p>
                <a:endParaRPr lang="zh-CN" altLang="en-US" sz="675"/>
              </a:p>
            </p:txBody>
          </p:sp>
          <p:sp>
            <p:nvSpPr>
              <p:cNvPr id="102" name="任意形状 101">
                <a:extLst>
                  <a:ext uri="{FF2B5EF4-FFF2-40B4-BE49-F238E27FC236}">
                    <a16:creationId xmlns:a16="http://schemas.microsoft.com/office/drawing/2014/main" id="{CFA836EC-41AD-3635-9DCE-E9A064525F47}"/>
                  </a:ext>
                </a:extLst>
              </p:cNvPr>
              <p:cNvSpPr/>
              <p:nvPr/>
            </p:nvSpPr>
            <p:spPr>
              <a:xfrm>
                <a:off x="20715537" y="1329385"/>
                <a:ext cx="534179" cy="507600"/>
              </a:xfrm>
              <a:custGeom>
                <a:avLst/>
                <a:gdLst>
                  <a:gd name="connsiteX0" fmla="*/ 449369 w 534179"/>
                  <a:gd name="connsiteY0" fmla="*/ 20304 h 507600"/>
                  <a:gd name="connsiteX1" fmla="*/ 459496 w 534179"/>
                  <a:gd name="connsiteY1" fmla="*/ 0 h 507600"/>
                  <a:gd name="connsiteX2" fmla="*/ 387344 w 534179"/>
                  <a:gd name="connsiteY2" fmla="*/ 0 h 507600"/>
                  <a:gd name="connsiteX3" fmla="*/ 377217 w 534179"/>
                  <a:gd name="connsiteY3" fmla="*/ 19035 h 507600"/>
                  <a:gd name="connsiteX4" fmla="*/ 364559 w 534179"/>
                  <a:gd name="connsiteY4" fmla="*/ 41877 h 507600"/>
                  <a:gd name="connsiteX5" fmla="*/ 207596 w 534179"/>
                  <a:gd name="connsiteY5" fmla="*/ 41877 h 507600"/>
                  <a:gd name="connsiteX6" fmla="*/ 201267 w 534179"/>
                  <a:gd name="connsiteY6" fmla="*/ 19035 h 507600"/>
                  <a:gd name="connsiteX7" fmla="*/ 194938 w 534179"/>
                  <a:gd name="connsiteY7" fmla="*/ 0 h 507600"/>
                  <a:gd name="connsiteX8" fmla="*/ 122785 w 534179"/>
                  <a:gd name="connsiteY8" fmla="*/ 0 h 507600"/>
                  <a:gd name="connsiteX9" fmla="*/ 127849 w 534179"/>
                  <a:gd name="connsiteY9" fmla="*/ 19035 h 507600"/>
                  <a:gd name="connsiteX10" fmla="*/ 132912 w 534179"/>
                  <a:gd name="connsiteY10" fmla="*/ 41877 h 507600"/>
                  <a:gd name="connsiteX11" fmla="*/ 35443 w 534179"/>
                  <a:gd name="connsiteY11" fmla="*/ 41877 h 507600"/>
                  <a:gd name="connsiteX12" fmla="*/ 27848 w 534179"/>
                  <a:gd name="connsiteY12" fmla="*/ 93906 h 507600"/>
                  <a:gd name="connsiteX13" fmla="*/ 235444 w 534179"/>
                  <a:gd name="connsiteY13" fmla="*/ 93906 h 507600"/>
                  <a:gd name="connsiteX14" fmla="*/ 224052 w 534179"/>
                  <a:gd name="connsiteY14" fmla="*/ 119286 h 507600"/>
                  <a:gd name="connsiteX15" fmla="*/ 211393 w 534179"/>
                  <a:gd name="connsiteY15" fmla="*/ 144666 h 507600"/>
                  <a:gd name="connsiteX16" fmla="*/ 55696 w 534179"/>
                  <a:gd name="connsiteY16" fmla="*/ 144666 h 507600"/>
                  <a:gd name="connsiteX17" fmla="*/ 0 w 534179"/>
                  <a:gd name="connsiteY17" fmla="*/ 507600 h 507600"/>
                  <a:gd name="connsiteX18" fmla="*/ 381014 w 534179"/>
                  <a:gd name="connsiteY18" fmla="*/ 507600 h 507600"/>
                  <a:gd name="connsiteX19" fmla="*/ 429116 w 534179"/>
                  <a:gd name="connsiteY19" fmla="*/ 465723 h 507600"/>
                  <a:gd name="connsiteX20" fmla="*/ 429116 w 534179"/>
                  <a:gd name="connsiteY20" fmla="*/ 465723 h 507600"/>
                  <a:gd name="connsiteX21" fmla="*/ 481015 w 534179"/>
                  <a:gd name="connsiteY21" fmla="*/ 144666 h 507600"/>
                  <a:gd name="connsiteX22" fmla="*/ 288609 w 534179"/>
                  <a:gd name="connsiteY22" fmla="*/ 144666 h 507600"/>
                  <a:gd name="connsiteX23" fmla="*/ 301267 w 534179"/>
                  <a:gd name="connsiteY23" fmla="*/ 120555 h 507600"/>
                  <a:gd name="connsiteX24" fmla="*/ 312660 w 534179"/>
                  <a:gd name="connsiteY24" fmla="*/ 95175 h 507600"/>
                  <a:gd name="connsiteX25" fmla="*/ 525319 w 534179"/>
                  <a:gd name="connsiteY25" fmla="*/ 95175 h 507600"/>
                  <a:gd name="connsiteX26" fmla="*/ 534180 w 534179"/>
                  <a:gd name="connsiteY26" fmla="*/ 43146 h 507600"/>
                  <a:gd name="connsiteX27" fmla="*/ 437977 w 534179"/>
                  <a:gd name="connsiteY27" fmla="*/ 43146 h 507600"/>
                  <a:gd name="connsiteX28" fmla="*/ 449369 w 534179"/>
                  <a:gd name="connsiteY28" fmla="*/ 21573 h 507600"/>
                  <a:gd name="connsiteX29" fmla="*/ 387344 w 534179"/>
                  <a:gd name="connsiteY29" fmla="*/ 352782 h 507600"/>
                  <a:gd name="connsiteX30" fmla="*/ 84810 w 534179"/>
                  <a:gd name="connsiteY30" fmla="*/ 352782 h 507600"/>
                  <a:gd name="connsiteX31" fmla="*/ 92405 w 534179"/>
                  <a:gd name="connsiteY31" fmla="*/ 300753 h 507600"/>
                  <a:gd name="connsiteX32" fmla="*/ 394939 w 534179"/>
                  <a:gd name="connsiteY32" fmla="*/ 300753 h 507600"/>
                  <a:gd name="connsiteX33" fmla="*/ 386078 w 534179"/>
                  <a:gd name="connsiteY33" fmla="*/ 352782 h 507600"/>
                  <a:gd name="connsiteX34" fmla="*/ 77216 w 534179"/>
                  <a:gd name="connsiteY34" fmla="*/ 403542 h 507600"/>
                  <a:gd name="connsiteX35" fmla="*/ 379749 w 534179"/>
                  <a:gd name="connsiteY35" fmla="*/ 403542 h 507600"/>
                  <a:gd name="connsiteX36" fmla="*/ 375951 w 534179"/>
                  <a:gd name="connsiteY36" fmla="*/ 427653 h 507600"/>
                  <a:gd name="connsiteX37" fmla="*/ 375951 w 534179"/>
                  <a:gd name="connsiteY37" fmla="*/ 427653 h 507600"/>
                  <a:gd name="connsiteX38" fmla="*/ 375951 w 534179"/>
                  <a:gd name="connsiteY38" fmla="*/ 436536 h 507600"/>
                  <a:gd name="connsiteX39" fmla="*/ 370888 w 534179"/>
                  <a:gd name="connsiteY39" fmla="*/ 456840 h 507600"/>
                  <a:gd name="connsiteX40" fmla="*/ 69621 w 534179"/>
                  <a:gd name="connsiteY40" fmla="*/ 456840 h 507600"/>
                  <a:gd name="connsiteX41" fmla="*/ 77216 w 534179"/>
                  <a:gd name="connsiteY41" fmla="*/ 404811 h 507600"/>
                  <a:gd name="connsiteX42" fmla="*/ 412660 w 534179"/>
                  <a:gd name="connsiteY42" fmla="*/ 196695 h 507600"/>
                  <a:gd name="connsiteX43" fmla="*/ 403799 w 534179"/>
                  <a:gd name="connsiteY43" fmla="*/ 249993 h 507600"/>
                  <a:gd name="connsiteX44" fmla="*/ 101266 w 534179"/>
                  <a:gd name="connsiteY44" fmla="*/ 249993 h 507600"/>
                  <a:gd name="connsiteX45" fmla="*/ 110127 w 534179"/>
                  <a:gd name="connsiteY45" fmla="*/ 196695 h 507600"/>
                  <a:gd name="connsiteX46" fmla="*/ 412660 w 534179"/>
                  <a:gd name="connsiteY46" fmla="*/ 196695 h 507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534179" h="507600">
                    <a:moveTo>
                      <a:pt x="449369" y="20304"/>
                    </a:moveTo>
                    <a:cubicBezTo>
                      <a:pt x="453167" y="12690"/>
                      <a:pt x="456964" y="6345"/>
                      <a:pt x="459496" y="0"/>
                    </a:cubicBezTo>
                    <a:lnTo>
                      <a:pt x="387344" y="0"/>
                    </a:lnTo>
                    <a:cubicBezTo>
                      <a:pt x="384812" y="5076"/>
                      <a:pt x="381014" y="12690"/>
                      <a:pt x="377217" y="19035"/>
                    </a:cubicBezTo>
                    <a:cubicBezTo>
                      <a:pt x="373419" y="26649"/>
                      <a:pt x="368356" y="34263"/>
                      <a:pt x="364559" y="41877"/>
                    </a:cubicBezTo>
                    <a:lnTo>
                      <a:pt x="207596" y="41877"/>
                    </a:lnTo>
                    <a:cubicBezTo>
                      <a:pt x="206330" y="34263"/>
                      <a:pt x="203798" y="26649"/>
                      <a:pt x="201267" y="19035"/>
                    </a:cubicBezTo>
                    <a:cubicBezTo>
                      <a:pt x="198735" y="11421"/>
                      <a:pt x="197469" y="5076"/>
                      <a:pt x="194938" y="0"/>
                    </a:cubicBezTo>
                    <a:lnTo>
                      <a:pt x="122785" y="0"/>
                    </a:lnTo>
                    <a:cubicBezTo>
                      <a:pt x="124051" y="5076"/>
                      <a:pt x="126583" y="11421"/>
                      <a:pt x="127849" y="19035"/>
                    </a:cubicBezTo>
                    <a:cubicBezTo>
                      <a:pt x="129115" y="26649"/>
                      <a:pt x="131646" y="34263"/>
                      <a:pt x="132912" y="41877"/>
                    </a:cubicBezTo>
                    <a:lnTo>
                      <a:pt x="35443" y="41877"/>
                    </a:lnTo>
                    <a:lnTo>
                      <a:pt x="27848" y="93906"/>
                    </a:lnTo>
                    <a:lnTo>
                      <a:pt x="235444" y="93906"/>
                    </a:lnTo>
                    <a:cubicBezTo>
                      <a:pt x="231647" y="101520"/>
                      <a:pt x="227849" y="110403"/>
                      <a:pt x="224052" y="119286"/>
                    </a:cubicBezTo>
                    <a:cubicBezTo>
                      <a:pt x="220254" y="128169"/>
                      <a:pt x="216457" y="135783"/>
                      <a:pt x="211393" y="144666"/>
                    </a:cubicBezTo>
                    <a:lnTo>
                      <a:pt x="55696" y="144666"/>
                    </a:lnTo>
                    <a:lnTo>
                      <a:pt x="0" y="507600"/>
                    </a:lnTo>
                    <a:lnTo>
                      <a:pt x="381014" y="507600"/>
                    </a:lnTo>
                    <a:cubicBezTo>
                      <a:pt x="403799" y="507600"/>
                      <a:pt x="425318" y="488565"/>
                      <a:pt x="429116" y="465723"/>
                    </a:cubicBezTo>
                    <a:lnTo>
                      <a:pt x="429116" y="465723"/>
                    </a:lnTo>
                    <a:lnTo>
                      <a:pt x="481015" y="144666"/>
                    </a:lnTo>
                    <a:lnTo>
                      <a:pt x="288609" y="144666"/>
                    </a:lnTo>
                    <a:cubicBezTo>
                      <a:pt x="292406" y="137052"/>
                      <a:pt x="297470" y="128169"/>
                      <a:pt x="301267" y="120555"/>
                    </a:cubicBezTo>
                    <a:cubicBezTo>
                      <a:pt x="305065" y="111672"/>
                      <a:pt x="308862" y="102789"/>
                      <a:pt x="312660" y="95175"/>
                    </a:cubicBezTo>
                    <a:lnTo>
                      <a:pt x="525319" y="95175"/>
                    </a:lnTo>
                    <a:lnTo>
                      <a:pt x="534180" y="43146"/>
                    </a:lnTo>
                    <a:lnTo>
                      <a:pt x="437977" y="43146"/>
                    </a:lnTo>
                    <a:cubicBezTo>
                      <a:pt x="441774" y="36801"/>
                      <a:pt x="445572" y="29187"/>
                      <a:pt x="449369" y="21573"/>
                    </a:cubicBezTo>
                    <a:moveTo>
                      <a:pt x="387344" y="352782"/>
                    </a:moveTo>
                    <a:lnTo>
                      <a:pt x="84810" y="352782"/>
                    </a:lnTo>
                    <a:lnTo>
                      <a:pt x="92405" y="300753"/>
                    </a:lnTo>
                    <a:lnTo>
                      <a:pt x="394939" y="300753"/>
                    </a:lnTo>
                    <a:lnTo>
                      <a:pt x="386078" y="352782"/>
                    </a:lnTo>
                    <a:close/>
                    <a:moveTo>
                      <a:pt x="77216" y="403542"/>
                    </a:moveTo>
                    <a:lnTo>
                      <a:pt x="379749" y="403542"/>
                    </a:lnTo>
                    <a:lnTo>
                      <a:pt x="375951" y="427653"/>
                    </a:lnTo>
                    <a:lnTo>
                      <a:pt x="375951" y="427653"/>
                    </a:lnTo>
                    <a:lnTo>
                      <a:pt x="375951" y="436536"/>
                    </a:lnTo>
                    <a:lnTo>
                      <a:pt x="370888" y="456840"/>
                    </a:lnTo>
                    <a:lnTo>
                      <a:pt x="69621" y="456840"/>
                    </a:lnTo>
                    <a:lnTo>
                      <a:pt x="77216" y="404811"/>
                    </a:lnTo>
                    <a:close/>
                    <a:moveTo>
                      <a:pt x="412660" y="196695"/>
                    </a:moveTo>
                    <a:lnTo>
                      <a:pt x="403799" y="249993"/>
                    </a:lnTo>
                    <a:lnTo>
                      <a:pt x="101266" y="249993"/>
                    </a:lnTo>
                    <a:lnTo>
                      <a:pt x="110127" y="196695"/>
                    </a:lnTo>
                    <a:lnTo>
                      <a:pt x="412660" y="196695"/>
                    </a:lnTo>
                    <a:close/>
                  </a:path>
                </a:pathLst>
              </a:custGeom>
              <a:solidFill>
                <a:srgbClr val="7B7A7B"/>
              </a:solidFill>
              <a:ln w="12654" cap="flat">
                <a:noFill/>
                <a:prstDash val="solid"/>
                <a:miter/>
              </a:ln>
            </p:spPr>
            <p:txBody>
              <a:bodyPr rtlCol="0" anchor="ctr"/>
              <a:lstStyle/>
              <a:p>
                <a:endParaRPr lang="zh-CN" altLang="en-US" sz="675"/>
              </a:p>
            </p:txBody>
          </p:sp>
          <p:sp>
            <p:nvSpPr>
              <p:cNvPr id="103" name="任意形状 102">
                <a:extLst>
                  <a:ext uri="{FF2B5EF4-FFF2-40B4-BE49-F238E27FC236}">
                    <a16:creationId xmlns:a16="http://schemas.microsoft.com/office/drawing/2014/main" id="{100EF555-66E2-B6B7-CEAB-004A612035D8}"/>
                  </a:ext>
                </a:extLst>
              </p:cNvPr>
              <p:cNvSpPr/>
              <p:nvPr/>
            </p:nvSpPr>
            <p:spPr>
              <a:xfrm>
                <a:off x="21531996" y="1340805"/>
                <a:ext cx="255697" cy="496179"/>
              </a:xfrm>
              <a:custGeom>
                <a:avLst/>
                <a:gdLst>
                  <a:gd name="connsiteX0" fmla="*/ 0 w 255697"/>
                  <a:gd name="connsiteY0" fmla="*/ 496179 h 496179"/>
                  <a:gd name="connsiteX1" fmla="*/ 56962 w 255697"/>
                  <a:gd name="connsiteY1" fmla="*/ 496179 h 496179"/>
                  <a:gd name="connsiteX2" fmla="*/ 127849 w 255697"/>
                  <a:gd name="connsiteY2" fmla="*/ 46953 h 496179"/>
                  <a:gd name="connsiteX3" fmla="*/ 192406 w 255697"/>
                  <a:gd name="connsiteY3" fmla="*/ 46953 h 496179"/>
                  <a:gd name="connsiteX4" fmla="*/ 181014 w 255697"/>
                  <a:gd name="connsiteY4" fmla="*/ 87561 h 496179"/>
                  <a:gd name="connsiteX5" fmla="*/ 167090 w 255697"/>
                  <a:gd name="connsiteY5" fmla="*/ 133245 h 496179"/>
                  <a:gd name="connsiteX6" fmla="*/ 150634 w 255697"/>
                  <a:gd name="connsiteY6" fmla="*/ 181467 h 496179"/>
                  <a:gd name="connsiteX7" fmla="*/ 131646 w 255697"/>
                  <a:gd name="connsiteY7" fmla="*/ 229689 h 496179"/>
                  <a:gd name="connsiteX8" fmla="*/ 168355 w 255697"/>
                  <a:gd name="connsiteY8" fmla="*/ 229689 h 496179"/>
                  <a:gd name="connsiteX9" fmla="*/ 153165 w 255697"/>
                  <a:gd name="connsiteY9" fmla="*/ 319788 h 496179"/>
                  <a:gd name="connsiteX10" fmla="*/ 129115 w 255697"/>
                  <a:gd name="connsiteY10" fmla="*/ 394659 h 496179"/>
                  <a:gd name="connsiteX11" fmla="*/ 87342 w 255697"/>
                  <a:gd name="connsiteY11" fmla="*/ 451764 h 496179"/>
                  <a:gd name="connsiteX12" fmla="*/ 154431 w 255697"/>
                  <a:gd name="connsiteY12" fmla="*/ 451764 h 496179"/>
                  <a:gd name="connsiteX13" fmla="*/ 186077 w 255697"/>
                  <a:gd name="connsiteY13" fmla="*/ 393390 h 496179"/>
                  <a:gd name="connsiteX14" fmla="*/ 206330 w 255697"/>
                  <a:gd name="connsiteY14" fmla="*/ 319788 h 496179"/>
                  <a:gd name="connsiteX15" fmla="*/ 229115 w 255697"/>
                  <a:gd name="connsiteY15" fmla="*/ 184005 h 496179"/>
                  <a:gd name="connsiteX16" fmla="*/ 202533 w 255697"/>
                  <a:gd name="connsiteY16" fmla="*/ 184005 h 496179"/>
                  <a:gd name="connsiteX17" fmla="*/ 216457 w 255697"/>
                  <a:gd name="connsiteY17" fmla="*/ 143397 h 496179"/>
                  <a:gd name="connsiteX18" fmla="*/ 230381 w 255697"/>
                  <a:gd name="connsiteY18" fmla="*/ 95175 h 496179"/>
                  <a:gd name="connsiteX19" fmla="*/ 244305 w 255697"/>
                  <a:gd name="connsiteY19" fmla="*/ 45684 h 496179"/>
                  <a:gd name="connsiteX20" fmla="*/ 255698 w 255697"/>
                  <a:gd name="connsiteY20" fmla="*/ 0 h 496179"/>
                  <a:gd name="connsiteX21" fmla="*/ 77216 w 255697"/>
                  <a:gd name="connsiteY21" fmla="*/ 0 h 496179"/>
                  <a:gd name="connsiteX22" fmla="*/ 0 w 255697"/>
                  <a:gd name="connsiteY22" fmla="*/ 494910 h 496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55697" h="496179">
                    <a:moveTo>
                      <a:pt x="0" y="496179"/>
                    </a:moveTo>
                    <a:lnTo>
                      <a:pt x="56962" y="496179"/>
                    </a:lnTo>
                    <a:lnTo>
                      <a:pt x="127849" y="46953"/>
                    </a:lnTo>
                    <a:lnTo>
                      <a:pt x="192406" y="46953"/>
                    </a:lnTo>
                    <a:cubicBezTo>
                      <a:pt x="188609" y="59643"/>
                      <a:pt x="184811" y="72333"/>
                      <a:pt x="181014" y="87561"/>
                    </a:cubicBezTo>
                    <a:cubicBezTo>
                      <a:pt x="177216" y="102789"/>
                      <a:pt x="172153" y="118017"/>
                      <a:pt x="167090" y="133245"/>
                    </a:cubicBezTo>
                    <a:cubicBezTo>
                      <a:pt x="162026" y="149742"/>
                      <a:pt x="155697" y="164970"/>
                      <a:pt x="150634" y="181467"/>
                    </a:cubicBezTo>
                    <a:cubicBezTo>
                      <a:pt x="144305" y="197964"/>
                      <a:pt x="137975" y="214461"/>
                      <a:pt x="131646" y="229689"/>
                    </a:cubicBezTo>
                    <a:lnTo>
                      <a:pt x="168355" y="229689"/>
                    </a:lnTo>
                    <a:lnTo>
                      <a:pt x="153165" y="319788"/>
                    </a:lnTo>
                    <a:cubicBezTo>
                      <a:pt x="148102" y="348975"/>
                      <a:pt x="140507" y="374355"/>
                      <a:pt x="129115" y="394659"/>
                    </a:cubicBezTo>
                    <a:cubicBezTo>
                      <a:pt x="117722" y="414963"/>
                      <a:pt x="103798" y="435267"/>
                      <a:pt x="87342" y="451764"/>
                    </a:cubicBezTo>
                    <a:lnTo>
                      <a:pt x="154431" y="451764"/>
                    </a:lnTo>
                    <a:cubicBezTo>
                      <a:pt x="167090" y="435267"/>
                      <a:pt x="177216" y="416232"/>
                      <a:pt x="186077" y="393390"/>
                    </a:cubicBezTo>
                    <a:cubicBezTo>
                      <a:pt x="194938" y="370548"/>
                      <a:pt x="201267" y="346437"/>
                      <a:pt x="206330" y="319788"/>
                    </a:cubicBezTo>
                    <a:lnTo>
                      <a:pt x="229115" y="184005"/>
                    </a:lnTo>
                    <a:lnTo>
                      <a:pt x="202533" y="184005"/>
                    </a:lnTo>
                    <a:cubicBezTo>
                      <a:pt x="206330" y="172584"/>
                      <a:pt x="211394" y="158625"/>
                      <a:pt x="216457" y="143397"/>
                    </a:cubicBezTo>
                    <a:cubicBezTo>
                      <a:pt x="221520" y="128169"/>
                      <a:pt x="226583" y="111672"/>
                      <a:pt x="230381" y="95175"/>
                    </a:cubicBezTo>
                    <a:cubicBezTo>
                      <a:pt x="235444" y="78678"/>
                      <a:pt x="239242" y="62181"/>
                      <a:pt x="244305" y="45684"/>
                    </a:cubicBezTo>
                    <a:cubicBezTo>
                      <a:pt x="249368" y="29187"/>
                      <a:pt x="253166" y="13959"/>
                      <a:pt x="255698" y="0"/>
                    </a:cubicBezTo>
                    <a:lnTo>
                      <a:pt x="77216" y="0"/>
                    </a:lnTo>
                    <a:lnTo>
                      <a:pt x="0" y="494910"/>
                    </a:lnTo>
                    <a:close/>
                  </a:path>
                </a:pathLst>
              </a:custGeom>
              <a:solidFill>
                <a:srgbClr val="7B7A7B"/>
              </a:solidFill>
              <a:ln w="12654" cap="flat">
                <a:noFill/>
                <a:prstDash val="solid"/>
                <a:miter/>
              </a:ln>
            </p:spPr>
            <p:txBody>
              <a:bodyPr rtlCol="0" anchor="ctr"/>
              <a:lstStyle/>
              <a:p>
                <a:endParaRPr lang="zh-CN" altLang="en-US" sz="675"/>
              </a:p>
            </p:txBody>
          </p:sp>
          <p:sp>
            <p:nvSpPr>
              <p:cNvPr id="104" name="任意形状 103">
                <a:extLst>
                  <a:ext uri="{FF2B5EF4-FFF2-40B4-BE49-F238E27FC236}">
                    <a16:creationId xmlns:a16="http://schemas.microsoft.com/office/drawing/2014/main" id="{0005151A-112E-EA64-C75D-8648A7679593}"/>
                  </a:ext>
                </a:extLst>
              </p:cNvPr>
              <p:cNvSpPr/>
              <p:nvPr/>
            </p:nvSpPr>
            <p:spPr>
              <a:xfrm>
                <a:off x="21242121" y="1331923"/>
                <a:ext cx="346837" cy="506330"/>
              </a:xfrm>
              <a:custGeom>
                <a:avLst/>
                <a:gdLst>
                  <a:gd name="connsiteX0" fmla="*/ 106330 w 346837"/>
                  <a:gd name="connsiteY0" fmla="*/ 223344 h 506330"/>
                  <a:gd name="connsiteX1" fmla="*/ 125317 w 346837"/>
                  <a:gd name="connsiteY1" fmla="*/ 185274 h 506330"/>
                  <a:gd name="connsiteX2" fmla="*/ 322786 w 346837"/>
                  <a:gd name="connsiteY2" fmla="*/ 185274 h 506330"/>
                  <a:gd name="connsiteX3" fmla="*/ 330381 w 346837"/>
                  <a:gd name="connsiteY3" fmla="*/ 137052 h 506330"/>
                  <a:gd name="connsiteX4" fmla="*/ 291141 w 346837"/>
                  <a:gd name="connsiteY4" fmla="*/ 137052 h 506330"/>
                  <a:gd name="connsiteX5" fmla="*/ 306331 w 346837"/>
                  <a:gd name="connsiteY5" fmla="*/ 106596 h 506330"/>
                  <a:gd name="connsiteX6" fmla="*/ 320255 w 346837"/>
                  <a:gd name="connsiteY6" fmla="*/ 77409 h 506330"/>
                  <a:gd name="connsiteX7" fmla="*/ 332913 w 346837"/>
                  <a:gd name="connsiteY7" fmla="*/ 46953 h 506330"/>
                  <a:gd name="connsiteX8" fmla="*/ 346837 w 346837"/>
                  <a:gd name="connsiteY8" fmla="*/ 11421 h 506330"/>
                  <a:gd name="connsiteX9" fmla="*/ 294938 w 346837"/>
                  <a:gd name="connsiteY9" fmla="*/ 11421 h 506330"/>
                  <a:gd name="connsiteX10" fmla="*/ 268356 w 346837"/>
                  <a:gd name="connsiteY10" fmla="*/ 74871 h 506330"/>
                  <a:gd name="connsiteX11" fmla="*/ 236710 w 346837"/>
                  <a:gd name="connsiteY11" fmla="*/ 138321 h 506330"/>
                  <a:gd name="connsiteX12" fmla="*/ 189874 w 346837"/>
                  <a:gd name="connsiteY12" fmla="*/ 138321 h 506330"/>
                  <a:gd name="connsiteX13" fmla="*/ 198735 w 346837"/>
                  <a:gd name="connsiteY13" fmla="*/ 85023 h 506330"/>
                  <a:gd name="connsiteX14" fmla="*/ 255697 w 346837"/>
                  <a:gd name="connsiteY14" fmla="*/ 85023 h 506330"/>
                  <a:gd name="connsiteX15" fmla="*/ 263292 w 346837"/>
                  <a:gd name="connsiteY15" fmla="*/ 36801 h 506330"/>
                  <a:gd name="connsiteX16" fmla="*/ 206330 w 346837"/>
                  <a:gd name="connsiteY16" fmla="*/ 36801 h 506330"/>
                  <a:gd name="connsiteX17" fmla="*/ 212659 w 346837"/>
                  <a:gd name="connsiteY17" fmla="*/ 0 h 506330"/>
                  <a:gd name="connsiteX18" fmla="*/ 155697 w 346837"/>
                  <a:gd name="connsiteY18" fmla="*/ 0 h 506330"/>
                  <a:gd name="connsiteX19" fmla="*/ 149368 w 346837"/>
                  <a:gd name="connsiteY19" fmla="*/ 36801 h 506330"/>
                  <a:gd name="connsiteX20" fmla="*/ 63291 w 346837"/>
                  <a:gd name="connsiteY20" fmla="*/ 36801 h 506330"/>
                  <a:gd name="connsiteX21" fmla="*/ 55696 w 346837"/>
                  <a:gd name="connsiteY21" fmla="*/ 85023 h 506330"/>
                  <a:gd name="connsiteX22" fmla="*/ 141773 w 346837"/>
                  <a:gd name="connsiteY22" fmla="*/ 85023 h 506330"/>
                  <a:gd name="connsiteX23" fmla="*/ 132912 w 346837"/>
                  <a:gd name="connsiteY23" fmla="*/ 138321 h 506330"/>
                  <a:gd name="connsiteX24" fmla="*/ 35443 w 346837"/>
                  <a:gd name="connsiteY24" fmla="*/ 138321 h 506330"/>
                  <a:gd name="connsiteX25" fmla="*/ 27848 w 346837"/>
                  <a:gd name="connsiteY25" fmla="*/ 186543 h 506330"/>
                  <a:gd name="connsiteX26" fmla="*/ 68355 w 346837"/>
                  <a:gd name="connsiteY26" fmla="*/ 186543 h 506330"/>
                  <a:gd name="connsiteX27" fmla="*/ 37975 w 346837"/>
                  <a:gd name="connsiteY27" fmla="*/ 244917 h 506330"/>
                  <a:gd name="connsiteX28" fmla="*/ 0 w 346837"/>
                  <a:gd name="connsiteY28" fmla="*/ 308367 h 506330"/>
                  <a:gd name="connsiteX29" fmla="*/ 37975 w 346837"/>
                  <a:gd name="connsiteY29" fmla="*/ 308367 h 506330"/>
                  <a:gd name="connsiteX30" fmla="*/ 6329 w 346837"/>
                  <a:gd name="connsiteY30" fmla="*/ 506331 h 506330"/>
                  <a:gd name="connsiteX31" fmla="*/ 212659 w 346837"/>
                  <a:gd name="connsiteY31" fmla="*/ 506331 h 506330"/>
                  <a:gd name="connsiteX32" fmla="*/ 262027 w 346837"/>
                  <a:gd name="connsiteY32" fmla="*/ 464454 h 506330"/>
                  <a:gd name="connsiteX33" fmla="*/ 262027 w 346837"/>
                  <a:gd name="connsiteY33" fmla="*/ 464454 h 506330"/>
                  <a:gd name="connsiteX34" fmla="*/ 301267 w 346837"/>
                  <a:gd name="connsiteY34" fmla="*/ 224613 h 506330"/>
                  <a:gd name="connsiteX35" fmla="*/ 106330 w 346837"/>
                  <a:gd name="connsiteY35" fmla="*/ 224613 h 506330"/>
                  <a:gd name="connsiteX36" fmla="*/ 98735 w 346837"/>
                  <a:gd name="connsiteY36" fmla="*/ 271566 h 506330"/>
                  <a:gd name="connsiteX37" fmla="*/ 237976 w 346837"/>
                  <a:gd name="connsiteY37" fmla="*/ 271566 h 506330"/>
                  <a:gd name="connsiteX38" fmla="*/ 226583 w 346837"/>
                  <a:gd name="connsiteY38" fmla="*/ 341361 h 506330"/>
                  <a:gd name="connsiteX39" fmla="*/ 87342 w 346837"/>
                  <a:gd name="connsiteY39" fmla="*/ 341361 h 506330"/>
                  <a:gd name="connsiteX40" fmla="*/ 98735 w 346837"/>
                  <a:gd name="connsiteY40" fmla="*/ 271566 h 506330"/>
                  <a:gd name="connsiteX41" fmla="*/ 79747 w 346837"/>
                  <a:gd name="connsiteY41" fmla="*/ 388314 h 506330"/>
                  <a:gd name="connsiteX42" fmla="*/ 218988 w 346837"/>
                  <a:gd name="connsiteY42" fmla="*/ 388314 h 506330"/>
                  <a:gd name="connsiteX43" fmla="*/ 212659 w 346837"/>
                  <a:gd name="connsiteY43" fmla="*/ 422577 h 506330"/>
                  <a:gd name="connsiteX44" fmla="*/ 212659 w 346837"/>
                  <a:gd name="connsiteY44" fmla="*/ 422577 h 506330"/>
                  <a:gd name="connsiteX45" fmla="*/ 210128 w 346837"/>
                  <a:gd name="connsiteY45" fmla="*/ 439074 h 506330"/>
                  <a:gd name="connsiteX46" fmla="*/ 210128 w 346837"/>
                  <a:gd name="connsiteY46" fmla="*/ 439074 h 506330"/>
                  <a:gd name="connsiteX47" fmla="*/ 207596 w 346837"/>
                  <a:gd name="connsiteY47" fmla="*/ 458109 h 506330"/>
                  <a:gd name="connsiteX48" fmla="*/ 68355 w 346837"/>
                  <a:gd name="connsiteY48" fmla="*/ 458109 h 506330"/>
                  <a:gd name="connsiteX49" fmla="*/ 79747 w 346837"/>
                  <a:gd name="connsiteY49" fmla="*/ 388314 h 50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346837" h="506330">
                    <a:moveTo>
                      <a:pt x="106330" y="223344"/>
                    </a:moveTo>
                    <a:lnTo>
                      <a:pt x="125317" y="185274"/>
                    </a:lnTo>
                    <a:lnTo>
                      <a:pt x="322786" y="185274"/>
                    </a:lnTo>
                    <a:lnTo>
                      <a:pt x="330381" y="137052"/>
                    </a:lnTo>
                    <a:lnTo>
                      <a:pt x="291141" y="137052"/>
                    </a:lnTo>
                    <a:cubicBezTo>
                      <a:pt x="296204" y="126900"/>
                      <a:pt x="301267" y="116748"/>
                      <a:pt x="306331" y="106596"/>
                    </a:cubicBezTo>
                    <a:cubicBezTo>
                      <a:pt x="311394" y="96444"/>
                      <a:pt x="315191" y="87561"/>
                      <a:pt x="320255" y="77409"/>
                    </a:cubicBezTo>
                    <a:cubicBezTo>
                      <a:pt x="325318" y="67257"/>
                      <a:pt x="329116" y="57105"/>
                      <a:pt x="332913" y="46953"/>
                    </a:cubicBezTo>
                    <a:cubicBezTo>
                      <a:pt x="336711" y="35532"/>
                      <a:pt x="341774" y="24111"/>
                      <a:pt x="346837" y="11421"/>
                    </a:cubicBezTo>
                    <a:lnTo>
                      <a:pt x="294938" y="11421"/>
                    </a:lnTo>
                    <a:cubicBezTo>
                      <a:pt x="287343" y="34263"/>
                      <a:pt x="278482" y="54567"/>
                      <a:pt x="268356" y="74871"/>
                    </a:cubicBezTo>
                    <a:cubicBezTo>
                      <a:pt x="259495" y="93906"/>
                      <a:pt x="248103" y="115479"/>
                      <a:pt x="236710" y="138321"/>
                    </a:cubicBezTo>
                    <a:lnTo>
                      <a:pt x="189874" y="138321"/>
                    </a:lnTo>
                    <a:lnTo>
                      <a:pt x="198735" y="85023"/>
                    </a:lnTo>
                    <a:lnTo>
                      <a:pt x="255697" y="85023"/>
                    </a:lnTo>
                    <a:lnTo>
                      <a:pt x="263292" y="36801"/>
                    </a:lnTo>
                    <a:lnTo>
                      <a:pt x="206330" y="36801"/>
                    </a:lnTo>
                    <a:lnTo>
                      <a:pt x="212659" y="0"/>
                    </a:lnTo>
                    <a:lnTo>
                      <a:pt x="155697" y="0"/>
                    </a:lnTo>
                    <a:lnTo>
                      <a:pt x="149368" y="36801"/>
                    </a:lnTo>
                    <a:lnTo>
                      <a:pt x="63291" y="36801"/>
                    </a:lnTo>
                    <a:lnTo>
                      <a:pt x="55696" y="85023"/>
                    </a:lnTo>
                    <a:lnTo>
                      <a:pt x="141773" y="85023"/>
                    </a:lnTo>
                    <a:lnTo>
                      <a:pt x="132912" y="138321"/>
                    </a:lnTo>
                    <a:lnTo>
                      <a:pt x="35443" y="138321"/>
                    </a:lnTo>
                    <a:lnTo>
                      <a:pt x="27848" y="186543"/>
                    </a:lnTo>
                    <a:lnTo>
                      <a:pt x="68355" y="186543"/>
                    </a:lnTo>
                    <a:cubicBezTo>
                      <a:pt x="59494" y="205578"/>
                      <a:pt x="49367" y="224613"/>
                      <a:pt x="37975" y="244917"/>
                    </a:cubicBezTo>
                    <a:cubicBezTo>
                      <a:pt x="26582" y="265221"/>
                      <a:pt x="13924" y="286794"/>
                      <a:pt x="0" y="308367"/>
                    </a:cubicBezTo>
                    <a:lnTo>
                      <a:pt x="37975" y="308367"/>
                    </a:lnTo>
                    <a:lnTo>
                      <a:pt x="6329" y="506331"/>
                    </a:lnTo>
                    <a:lnTo>
                      <a:pt x="212659" y="506331"/>
                    </a:lnTo>
                    <a:cubicBezTo>
                      <a:pt x="235444" y="506331"/>
                      <a:pt x="258229" y="487296"/>
                      <a:pt x="262027" y="464454"/>
                    </a:cubicBezTo>
                    <a:lnTo>
                      <a:pt x="262027" y="464454"/>
                    </a:lnTo>
                    <a:lnTo>
                      <a:pt x="301267" y="224613"/>
                    </a:lnTo>
                    <a:lnTo>
                      <a:pt x="106330" y="224613"/>
                    </a:lnTo>
                    <a:close/>
                    <a:moveTo>
                      <a:pt x="98735" y="271566"/>
                    </a:moveTo>
                    <a:lnTo>
                      <a:pt x="237976" y="271566"/>
                    </a:lnTo>
                    <a:lnTo>
                      <a:pt x="226583" y="341361"/>
                    </a:lnTo>
                    <a:lnTo>
                      <a:pt x="87342" y="341361"/>
                    </a:lnTo>
                    <a:lnTo>
                      <a:pt x="98735" y="271566"/>
                    </a:lnTo>
                    <a:close/>
                    <a:moveTo>
                      <a:pt x="79747" y="388314"/>
                    </a:moveTo>
                    <a:lnTo>
                      <a:pt x="218988" y="388314"/>
                    </a:lnTo>
                    <a:lnTo>
                      <a:pt x="212659" y="422577"/>
                    </a:lnTo>
                    <a:lnTo>
                      <a:pt x="212659" y="422577"/>
                    </a:lnTo>
                    <a:lnTo>
                      <a:pt x="210128" y="439074"/>
                    </a:lnTo>
                    <a:cubicBezTo>
                      <a:pt x="210128" y="439074"/>
                      <a:pt x="210128" y="439074"/>
                      <a:pt x="210128" y="439074"/>
                    </a:cubicBezTo>
                    <a:lnTo>
                      <a:pt x="207596" y="458109"/>
                    </a:lnTo>
                    <a:lnTo>
                      <a:pt x="68355" y="458109"/>
                    </a:lnTo>
                    <a:lnTo>
                      <a:pt x="79747" y="388314"/>
                    </a:lnTo>
                    <a:close/>
                  </a:path>
                </a:pathLst>
              </a:custGeom>
              <a:solidFill>
                <a:srgbClr val="7B7A7B"/>
              </a:solidFill>
              <a:ln w="12654" cap="flat">
                <a:noFill/>
                <a:prstDash val="solid"/>
                <a:miter/>
              </a:ln>
            </p:spPr>
            <p:txBody>
              <a:bodyPr rtlCol="0" anchor="ctr"/>
              <a:lstStyle/>
              <a:p>
                <a:endParaRPr lang="zh-CN" altLang="en-US" sz="675"/>
              </a:p>
            </p:txBody>
          </p:sp>
          <p:sp>
            <p:nvSpPr>
              <p:cNvPr id="105" name="任意形状 104">
                <a:extLst>
                  <a:ext uri="{FF2B5EF4-FFF2-40B4-BE49-F238E27FC236}">
                    <a16:creationId xmlns:a16="http://schemas.microsoft.com/office/drawing/2014/main" id="{1FC15F30-7A5A-7F34-1659-54E759B46742}"/>
                  </a:ext>
                </a:extLst>
              </p:cNvPr>
              <p:cNvSpPr/>
              <p:nvPr/>
            </p:nvSpPr>
            <p:spPr>
              <a:xfrm>
                <a:off x="22506684" y="1330654"/>
                <a:ext cx="345571" cy="506330"/>
              </a:xfrm>
              <a:custGeom>
                <a:avLst/>
                <a:gdLst>
                  <a:gd name="connsiteX0" fmla="*/ 186077 w 345571"/>
                  <a:gd name="connsiteY0" fmla="*/ 157356 h 506330"/>
                  <a:gd name="connsiteX1" fmla="*/ 186077 w 345571"/>
                  <a:gd name="connsiteY1" fmla="*/ 129438 h 506330"/>
                  <a:gd name="connsiteX2" fmla="*/ 281014 w 345571"/>
                  <a:gd name="connsiteY2" fmla="*/ 123093 h 506330"/>
                  <a:gd name="connsiteX3" fmla="*/ 256963 w 345571"/>
                  <a:gd name="connsiteY3" fmla="*/ 76140 h 506330"/>
                  <a:gd name="connsiteX4" fmla="*/ 188608 w 345571"/>
                  <a:gd name="connsiteY4" fmla="*/ 81216 h 506330"/>
                  <a:gd name="connsiteX5" fmla="*/ 198735 w 345571"/>
                  <a:gd name="connsiteY5" fmla="*/ 0 h 506330"/>
                  <a:gd name="connsiteX6" fmla="*/ 140507 w 345571"/>
                  <a:gd name="connsiteY6" fmla="*/ 0 h 506330"/>
                  <a:gd name="connsiteX7" fmla="*/ 135444 w 345571"/>
                  <a:gd name="connsiteY7" fmla="*/ 43146 h 506330"/>
                  <a:gd name="connsiteX8" fmla="*/ 131646 w 345571"/>
                  <a:gd name="connsiteY8" fmla="*/ 85023 h 506330"/>
                  <a:gd name="connsiteX9" fmla="*/ 51899 w 345571"/>
                  <a:gd name="connsiteY9" fmla="*/ 90099 h 506330"/>
                  <a:gd name="connsiteX10" fmla="*/ 43038 w 345571"/>
                  <a:gd name="connsiteY10" fmla="*/ 139590 h 506330"/>
                  <a:gd name="connsiteX11" fmla="*/ 127849 w 345571"/>
                  <a:gd name="connsiteY11" fmla="*/ 134514 h 506330"/>
                  <a:gd name="connsiteX12" fmla="*/ 127849 w 345571"/>
                  <a:gd name="connsiteY12" fmla="*/ 197964 h 506330"/>
                  <a:gd name="connsiteX13" fmla="*/ 27848 w 345571"/>
                  <a:gd name="connsiteY13" fmla="*/ 204309 h 506330"/>
                  <a:gd name="connsiteX14" fmla="*/ 18987 w 345571"/>
                  <a:gd name="connsiteY14" fmla="*/ 253800 h 506330"/>
                  <a:gd name="connsiteX15" fmla="*/ 130380 w 345571"/>
                  <a:gd name="connsiteY15" fmla="*/ 246186 h 506330"/>
                  <a:gd name="connsiteX16" fmla="*/ 137975 w 345571"/>
                  <a:gd name="connsiteY16" fmla="*/ 313443 h 506330"/>
                  <a:gd name="connsiteX17" fmla="*/ 154431 w 345571"/>
                  <a:gd name="connsiteY17" fmla="*/ 384507 h 506330"/>
                  <a:gd name="connsiteX18" fmla="*/ 81013 w 345571"/>
                  <a:gd name="connsiteY18" fmla="*/ 446688 h 506330"/>
                  <a:gd name="connsiteX19" fmla="*/ 0 w 345571"/>
                  <a:gd name="connsiteY19" fmla="*/ 506331 h 506330"/>
                  <a:gd name="connsiteX20" fmla="*/ 83545 w 345571"/>
                  <a:gd name="connsiteY20" fmla="*/ 506331 h 506330"/>
                  <a:gd name="connsiteX21" fmla="*/ 127849 w 345571"/>
                  <a:gd name="connsiteY21" fmla="*/ 473337 h 506330"/>
                  <a:gd name="connsiteX22" fmla="*/ 175950 w 345571"/>
                  <a:gd name="connsiteY22" fmla="*/ 435267 h 506330"/>
                  <a:gd name="connsiteX23" fmla="*/ 191140 w 345571"/>
                  <a:gd name="connsiteY23" fmla="*/ 469530 h 506330"/>
                  <a:gd name="connsiteX24" fmla="*/ 213925 w 345571"/>
                  <a:gd name="connsiteY24" fmla="*/ 506331 h 506330"/>
                  <a:gd name="connsiteX25" fmla="*/ 300002 w 345571"/>
                  <a:gd name="connsiteY25" fmla="*/ 506331 h 506330"/>
                  <a:gd name="connsiteX26" fmla="*/ 253166 w 345571"/>
                  <a:gd name="connsiteY26" fmla="*/ 447957 h 506330"/>
                  <a:gd name="connsiteX27" fmla="*/ 224052 w 345571"/>
                  <a:gd name="connsiteY27" fmla="*/ 388314 h 506330"/>
                  <a:gd name="connsiteX28" fmla="*/ 284812 w 345571"/>
                  <a:gd name="connsiteY28" fmla="*/ 323595 h 506330"/>
                  <a:gd name="connsiteX29" fmla="*/ 336711 w 345571"/>
                  <a:gd name="connsiteY29" fmla="*/ 261414 h 506330"/>
                  <a:gd name="connsiteX30" fmla="*/ 274685 w 345571"/>
                  <a:gd name="connsiteY30" fmla="*/ 261414 h 506330"/>
                  <a:gd name="connsiteX31" fmla="*/ 207596 w 345571"/>
                  <a:gd name="connsiteY31" fmla="*/ 335016 h 506330"/>
                  <a:gd name="connsiteX32" fmla="*/ 197469 w 345571"/>
                  <a:gd name="connsiteY32" fmla="*/ 285525 h 506330"/>
                  <a:gd name="connsiteX33" fmla="*/ 191140 w 345571"/>
                  <a:gd name="connsiteY33" fmla="*/ 242379 h 506330"/>
                  <a:gd name="connsiteX34" fmla="*/ 336711 w 345571"/>
                  <a:gd name="connsiteY34" fmla="*/ 229689 h 506330"/>
                  <a:gd name="connsiteX35" fmla="*/ 345572 w 345571"/>
                  <a:gd name="connsiteY35" fmla="*/ 180198 h 506330"/>
                  <a:gd name="connsiteX36" fmla="*/ 187343 w 345571"/>
                  <a:gd name="connsiteY36" fmla="*/ 194157 h 506330"/>
                  <a:gd name="connsiteX37" fmla="*/ 187343 w 345571"/>
                  <a:gd name="connsiteY37" fmla="*/ 158625 h 50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45571" h="506330">
                    <a:moveTo>
                      <a:pt x="186077" y="157356"/>
                    </a:moveTo>
                    <a:cubicBezTo>
                      <a:pt x="186077" y="148473"/>
                      <a:pt x="186077" y="139590"/>
                      <a:pt x="186077" y="129438"/>
                    </a:cubicBezTo>
                    <a:lnTo>
                      <a:pt x="281014" y="123093"/>
                    </a:lnTo>
                    <a:cubicBezTo>
                      <a:pt x="267090" y="111672"/>
                      <a:pt x="258229" y="95175"/>
                      <a:pt x="256963" y="76140"/>
                    </a:cubicBezTo>
                    <a:lnTo>
                      <a:pt x="188608" y="81216"/>
                    </a:lnTo>
                    <a:cubicBezTo>
                      <a:pt x="189874" y="54567"/>
                      <a:pt x="193672" y="27918"/>
                      <a:pt x="198735" y="0"/>
                    </a:cubicBezTo>
                    <a:lnTo>
                      <a:pt x="140507" y="0"/>
                    </a:lnTo>
                    <a:cubicBezTo>
                      <a:pt x="137975" y="15228"/>
                      <a:pt x="136710" y="29187"/>
                      <a:pt x="135444" y="43146"/>
                    </a:cubicBezTo>
                    <a:cubicBezTo>
                      <a:pt x="134178" y="57105"/>
                      <a:pt x="131646" y="71064"/>
                      <a:pt x="131646" y="85023"/>
                    </a:cubicBezTo>
                    <a:lnTo>
                      <a:pt x="51899" y="90099"/>
                    </a:lnTo>
                    <a:lnTo>
                      <a:pt x="43038" y="139590"/>
                    </a:lnTo>
                    <a:lnTo>
                      <a:pt x="127849" y="134514"/>
                    </a:lnTo>
                    <a:cubicBezTo>
                      <a:pt x="127849" y="153549"/>
                      <a:pt x="126583" y="180198"/>
                      <a:pt x="127849" y="197964"/>
                    </a:cubicBezTo>
                    <a:lnTo>
                      <a:pt x="27848" y="204309"/>
                    </a:lnTo>
                    <a:lnTo>
                      <a:pt x="18987" y="253800"/>
                    </a:lnTo>
                    <a:lnTo>
                      <a:pt x="130380" y="246186"/>
                    </a:lnTo>
                    <a:cubicBezTo>
                      <a:pt x="131646" y="272835"/>
                      <a:pt x="134178" y="289332"/>
                      <a:pt x="137975" y="313443"/>
                    </a:cubicBezTo>
                    <a:cubicBezTo>
                      <a:pt x="141773" y="337554"/>
                      <a:pt x="148102" y="361665"/>
                      <a:pt x="154431" y="384507"/>
                    </a:cubicBezTo>
                    <a:cubicBezTo>
                      <a:pt x="131646" y="404811"/>
                      <a:pt x="106330" y="426384"/>
                      <a:pt x="81013" y="446688"/>
                    </a:cubicBezTo>
                    <a:cubicBezTo>
                      <a:pt x="54431" y="466992"/>
                      <a:pt x="29114" y="487296"/>
                      <a:pt x="0" y="506331"/>
                    </a:cubicBezTo>
                    <a:lnTo>
                      <a:pt x="83545" y="506331"/>
                    </a:lnTo>
                    <a:cubicBezTo>
                      <a:pt x="98735" y="496179"/>
                      <a:pt x="112659" y="484758"/>
                      <a:pt x="127849" y="473337"/>
                    </a:cubicBezTo>
                    <a:cubicBezTo>
                      <a:pt x="143039" y="461916"/>
                      <a:pt x="162026" y="447957"/>
                      <a:pt x="175950" y="435267"/>
                    </a:cubicBezTo>
                    <a:cubicBezTo>
                      <a:pt x="181014" y="446688"/>
                      <a:pt x="184811" y="458109"/>
                      <a:pt x="191140" y="469530"/>
                    </a:cubicBezTo>
                    <a:cubicBezTo>
                      <a:pt x="198735" y="484758"/>
                      <a:pt x="207596" y="498717"/>
                      <a:pt x="213925" y="506331"/>
                    </a:cubicBezTo>
                    <a:lnTo>
                      <a:pt x="300002" y="506331"/>
                    </a:lnTo>
                    <a:cubicBezTo>
                      <a:pt x="284812" y="496179"/>
                      <a:pt x="264558" y="465723"/>
                      <a:pt x="253166" y="447957"/>
                    </a:cubicBezTo>
                    <a:cubicBezTo>
                      <a:pt x="241773" y="431460"/>
                      <a:pt x="230381" y="408618"/>
                      <a:pt x="224052" y="388314"/>
                    </a:cubicBezTo>
                    <a:cubicBezTo>
                      <a:pt x="244305" y="368010"/>
                      <a:pt x="264558" y="346437"/>
                      <a:pt x="284812" y="323595"/>
                    </a:cubicBezTo>
                    <a:cubicBezTo>
                      <a:pt x="305065" y="300753"/>
                      <a:pt x="316457" y="285525"/>
                      <a:pt x="336711" y="261414"/>
                    </a:cubicBezTo>
                    <a:lnTo>
                      <a:pt x="274685" y="261414"/>
                    </a:lnTo>
                    <a:cubicBezTo>
                      <a:pt x="251900" y="289332"/>
                      <a:pt x="235444" y="308367"/>
                      <a:pt x="207596" y="335016"/>
                    </a:cubicBezTo>
                    <a:cubicBezTo>
                      <a:pt x="203799" y="318519"/>
                      <a:pt x="200001" y="302022"/>
                      <a:pt x="197469" y="285525"/>
                    </a:cubicBezTo>
                    <a:cubicBezTo>
                      <a:pt x="194938" y="269028"/>
                      <a:pt x="193672" y="260145"/>
                      <a:pt x="191140" y="242379"/>
                    </a:cubicBezTo>
                    <a:lnTo>
                      <a:pt x="336711" y="229689"/>
                    </a:lnTo>
                    <a:lnTo>
                      <a:pt x="345572" y="180198"/>
                    </a:lnTo>
                    <a:lnTo>
                      <a:pt x="187343" y="194157"/>
                    </a:lnTo>
                    <a:cubicBezTo>
                      <a:pt x="187343" y="185274"/>
                      <a:pt x="187343" y="167508"/>
                      <a:pt x="187343" y="158625"/>
                    </a:cubicBezTo>
                    <a:close/>
                  </a:path>
                </a:pathLst>
              </a:custGeom>
              <a:solidFill>
                <a:srgbClr val="7B7A7B"/>
              </a:solidFill>
              <a:ln w="12654" cap="flat">
                <a:noFill/>
                <a:prstDash val="solid"/>
                <a:miter/>
              </a:ln>
            </p:spPr>
            <p:txBody>
              <a:bodyPr rtlCol="0" anchor="ctr"/>
              <a:lstStyle/>
              <a:p>
                <a:endParaRPr lang="zh-CN" altLang="en-US" sz="675"/>
              </a:p>
            </p:txBody>
          </p:sp>
        </p:grpSp>
      </p:grpSp>
      <p:sp>
        <p:nvSpPr>
          <p:cNvPr id="8" name="文本占位符 7">
            <a:extLst>
              <a:ext uri="{FF2B5EF4-FFF2-40B4-BE49-F238E27FC236}">
                <a16:creationId xmlns:a16="http://schemas.microsoft.com/office/drawing/2014/main" id="{2931779A-2E4E-5843-B205-462B4FF49864}"/>
              </a:ext>
            </a:extLst>
          </p:cNvPr>
          <p:cNvSpPr>
            <a:spLocks noGrp="1"/>
          </p:cNvSpPr>
          <p:nvPr>
            <p:ph type="body" sz="quarter" idx="11" hasCustomPrompt="1"/>
          </p:nvPr>
        </p:nvSpPr>
        <p:spPr>
          <a:xfrm>
            <a:off x="6726260" y="1296019"/>
            <a:ext cx="4905212" cy="4283220"/>
          </a:xfrm>
        </p:spPr>
        <p:txBody>
          <a:bodyPr anchor="ctr">
            <a:normAutofit/>
          </a:bodyPr>
          <a:lstStyle>
            <a:lvl1pPr marL="296993" indent="-296993">
              <a:lnSpc>
                <a:spcPct val="100000"/>
              </a:lnSpc>
              <a:spcAft>
                <a:spcPts val="900"/>
              </a:spcAft>
              <a:defRPr sz="2400">
                <a:solidFill>
                  <a:srgbClr val="7B7B7B"/>
                </a:solidFill>
              </a:defRPr>
            </a:lvl1pPr>
            <a:lvl2pPr indent="-296993">
              <a:lnSpc>
                <a:spcPct val="100000"/>
              </a:lnSpc>
              <a:spcAft>
                <a:spcPts val="900"/>
              </a:spcAft>
              <a:defRPr sz="2200">
                <a:solidFill>
                  <a:srgbClr val="7B7B7B"/>
                </a:solidFill>
              </a:defRPr>
            </a:lvl2pPr>
            <a:lvl3pPr indent="-296993">
              <a:lnSpc>
                <a:spcPct val="100000"/>
              </a:lnSpc>
              <a:spcAft>
                <a:spcPts val="900"/>
              </a:spcAft>
              <a:defRPr sz="1800">
                <a:solidFill>
                  <a:srgbClr val="7B7B7B"/>
                </a:solidFill>
              </a:defRPr>
            </a:lvl3pPr>
            <a:lvl4pPr indent="-296993">
              <a:lnSpc>
                <a:spcPct val="100000"/>
              </a:lnSpc>
              <a:spcAft>
                <a:spcPts val="900"/>
              </a:spcAft>
              <a:defRPr sz="1600">
                <a:solidFill>
                  <a:srgbClr val="7B7B7B"/>
                </a:solidFill>
              </a:defRPr>
            </a:lvl4pPr>
            <a:lvl5pPr indent="-296993">
              <a:lnSpc>
                <a:spcPct val="100000"/>
              </a:lnSpc>
              <a:spcAft>
                <a:spcPts val="900"/>
              </a:spcAft>
              <a:defRPr sz="1600">
                <a:solidFill>
                  <a:srgbClr val="7B7B7B"/>
                </a:solidFill>
              </a:defRPr>
            </a:lvl5pPr>
          </a:lstStyle>
          <a:p>
            <a:pPr lvl="0"/>
            <a:r>
              <a:rPr kumimoji="1" lang="zh-CN" altLang="en-US" dirty="0"/>
              <a:t>单击添加自定义目录</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7" name="文本框 46">
            <a:extLst>
              <a:ext uri="{FF2B5EF4-FFF2-40B4-BE49-F238E27FC236}">
                <a16:creationId xmlns:a16="http://schemas.microsoft.com/office/drawing/2014/main" id="{62C20D3F-FA0A-6540-9A4F-2C2210883325}"/>
              </a:ext>
            </a:extLst>
          </p:cNvPr>
          <p:cNvSpPr txBox="1"/>
          <p:nvPr userDrawn="1"/>
        </p:nvSpPr>
        <p:spPr>
          <a:xfrm>
            <a:off x="2407702" y="3663415"/>
            <a:ext cx="1468864" cy="353943"/>
          </a:xfrm>
          <a:prstGeom prst="rect">
            <a:avLst/>
          </a:prstGeom>
        </p:spPr>
        <p:txBody>
          <a:bodyPr vert="horz" wrap="none" lIns="45720" tIns="22860" rIns="45720" bIns="22860" rtlCol="0">
            <a:spAutoFit/>
          </a:bodyPr>
          <a:lstStyle/>
          <a:p>
            <a:pPr algn="r"/>
            <a:r>
              <a:rPr kumimoji="1" lang="en-US" altLang="zh-CN" sz="2000" dirty="0">
                <a:solidFill>
                  <a:srgbClr val="F6401F"/>
                </a:solidFill>
                <a:latin typeface="Microsoft YaHei" panose="020B0503020204020204" pitchFamily="34" charset="-122"/>
                <a:ea typeface="Microsoft YaHei" panose="020B0503020204020204" pitchFamily="34" charset="-122"/>
              </a:rPr>
              <a:t>CONTENTS</a:t>
            </a:r>
            <a:endParaRPr kumimoji="1" lang="zh-CN" altLang="en-US" sz="2000" dirty="0">
              <a:solidFill>
                <a:srgbClr val="F6401F"/>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00477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节标题">
    <p:bg>
      <p:bgPr>
        <a:solidFill>
          <a:schemeClr val="bg1"/>
        </a:solidFill>
        <a:effectLst/>
      </p:bgPr>
    </p:bg>
    <p:spTree>
      <p:nvGrpSpPr>
        <p:cNvPr id="1" name=""/>
        <p:cNvGrpSpPr/>
        <p:nvPr/>
      </p:nvGrpSpPr>
      <p:grpSpPr>
        <a:xfrm>
          <a:off x="0" y="0"/>
          <a:ext cx="0" cy="0"/>
          <a:chOff x="0" y="0"/>
          <a:chExt cx="0" cy="0"/>
        </a:xfrm>
      </p:grpSpPr>
      <p:sp>
        <p:nvSpPr>
          <p:cNvPr id="23" name="矩形 22">
            <a:extLst>
              <a:ext uri="{FF2B5EF4-FFF2-40B4-BE49-F238E27FC236}">
                <a16:creationId xmlns:a16="http://schemas.microsoft.com/office/drawing/2014/main" id="{26BC536D-50C2-AC4B-66B8-A17C7A1CB53D}"/>
              </a:ext>
            </a:extLst>
          </p:cNvPr>
          <p:cNvSpPr/>
          <p:nvPr userDrawn="1"/>
        </p:nvSpPr>
        <p:spPr>
          <a:xfrm>
            <a:off x="3929143" y="6648645"/>
            <a:ext cx="8264446" cy="209356"/>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675"/>
          </a:p>
        </p:txBody>
      </p:sp>
      <p:sp>
        <p:nvSpPr>
          <p:cNvPr id="12" name="Title 1">
            <a:extLst>
              <a:ext uri="{FF2B5EF4-FFF2-40B4-BE49-F238E27FC236}">
                <a16:creationId xmlns:a16="http://schemas.microsoft.com/office/drawing/2014/main" id="{6013C036-301B-7447-B630-6037A8BB5E29}"/>
              </a:ext>
            </a:extLst>
          </p:cNvPr>
          <p:cNvSpPr>
            <a:spLocks noGrp="1"/>
          </p:cNvSpPr>
          <p:nvPr>
            <p:ph type="title" hasCustomPrompt="1"/>
          </p:nvPr>
        </p:nvSpPr>
        <p:spPr>
          <a:xfrm>
            <a:off x="4687814" y="1622692"/>
            <a:ext cx="7025378" cy="1943361"/>
          </a:xfrm>
        </p:spPr>
        <p:txBody>
          <a:bodyPr anchor="b">
            <a:noAutofit/>
          </a:bodyPr>
          <a:lstStyle>
            <a:lvl1pPr algn="r">
              <a:lnSpc>
                <a:spcPct val="100000"/>
              </a:lnSpc>
              <a:defRPr sz="6000" b="1" i="0" cap="none">
                <a:solidFill>
                  <a:srgbClr val="7B7A7B"/>
                </a:solidFill>
                <a:latin typeface="Microsoft YaHei" panose="020B0503020204020204" pitchFamily="34" charset="-122"/>
                <a:ea typeface="Microsoft YaHei" panose="020B0503020204020204" pitchFamily="34" charset="-122"/>
              </a:defRPr>
            </a:lvl1pPr>
          </a:lstStyle>
          <a:p>
            <a:r>
              <a:rPr lang="zh-CN" altLang="en-US" dirty="0"/>
              <a:t>单击添加节标题</a:t>
            </a:r>
            <a:endParaRPr lang="en-US" dirty="0"/>
          </a:p>
        </p:txBody>
      </p:sp>
      <p:sp>
        <p:nvSpPr>
          <p:cNvPr id="14" name="副标题 2">
            <a:extLst>
              <a:ext uri="{FF2B5EF4-FFF2-40B4-BE49-F238E27FC236}">
                <a16:creationId xmlns:a16="http://schemas.microsoft.com/office/drawing/2014/main" id="{FE88F890-33D7-1047-8CF2-993D8DBC17BC}"/>
              </a:ext>
            </a:extLst>
          </p:cNvPr>
          <p:cNvSpPr>
            <a:spLocks noGrp="1"/>
          </p:cNvSpPr>
          <p:nvPr>
            <p:ph type="subTitle" idx="1" hasCustomPrompt="1"/>
          </p:nvPr>
        </p:nvSpPr>
        <p:spPr>
          <a:xfrm>
            <a:off x="4687814" y="3583815"/>
            <a:ext cx="7025378" cy="1655763"/>
          </a:xfrm>
        </p:spPr>
        <p:txBody>
          <a:bodyPr>
            <a:normAutofit/>
          </a:bodyPr>
          <a:lstStyle>
            <a:lvl1pPr marL="0" indent="0" algn="r">
              <a:lnSpc>
                <a:spcPct val="100000"/>
              </a:lnSpc>
              <a:spcBef>
                <a:spcPts val="0"/>
              </a:spcBef>
              <a:buNone/>
              <a:defRPr sz="2000" b="0" i="0">
                <a:solidFill>
                  <a:srgbClr val="252525"/>
                </a:solidFill>
                <a:latin typeface="Microsoft YaHei" panose="020B0503020204020204" pitchFamily="34" charset="-122"/>
                <a:ea typeface="Microsoft YaHei" panose="020B0503020204020204" pitchFamily="34" charset="-122"/>
              </a:defRPr>
            </a:lvl1pPr>
            <a:lvl2pPr marL="342874" indent="0" algn="ctr">
              <a:buNone/>
              <a:defRPr sz="1500"/>
            </a:lvl2pPr>
            <a:lvl3pPr marL="685748" indent="0" algn="ctr">
              <a:buNone/>
              <a:defRPr sz="1351"/>
            </a:lvl3pPr>
            <a:lvl4pPr marL="1028622" indent="0" algn="ctr">
              <a:buNone/>
              <a:defRPr sz="1200"/>
            </a:lvl4pPr>
            <a:lvl5pPr marL="1371498" indent="0" algn="ctr">
              <a:buNone/>
              <a:defRPr sz="1200"/>
            </a:lvl5pPr>
            <a:lvl6pPr marL="1714372" indent="0" algn="ctr">
              <a:buNone/>
              <a:defRPr sz="1200"/>
            </a:lvl6pPr>
            <a:lvl7pPr marL="2057246" indent="0" algn="ctr">
              <a:buNone/>
              <a:defRPr sz="1200"/>
            </a:lvl7pPr>
            <a:lvl8pPr marL="2400120" indent="0" algn="ctr">
              <a:buNone/>
              <a:defRPr sz="1200"/>
            </a:lvl8pPr>
            <a:lvl9pPr marL="2742994" indent="0" algn="ctr">
              <a:buNone/>
              <a:defRPr sz="1200"/>
            </a:lvl9pPr>
          </a:lstStyle>
          <a:p>
            <a:r>
              <a:rPr kumimoji="1" lang="zh-CN" altLang="en-US" dirty="0"/>
              <a:t>单击添加描述</a:t>
            </a:r>
          </a:p>
        </p:txBody>
      </p:sp>
      <p:sp>
        <p:nvSpPr>
          <p:cNvPr id="17" name="任意形状 16">
            <a:extLst>
              <a:ext uri="{FF2B5EF4-FFF2-40B4-BE49-F238E27FC236}">
                <a16:creationId xmlns:a16="http://schemas.microsoft.com/office/drawing/2014/main" id="{1818E3FF-F60D-1167-CC33-DFB600C258F8}"/>
              </a:ext>
            </a:extLst>
          </p:cNvPr>
          <p:cNvSpPr/>
          <p:nvPr/>
        </p:nvSpPr>
        <p:spPr>
          <a:xfrm>
            <a:off x="1162428" y="17765"/>
            <a:ext cx="3906287" cy="6840236"/>
          </a:xfrm>
          <a:custGeom>
            <a:avLst/>
            <a:gdLst>
              <a:gd name="connsiteX0" fmla="*/ 0 w 7811050"/>
              <a:gd name="connsiteY0" fmla="*/ 0 h 13680472"/>
              <a:gd name="connsiteX1" fmla="*/ 7811050 w 7811050"/>
              <a:gd name="connsiteY1" fmla="*/ 13667785 h 13680472"/>
              <a:gd name="connsiteX2" fmla="*/ 7789469 w 7811050"/>
              <a:gd name="connsiteY2" fmla="*/ 13680473 h 13680472"/>
              <a:gd name="connsiteX3" fmla="*/ 0 w 7811050"/>
              <a:gd name="connsiteY3" fmla="*/ 0 h 13680472"/>
              <a:gd name="connsiteX4" fmla="*/ 0 w 7811050"/>
              <a:gd name="connsiteY4" fmla="*/ 0 h 136804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1050" h="13680472">
                <a:moveTo>
                  <a:pt x="0" y="0"/>
                </a:moveTo>
                <a:lnTo>
                  <a:pt x="7811050" y="13667785"/>
                </a:lnTo>
                <a:lnTo>
                  <a:pt x="7789469" y="13680473"/>
                </a:lnTo>
                <a:lnTo>
                  <a:pt x="0" y="0"/>
                </a:lnTo>
                <a:lnTo>
                  <a:pt x="0" y="0"/>
                </a:lnTo>
                <a:close/>
              </a:path>
            </a:pathLst>
          </a:custGeom>
          <a:solidFill>
            <a:srgbClr val="F74020"/>
          </a:solidFill>
          <a:ln w="12684" cap="flat">
            <a:noFill/>
            <a:prstDash val="solid"/>
            <a:miter/>
          </a:ln>
        </p:spPr>
        <p:txBody>
          <a:bodyPr rtlCol="0" anchor="ctr"/>
          <a:lstStyle/>
          <a:p>
            <a:endParaRPr lang="zh-CN" altLang="en-US" sz="675"/>
          </a:p>
        </p:txBody>
      </p:sp>
      <p:sp>
        <p:nvSpPr>
          <p:cNvPr id="18" name="任意形状 17">
            <a:extLst>
              <a:ext uri="{FF2B5EF4-FFF2-40B4-BE49-F238E27FC236}">
                <a16:creationId xmlns:a16="http://schemas.microsoft.com/office/drawing/2014/main" id="{91E87053-5085-5ED4-05F9-BAECDD1E615C}"/>
              </a:ext>
            </a:extLst>
          </p:cNvPr>
          <p:cNvSpPr/>
          <p:nvPr/>
        </p:nvSpPr>
        <p:spPr>
          <a:xfrm>
            <a:off x="6984" y="1"/>
            <a:ext cx="3915175" cy="6854828"/>
          </a:xfrm>
          <a:custGeom>
            <a:avLst/>
            <a:gdLst>
              <a:gd name="connsiteX0" fmla="*/ 0 w 7828822"/>
              <a:gd name="connsiteY0" fmla="*/ 0 h 13709655"/>
              <a:gd name="connsiteX1" fmla="*/ 7828823 w 7828822"/>
              <a:gd name="connsiteY1" fmla="*/ 13696968 h 13709655"/>
              <a:gd name="connsiteX2" fmla="*/ 7807242 w 7828822"/>
              <a:gd name="connsiteY2" fmla="*/ 13709656 h 13709655"/>
              <a:gd name="connsiteX3" fmla="*/ 0 w 7828822"/>
              <a:gd name="connsiteY3" fmla="*/ 0 h 13709655"/>
              <a:gd name="connsiteX4" fmla="*/ 0 w 7828822"/>
              <a:gd name="connsiteY4" fmla="*/ 0 h 13709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8822" h="13709655">
                <a:moveTo>
                  <a:pt x="0" y="0"/>
                </a:moveTo>
                <a:lnTo>
                  <a:pt x="7828823" y="13696968"/>
                </a:lnTo>
                <a:lnTo>
                  <a:pt x="7807242" y="13709656"/>
                </a:lnTo>
                <a:lnTo>
                  <a:pt x="0" y="0"/>
                </a:lnTo>
                <a:lnTo>
                  <a:pt x="0" y="0"/>
                </a:lnTo>
                <a:close/>
              </a:path>
            </a:pathLst>
          </a:custGeom>
          <a:solidFill>
            <a:srgbClr val="F74020"/>
          </a:solidFill>
          <a:ln w="12684" cap="flat">
            <a:noFill/>
            <a:prstDash val="solid"/>
            <a:miter/>
          </a:ln>
        </p:spPr>
        <p:txBody>
          <a:bodyPr rtlCol="0" anchor="ctr"/>
          <a:lstStyle/>
          <a:p>
            <a:endParaRPr lang="zh-CN" altLang="en-US" sz="675"/>
          </a:p>
        </p:txBody>
      </p:sp>
      <p:sp>
        <p:nvSpPr>
          <p:cNvPr id="19" name="任意形状 18">
            <a:extLst>
              <a:ext uri="{FF2B5EF4-FFF2-40B4-BE49-F238E27FC236}">
                <a16:creationId xmlns:a16="http://schemas.microsoft.com/office/drawing/2014/main" id="{DF7D7EAE-D381-C4BC-03F6-EA685CEEFD39}"/>
              </a:ext>
            </a:extLst>
          </p:cNvPr>
          <p:cNvSpPr>
            <a:spLocks noChangeAspect="1"/>
          </p:cNvSpPr>
          <p:nvPr/>
        </p:nvSpPr>
        <p:spPr>
          <a:xfrm>
            <a:off x="1" y="2506738"/>
            <a:ext cx="2486285" cy="4351263"/>
          </a:xfrm>
          <a:custGeom>
            <a:avLst/>
            <a:gdLst>
              <a:gd name="connsiteX0" fmla="*/ 0 w 4982670"/>
              <a:gd name="connsiteY0" fmla="*/ 0 h 8721904"/>
              <a:gd name="connsiteX1" fmla="*/ 4982671 w 4982670"/>
              <a:gd name="connsiteY1" fmla="*/ 8709216 h 8721904"/>
              <a:gd name="connsiteX2" fmla="*/ 4961090 w 4982670"/>
              <a:gd name="connsiteY2" fmla="*/ 8721904 h 8721904"/>
              <a:gd name="connsiteX3" fmla="*/ 0 w 4982670"/>
              <a:gd name="connsiteY3" fmla="*/ 0 h 8721904"/>
              <a:gd name="connsiteX4" fmla="*/ 0 w 4982670"/>
              <a:gd name="connsiteY4" fmla="*/ 0 h 8721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2670" h="8721904">
                <a:moveTo>
                  <a:pt x="0" y="0"/>
                </a:moveTo>
                <a:lnTo>
                  <a:pt x="4982671" y="8709216"/>
                </a:lnTo>
                <a:lnTo>
                  <a:pt x="4961090" y="8721904"/>
                </a:lnTo>
                <a:lnTo>
                  <a:pt x="0" y="0"/>
                </a:lnTo>
                <a:lnTo>
                  <a:pt x="0" y="0"/>
                </a:lnTo>
                <a:close/>
              </a:path>
            </a:pathLst>
          </a:custGeom>
          <a:solidFill>
            <a:srgbClr val="F74020"/>
          </a:solidFill>
          <a:ln w="12684" cap="flat">
            <a:noFill/>
            <a:prstDash val="solid"/>
            <a:miter/>
          </a:ln>
        </p:spPr>
        <p:txBody>
          <a:bodyPr rtlCol="0" anchor="ctr"/>
          <a:lstStyle/>
          <a:p>
            <a:endParaRPr lang="zh-CN" altLang="en-US" sz="675"/>
          </a:p>
        </p:txBody>
      </p:sp>
      <p:sp>
        <p:nvSpPr>
          <p:cNvPr id="20" name="任意形状 19">
            <a:extLst>
              <a:ext uri="{FF2B5EF4-FFF2-40B4-BE49-F238E27FC236}">
                <a16:creationId xmlns:a16="http://schemas.microsoft.com/office/drawing/2014/main" id="{87A04A60-CA14-2FC7-44FC-6DF5FC5DA375}"/>
              </a:ext>
            </a:extLst>
          </p:cNvPr>
          <p:cNvSpPr/>
          <p:nvPr/>
        </p:nvSpPr>
        <p:spPr>
          <a:xfrm>
            <a:off x="3211117" y="6451976"/>
            <a:ext cx="1857598" cy="406024"/>
          </a:xfrm>
          <a:custGeom>
            <a:avLst/>
            <a:gdLst>
              <a:gd name="connsiteX0" fmla="*/ 1270 w 3714470"/>
              <a:gd name="connsiteY0" fmla="*/ 0 h 812048"/>
              <a:gd name="connsiteX1" fmla="*/ 3081004 w 3714470"/>
              <a:gd name="connsiteY1" fmla="*/ 0 h 812048"/>
              <a:gd name="connsiteX2" fmla="*/ 3359019 w 3714470"/>
              <a:gd name="connsiteY2" fmla="*/ 164947 h 812048"/>
              <a:gd name="connsiteX3" fmla="*/ 3714470 w 3714470"/>
              <a:gd name="connsiteY3" fmla="*/ 812048 h 812048"/>
              <a:gd name="connsiteX4" fmla="*/ 812461 w 3714470"/>
              <a:gd name="connsiteY4" fmla="*/ 812048 h 812048"/>
              <a:gd name="connsiteX5" fmla="*/ 0 w 3714470"/>
              <a:gd name="connsiteY5" fmla="*/ 0 h 812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14470" h="812048">
                <a:moveTo>
                  <a:pt x="1270" y="0"/>
                </a:moveTo>
                <a:lnTo>
                  <a:pt x="3081004" y="0"/>
                </a:lnTo>
                <a:cubicBezTo>
                  <a:pt x="3196526" y="0"/>
                  <a:pt x="3303162" y="63441"/>
                  <a:pt x="3359019" y="164947"/>
                </a:cubicBezTo>
                <a:lnTo>
                  <a:pt x="3714470" y="812048"/>
                </a:lnTo>
                <a:lnTo>
                  <a:pt x="812461" y="812048"/>
                </a:lnTo>
                <a:lnTo>
                  <a:pt x="0" y="0"/>
                </a:lnTo>
                <a:close/>
              </a:path>
            </a:pathLst>
          </a:custGeom>
          <a:solidFill>
            <a:srgbClr val="AB1305"/>
          </a:solidFill>
          <a:ln w="12684" cap="flat">
            <a:noFill/>
            <a:prstDash val="solid"/>
            <a:miter/>
          </a:ln>
        </p:spPr>
        <p:txBody>
          <a:bodyPr rtlCol="0" anchor="ctr"/>
          <a:lstStyle/>
          <a:p>
            <a:endParaRPr lang="zh-CN" altLang="en-US" sz="675"/>
          </a:p>
        </p:txBody>
      </p:sp>
      <p:sp>
        <p:nvSpPr>
          <p:cNvPr id="21" name="任意形状 20">
            <a:extLst>
              <a:ext uri="{FF2B5EF4-FFF2-40B4-BE49-F238E27FC236}">
                <a16:creationId xmlns:a16="http://schemas.microsoft.com/office/drawing/2014/main" id="{495C84E7-CD8B-04FA-8775-48FA542E389D}"/>
              </a:ext>
            </a:extLst>
          </p:cNvPr>
          <p:cNvSpPr/>
          <p:nvPr/>
        </p:nvSpPr>
        <p:spPr>
          <a:xfrm>
            <a:off x="2058849" y="6451976"/>
            <a:ext cx="1857598" cy="406024"/>
          </a:xfrm>
          <a:custGeom>
            <a:avLst/>
            <a:gdLst>
              <a:gd name="connsiteX0" fmla="*/ 0 w 3714470"/>
              <a:gd name="connsiteY0" fmla="*/ 0 h 812048"/>
              <a:gd name="connsiteX1" fmla="*/ 3251114 w 3714470"/>
              <a:gd name="connsiteY1" fmla="*/ 0 h 812048"/>
              <a:gd name="connsiteX2" fmla="*/ 3714470 w 3714470"/>
              <a:gd name="connsiteY2" fmla="*/ 812048 h 812048"/>
              <a:gd name="connsiteX3" fmla="*/ 812461 w 3714470"/>
              <a:gd name="connsiteY3" fmla="*/ 812048 h 812048"/>
              <a:gd name="connsiteX4" fmla="*/ 0 w 3714470"/>
              <a:gd name="connsiteY4" fmla="*/ 0 h 8120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4470" h="812048">
                <a:moveTo>
                  <a:pt x="0" y="0"/>
                </a:moveTo>
                <a:lnTo>
                  <a:pt x="3251114" y="0"/>
                </a:lnTo>
                <a:lnTo>
                  <a:pt x="3714470" y="812048"/>
                </a:lnTo>
                <a:lnTo>
                  <a:pt x="812461" y="812048"/>
                </a:lnTo>
                <a:lnTo>
                  <a:pt x="0" y="0"/>
                </a:lnTo>
                <a:close/>
              </a:path>
            </a:pathLst>
          </a:custGeom>
          <a:solidFill>
            <a:srgbClr val="D12711"/>
          </a:solidFill>
          <a:ln w="12684" cap="flat">
            <a:noFill/>
            <a:prstDash val="solid"/>
            <a:miter/>
          </a:ln>
        </p:spPr>
        <p:txBody>
          <a:bodyPr rtlCol="0" anchor="ctr"/>
          <a:lstStyle/>
          <a:p>
            <a:endParaRPr lang="zh-CN" altLang="en-US" sz="675"/>
          </a:p>
        </p:txBody>
      </p:sp>
      <p:sp>
        <p:nvSpPr>
          <p:cNvPr id="22" name="任意形状 21">
            <a:extLst>
              <a:ext uri="{FF2B5EF4-FFF2-40B4-BE49-F238E27FC236}">
                <a16:creationId xmlns:a16="http://schemas.microsoft.com/office/drawing/2014/main" id="{DDCAD3A0-B9A8-A964-553B-25BF05051628}"/>
              </a:ext>
            </a:extLst>
          </p:cNvPr>
          <p:cNvSpPr/>
          <p:nvPr/>
        </p:nvSpPr>
        <p:spPr>
          <a:xfrm>
            <a:off x="0" y="6229298"/>
            <a:ext cx="2486743" cy="628703"/>
          </a:xfrm>
          <a:custGeom>
            <a:avLst/>
            <a:gdLst>
              <a:gd name="connsiteX0" fmla="*/ 0 w 4972514"/>
              <a:gd name="connsiteY0" fmla="*/ 0 h 1257405"/>
              <a:gd name="connsiteX1" fmla="*/ 4028029 w 4972514"/>
              <a:gd name="connsiteY1" fmla="*/ 0 h 1257405"/>
              <a:gd name="connsiteX2" fmla="*/ 4358091 w 4972514"/>
              <a:gd name="connsiteY2" fmla="*/ 190324 h 1257405"/>
              <a:gd name="connsiteX3" fmla="*/ 4972515 w 4972514"/>
              <a:gd name="connsiteY3" fmla="*/ 1257405 h 1257405"/>
              <a:gd name="connsiteX4" fmla="*/ 0 w 4972514"/>
              <a:gd name="connsiteY4" fmla="*/ 1257405 h 1257405"/>
              <a:gd name="connsiteX5" fmla="*/ 0 w 4972514"/>
              <a:gd name="connsiteY5" fmla="*/ 0 h 1257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72514" h="1257405">
                <a:moveTo>
                  <a:pt x="0" y="0"/>
                </a:moveTo>
                <a:lnTo>
                  <a:pt x="4028029" y="0"/>
                </a:lnTo>
                <a:cubicBezTo>
                  <a:pt x="4163862" y="0"/>
                  <a:pt x="4289540" y="72323"/>
                  <a:pt x="4358091" y="190324"/>
                </a:cubicBezTo>
                <a:lnTo>
                  <a:pt x="4972515" y="1257405"/>
                </a:lnTo>
                <a:lnTo>
                  <a:pt x="0" y="1257405"/>
                </a:lnTo>
                <a:lnTo>
                  <a:pt x="0" y="0"/>
                </a:lnTo>
                <a:close/>
              </a:path>
            </a:pathLst>
          </a:custGeom>
          <a:solidFill>
            <a:srgbClr val="F74020"/>
          </a:solidFill>
          <a:ln w="12684" cap="flat">
            <a:noFill/>
            <a:prstDash val="solid"/>
            <a:miter/>
          </a:ln>
        </p:spPr>
        <p:txBody>
          <a:bodyPr rtlCol="0" anchor="ctr"/>
          <a:lstStyle/>
          <a:p>
            <a:endParaRPr lang="zh-CN" altLang="en-US" sz="675"/>
          </a:p>
        </p:txBody>
      </p:sp>
      <p:grpSp>
        <p:nvGrpSpPr>
          <p:cNvPr id="26" name="图形 36">
            <a:extLst>
              <a:ext uri="{FF2B5EF4-FFF2-40B4-BE49-F238E27FC236}">
                <a16:creationId xmlns:a16="http://schemas.microsoft.com/office/drawing/2014/main" id="{3CAFB58A-E800-4225-4CD7-6DF9B720022F}"/>
              </a:ext>
            </a:extLst>
          </p:cNvPr>
          <p:cNvGrpSpPr/>
          <p:nvPr userDrawn="1"/>
        </p:nvGrpSpPr>
        <p:grpSpPr>
          <a:xfrm>
            <a:off x="9895049" y="559387"/>
            <a:ext cx="1736423" cy="254435"/>
            <a:chOff x="19406670" y="1329385"/>
            <a:chExt cx="3472168" cy="508868"/>
          </a:xfrm>
        </p:grpSpPr>
        <p:grpSp>
          <p:nvGrpSpPr>
            <p:cNvPr id="27" name="图形 36">
              <a:extLst>
                <a:ext uri="{FF2B5EF4-FFF2-40B4-BE49-F238E27FC236}">
                  <a16:creationId xmlns:a16="http://schemas.microsoft.com/office/drawing/2014/main" id="{2CD92B56-E761-DF59-8FE2-C9CD41AAD6E5}"/>
                </a:ext>
              </a:extLst>
            </p:cNvPr>
            <p:cNvGrpSpPr/>
            <p:nvPr/>
          </p:nvGrpSpPr>
          <p:grpSpPr>
            <a:xfrm>
              <a:off x="19406670" y="1354765"/>
              <a:ext cx="3472168" cy="483488"/>
              <a:chOff x="19406670" y="1354765"/>
              <a:chExt cx="3472168" cy="483488"/>
            </a:xfrm>
            <a:solidFill>
              <a:srgbClr val="F74020"/>
            </a:solidFill>
          </p:grpSpPr>
          <p:grpSp>
            <p:nvGrpSpPr>
              <p:cNvPr id="37" name="图形 36">
                <a:extLst>
                  <a:ext uri="{FF2B5EF4-FFF2-40B4-BE49-F238E27FC236}">
                    <a16:creationId xmlns:a16="http://schemas.microsoft.com/office/drawing/2014/main" id="{A4B5B242-2967-EEE5-7A13-8A41F42A75F8}"/>
                  </a:ext>
                </a:extLst>
              </p:cNvPr>
              <p:cNvGrpSpPr/>
              <p:nvPr/>
            </p:nvGrpSpPr>
            <p:grpSpPr>
              <a:xfrm>
                <a:off x="19406670" y="1362378"/>
                <a:ext cx="1193676" cy="475874"/>
                <a:chOff x="19406670" y="1362378"/>
                <a:chExt cx="1193676" cy="475874"/>
              </a:xfrm>
              <a:solidFill>
                <a:srgbClr val="F74020"/>
              </a:solidFill>
            </p:grpSpPr>
            <p:sp>
              <p:nvSpPr>
                <p:cNvPr id="39" name="任意形状 38">
                  <a:extLst>
                    <a:ext uri="{FF2B5EF4-FFF2-40B4-BE49-F238E27FC236}">
                      <a16:creationId xmlns:a16="http://schemas.microsoft.com/office/drawing/2014/main" id="{5140CD84-3967-D2CC-ADE0-BEC60A0FAE99}"/>
                    </a:ext>
                  </a:extLst>
                </p:cNvPr>
                <p:cNvSpPr/>
                <p:nvPr/>
              </p:nvSpPr>
              <p:spPr>
                <a:xfrm>
                  <a:off x="20230267" y="1512120"/>
                  <a:ext cx="194128" cy="48222"/>
                </a:xfrm>
                <a:custGeom>
                  <a:avLst/>
                  <a:gdLst>
                    <a:gd name="connsiteX0" fmla="*/ 4254 w 194128"/>
                    <a:gd name="connsiteY0" fmla="*/ 0 h 48222"/>
                    <a:gd name="connsiteX1" fmla="*/ 457 w 194128"/>
                    <a:gd name="connsiteY1" fmla="*/ 19035 h 48222"/>
                    <a:gd name="connsiteX2" fmla="*/ 5520 w 194128"/>
                    <a:gd name="connsiteY2" fmla="*/ 48222 h 48222"/>
                    <a:gd name="connsiteX3" fmla="*/ 194128 w 194128"/>
                    <a:gd name="connsiteY3" fmla="*/ 48222 h 48222"/>
                    <a:gd name="connsiteX4" fmla="*/ 128305 w 194128"/>
                    <a:gd name="connsiteY4" fmla="*/ 10152 h 48222"/>
                    <a:gd name="connsiteX5" fmla="*/ 116913 w 194128"/>
                    <a:gd name="connsiteY5" fmla="*/ 0 h 48222"/>
                    <a:gd name="connsiteX6" fmla="*/ 4254 w 194128"/>
                    <a:gd name="connsiteY6" fmla="*/ 0 h 48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128" h="48222">
                      <a:moveTo>
                        <a:pt x="4254" y="0"/>
                      </a:moveTo>
                      <a:lnTo>
                        <a:pt x="457" y="19035"/>
                      </a:lnTo>
                      <a:cubicBezTo>
                        <a:pt x="-809" y="29187"/>
                        <a:pt x="457" y="39339"/>
                        <a:pt x="5520" y="48222"/>
                      </a:cubicBezTo>
                      <a:lnTo>
                        <a:pt x="194128" y="48222"/>
                      </a:lnTo>
                      <a:lnTo>
                        <a:pt x="128305" y="10152"/>
                      </a:lnTo>
                      <a:cubicBezTo>
                        <a:pt x="124508" y="7614"/>
                        <a:pt x="120710" y="3807"/>
                        <a:pt x="116913" y="0"/>
                      </a:cubicBezTo>
                      <a:lnTo>
                        <a:pt x="4254" y="0"/>
                      </a:lnTo>
                      <a:close/>
                    </a:path>
                  </a:pathLst>
                </a:custGeom>
                <a:solidFill>
                  <a:srgbClr val="F74020"/>
                </a:solidFill>
                <a:ln w="12654" cap="flat">
                  <a:noFill/>
                  <a:prstDash val="solid"/>
                  <a:miter/>
                </a:ln>
              </p:spPr>
              <p:txBody>
                <a:bodyPr rtlCol="0" anchor="ctr"/>
                <a:lstStyle/>
                <a:p>
                  <a:endParaRPr lang="zh-CN" altLang="en-US" sz="675"/>
                </a:p>
              </p:txBody>
            </p:sp>
            <p:sp>
              <p:nvSpPr>
                <p:cNvPr id="40" name="任意形状 39">
                  <a:extLst>
                    <a:ext uri="{FF2B5EF4-FFF2-40B4-BE49-F238E27FC236}">
                      <a16:creationId xmlns:a16="http://schemas.microsoft.com/office/drawing/2014/main" id="{D3D45C2F-86AC-66CF-7376-B70E2F83CB11}"/>
                    </a:ext>
                  </a:extLst>
                </p:cNvPr>
                <p:cNvSpPr/>
                <p:nvPr/>
              </p:nvSpPr>
              <p:spPr>
                <a:xfrm>
                  <a:off x="20382624" y="1654249"/>
                  <a:ext cx="163291" cy="74870"/>
                </a:xfrm>
                <a:custGeom>
                  <a:avLst/>
                  <a:gdLst>
                    <a:gd name="connsiteX0" fmla="*/ 1266 w 163291"/>
                    <a:gd name="connsiteY0" fmla="*/ 0 h 74870"/>
                    <a:gd name="connsiteX1" fmla="*/ 35443 w 163291"/>
                    <a:gd name="connsiteY1" fmla="*/ 20304 h 74870"/>
                    <a:gd name="connsiteX2" fmla="*/ 50633 w 163291"/>
                    <a:gd name="connsiteY2" fmla="*/ 62181 h 74870"/>
                    <a:gd name="connsiteX3" fmla="*/ 43038 w 163291"/>
                    <a:gd name="connsiteY3" fmla="*/ 74871 h 74870"/>
                    <a:gd name="connsiteX4" fmla="*/ 151899 w 163291"/>
                    <a:gd name="connsiteY4" fmla="*/ 74871 h 74870"/>
                    <a:gd name="connsiteX5" fmla="*/ 163292 w 163291"/>
                    <a:gd name="connsiteY5" fmla="*/ 11421 h 74870"/>
                    <a:gd name="connsiteX6" fmla="*/ 163292 w 163291"/>
                    <a:gd name="connsiteY6" fmla="*/ 1269 h 74870"/>
                    <a:gd name="connsiteX7" fmla="*/ 0 w 163291"/>
                    <a:gd name="connsiteY7" fmla="*/ 1269 h 74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3291" h="74870">
                      <a:moveTo>
                        <a:pt x="1266" y="0"/>
                      </a:moveTo>
                      <a:lnTo>
                        <a:pt x="35443" y="20304"/>
                      </a:lnTo>
                      <a:cubicBezTo>
                        <a:pt x="49367" y="29187"/>
                        <a:pt x="56962" y="46953"/>
                        <a:pt x="50633" y="62181"/>
                      </a:cubicBezTo>
                      <a:cubicBezTo>
                        <a:pt x="49367" y="67257"/>
                        <a:pt x="46836" y="71064"/>
                        <a:pt x="43038" y="74871"/>
                      </a:cubicBezTo>
                      <a:lnTo>
                        <a:pt x="151899" y="74871"/>
                      </a:lnTo>
                      <a:cubicBezTo>
                        <a:pt x="156963" y="50760"/>
                        <a:pt x="162026" y="21573"/>
                        <a:pt x="163292" y="11421"/>
                      </a:cubicBezTo>
                      <a:cubicBezTo>
                        <a:pt x="163292" y="7614"/>
                        <a:pt x="163292" y="3807"/>
                        <a:pt x="163292" y="1269"/>
                      </a:cubicBezTo>
                      <a:lnTo>
                        <a:pt x="0" y="1269"/>
                      </a:lnTo>
                      <a:close/>
                    </a:path>
                  </a:pathLst>
                </a:custGeom>
                <a:solidFill>
                  <a:srgbClr val="F74020"/>
                </a:solidFill>
                <a:ln w="12654" cap="flat">
                  <a:noFill/>
                  <a:prstDash val="solid"/>
                  <a:miter/>
                </a:ln>
              </p:spPr>
              <p:txBody>
                <a:bodyPr rtlCol="0" anchor="ctr"/>
                <a:lstStyle/>
                <a:p>
                  <a:endParaRPr lang="zh-CN" altLang="en-US" sz="675"/>
                </a:p>
              </p:txBody>
            </p:sp>
            <p:sp>
              <p:nvSpPr>
                <p:cNvPr id="41" name="任意形状 40">
                  <a:extLst>
                    <a:ext uri="{FF2B5EF4-FFF2-40B4-BE49-F238E27FC236}">
                      <a16:creationId xmlns:a16="http://schemas.microsoft.com/office/drawing/2014/main" id="{D71AF92C-D5E2-034C-CED7-009E21499FDE}"/>
                    </a:ext>
                  </a:extLst>
                </p:cNvPr>
                <p:cNvSpPr/>
                <p:nvPr/>
              </p:nvSpPr>
              <p:spPr>
                <a:xfrm>
                  <a:off x="20253509" y="1579378"/>
                  <a:ext cx="288608" cy="59642"/>
                </a:xfrm>
                <a:custGeom>
                  <a:avLst/>
                  <a:gdLst>
                    <a:gd name="connsiteX0" fmla="*/ 1266 w 288608"/>
                    <a:gd name="connsiteY0" fmla="*/ 0 h 59642"/>
                    <a:gd name="connsiteX1" fmla="*/ 103798 w 288608"/>
                    <a:gd name="connsiteY1" fmla="*/ 59643 h 59642"/>
                    <a:gd name="connsiteX2" fmla="*/ 288609 w 288608"/>
                    <a:gd name="connsiteY2" fmla="*/ 59643 h 59642"/>
                    <a:gd name="connsiteX3" fmla="*/ 268356 w 288608"/>
                    <a:gd name="connsiteY3" fmla="*/ 36801 h 59642"/>
                    <a:gd name="connsiteX4" fmla="*/ 222786 w 288608"/>
                    <a:gd name="connsiteY4" fmla="*/ 12690 h 59642"/>
                    <a:gd name="connsiteX5" fmla="*/ 201267 w 288608"/>
                    <a:gd name="connsiteY5" fmla="*/ 0 h 59642"/>
                    <a:gd name="connsiteX6" fmla="*/ 0 w 288608"/>
                    <a:gd name="connsiteY6" fmla="*/ 0 h 5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608" h="59642">
                      <a:moveTo>
                        <a:pt x="1266" y="0"/>
                      </a:moveTo>
                      <a:lnTo>
                        <a:pt x="103798" y="59643"/>
                      </a:lnTo>
                      <a:lnTo>
                        <a:pt x="288609" y="59643"/>
                      </a:lnTo>
                      <a:cubicBezTo>
                        <a:pt x="284812" y="49491"/>
                        <a:pt x="278482" y="41877"/>
                        <a:pt x="268356" y="36801"/>
                      </a:cubicBezTo>
                      <a:cubicBezTo>
                        <a:pt x="251900" y="27918"/>
                        <a:pt x="234178" y="19035"/>
                        <a:pt x="222786" y="12690"/>
                      </a:cubicBezTo>
                      <a:lnTo>
                        <a:pt x="201267" y="0"/>
                      </a:lnTo>
                      <a:lnTo>
                        <a:pt x="0" y="0"/>
                      </a:lnTo>
                      <a:close/>
                    </a:path>
                  </a:pathLst>
                </a:custGeom>
                <a:solidFill>
                  <a:srgbClr val="F74020"/>
                </a:solidFill>
                <a:ln w="12654" cap="flat">
                  <a:noFill/>
                  <a:prstDash val="solid"/>
                  <a:miter/>
                </a:ln>
              </p:spPr>
              <p:txBody>
                <a:bodyPr rtlCol="0" anchor="ctr"/>
                <a:lstStyle/>
                <a:p>
                  <a:endParaRPr lang="zh-CN" altLang="en-US" sz="675"/>
                </a:p>
              </p:txBody>
            </p:sp>
            <p:sp>
              <p:nvSpPr>
                <p:cNvPr id="42" name="任意形状 41">
                  <a:extLst>
                    <a:ext uri="{FF2B5EF4-FFF2-40B4-BE49-F238E27FC236}">
                      <a16:creationId xmlns:a16="http://schemas.microsoft.com/office/drawing/2014/main" id="{F7751C90-F2F9-F018-82F5-3DA9CFB10BB6}"/>
                    </a:ext>
                  </a:extLst>
                </p:cNvPr>
                <p:cNvSpPr/>
                <p:nvPr/>
              </p:nvSpPr>
              <p:spPr>
                <a:xfrm>
                  <a:off x="20238319" y="1460092"/>
                  <a:ext cx="129114" cy="32993"/>
                </a:xfrm>
                <a:custGeom>
                  <a:avLst/>
                  <a:gdLst>
                    <a:gd name="connsiteX0" fmla="*/ 6329 w 129114"/>
                    <a:gd name="connsiteY0" fmla="*/ 0 h 32993"/>
                    <a:gd name="connsiteX1" fmla="*/ 0 w 129114"/>
                    <a:gd name="connsiteY1" fmla="*/ 32994 h 32993"/>
                    <a:gd name="connsiteX2" fmla="*/ 103798 w 129114"/>
                    <a:gd name="connsiteY2" fmla="*/ 32994 h 32993"/>
                    <a:gd name="connsiteX3" fmla="*/ 129115 w 129114"/>
                    <a:gd name="connsiteY3" fmla="*/ 0 h 32993"/>
                    <a:gd name="connsiteX4" fmla="*/ 6329 w 129114"/>
                    <a:gd name="connsiteY4" fmla="*/ 0 h 32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14" h="32993">
                      <a:moveTo>
                        <a:pt x="6329" y="0"/>
                      </a:moveTo>
                      <a:lnTo>
                        <a:pt x="0" y="32994"/>
                      </a:lnTo>
                      <a:lnTo>
                        <a:pt x="103798" y="32994"/>
                      </a:lnTo>
                      <a:cubicBezTo>
                        <a:pt x="103798" y="16497"/>
                        <a:pt x="113925" y="3807"/>
                        <a:pt x="129115" y="0"/>
                      </a:cubicBezTo>
                      <a:lnTo>
                        <a:pt x="6329" y="0"/>
                      </a:lnTo>
                      <a:close/>
                    </a:path>
                  </a:pathLst>
                </a:custGeom>
                <a:solidFill>
                  <a:srgbClr val="F74020"/>
                </a:solidFill>
                <a:ln w="12654" cap="flat">
                  <a:noFill/>
                  <a:prstDash val="solid"/>
                  <a:miter/>
                </a:ln>
              </p:spPr>
              <p:txBody>
                <a:bodyPr rtlCol="0" anchor="ctr"/>
                <a:lstStyle/>
                <a:p>
                  <a:endParaRPr lang="zh-CN" altLang="en-US" sz="675"/>
                </a:p>
              </p:txBody>
            </p:sp>
            <p:sp>
              <p:nvSpPr>
                <p:cNvPr id="43" name="任意形状 42">
                  <a:extLst>
                    <a:ext uri="{FF2B5EF4-FFF2-40B4-BE49-F238E27FC236}">
                      <a16:creationId xmlns:a16="http://schemas.microsoft.com/office/drawing/2014/main" id="{17F9452A-0676-57F6-C80D-E4C95B785EB9}"/>
                    </a:ext>
                  </a:extLst>
                </p:cNvPr>
                <p:cNvSpPr/>
                <p:nvPr/>
              </p:nvSpPr>
              <p:spPr>
                <a:xfrm>
                  <a:off x="20248446" y="1404256"/>
                  <a:ext cx="343039" cy="34263"/>
                </a:xfrm>
                <a:custGeom>
                  <a:avLst/>
                  <a:gdLst>
                    <a:gd name="connsiteX0" fmla="*/ 6329 w 343039"/>
                    <a:gd name="connsiteY0" fmla="*/ 0 h 34263"/>
                    <a:gd name="connsiteX1" fmla="*/ 5063 w 343039"/>
                    <a:gd name="connsiteY1" fmla="*/ 7614 h 34263"/>
                    <a:gd name="connsiteX2" fmla="*/ 0 w 343039"/>
                    <a:gd name="connsiteY2" fmla="*/ 34263 h 34263"/>
                    <a:gd name="connsiteX3" fmla="*/ 336710 w 343039"/>
                    <a:gd name="connsiteY3" fmla="*/ 34263 h 34263"/>
                    <a:gd name="connsiteX4" fmla="*/ 343040 w 343039"/>
                    <a:gd name="connsiteY4" fmla="*/ 1269 h 34263"/>
                    <a:gd name="connsiteX5" fmla="*/ 6329 w 343039"/>
                    <a:gd name="connsiteY5" fmla="*/ 1269 h 34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3039" h="34263">
                      <a:moveTo>
                        <a:pt x="6329" y="0"/>
                      </a:moveTo>
                      <a:cubicBezTo>
                        <a:pt x="6329" y="2538"/>
                        <a:pt x="5063" y="5076"/>
                        <a:pt x="5063" y="7614"/>
                      </a:cubicBezTo>
                      <a:lnTo>
                        <a:pt x="0" y="34263"/>
                      </a:lnTo>
                      <a:lnTo>
                        <a:pt x="336710" y="34263"/>
                      </a:lnTo>
                      <a:lnTo>
                        <a:pt x="343040" y="1269"/>
                      </a:lnTo>
                      <a:lnTo>
                        <a:pt x="6329" y="1269"/>
                      </a:lnTo>
                      <a:close/>
                    </a:path>
                  </a:pathLst>
                </a:custGeom>
                <a:solidFill>
                  <a:srgbClr val="F74020"/>
                </a:solidFill>
                <a:ln w="12654" cap="flat">
                  <a:noFill/>
                  <a:prstDash val="solid"/>
                  <a:miter/>
                </a:ln>
              </p:spPr>
              <p:txBody>
                <a:bodyPr rtlCol="0" anchor="ctr"/>
                <a:lstStyle/>
                <a:p>
                  <a:endParaRPr lang="zh-CN" altLang="en-US" sz="675"/>
                </a:p>
              </p:txBody>
            </p:sp>
            <p:sp>
              <p:nvSpPr>
                <p:cNvPr id="44" name="任意形状 43">
                  <a:extLst>
                    <a:ext uri="{FF2B5EF4-FFF2-40B4-BE49-F238E27FC236}">
                      <a16:creationId xmlns:a16="http://schemas.microsoft.com/office/drawing/2014/main" id="{F0389BF7-3153-4CC5-7C0E-774AAC063F22}"/>
                    </a:ext>
                  </a:extLst>
                </p:cNvPr>
                <p:cNvSpPr/>
                <p:nvPr/>
              </p:nvSpPr>
              <p:spPr>
                <a:xfrm>
                  <a:off x="20267433" y="1362378"/>
                  <a:ext cx="332913" cy="20303"/>
                </a:xfrm>
                <a:custGeom>
                  <a:avLst/>
                  <a:gdLst>
                    <a:gd name="connsiteX0" fmla="*/ 44304 w 332913"/>
                    <a:gd name="connsiteY0" fmla="*/ 0 h 20303"/>
                    <a:gd name="connsiteX1" fmla="*/ 0 w 332913"/>
                    <a:gd name="connsiteY1" fmla="*/ 20304 h 20303"/>
                    <a:gd name="connsiteX2" fmla="*/ 329116 w 332913"/>
                    <a:gd name="connsiteY2" fmla="*/ 20304 h 20303"/>
                    <a:gd name="connsiteX3" fmla="*/ 332913 w 332913"/>
                    <a:gd name="connsiteY3" fmla="*/ 0 h 20303"/>
                    <a:gd name="connsiteX4" fmla="*/ 45570 w 332913"/>
                    <a:gd name="connsiteY4" fmla="*/ 0 h 20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913" h="20303">
                      <a:moveTo>
                        <a:pt x="44304" y="0"/>
                      </a:moveTo>
                      <a:cubicBezTo>
                        <a:pt x="26582" y="0"/>
                        <a:pt x="10127" y="7614"/>
                        <a:pt x="0" y="20304"/>
                      </a:cubicBezTo>
                      <a:lnTo>
                        <a:pt x="329116" y="20304"/>
                      </a:lnTo>
                      <a:lnTo>
                        <a:pt x="332913" y="0"/>
                      </a:lnTo>
                      <a:lnTo>
                        <a:pt x="45570" y="0"/>
                      </a:lnTo>
                      <a:close/>
                    </a:path>
                  </a:pathLst>
                </a:custGeom>
                <a:solidFill>
                  <a:srgbClr val="F74020"/>
                </a:solidFill>
                <a:ln w="12654" cap="flat">
                  <a:noFill/>
                  <a:prstDash val="solid"/>
                  <a:miter/>
                </a:ln>
              </p:spPr>
              <p:txBody>
                <a:bodyPr rtlCol="0" anchor="ctr"/>
                <a:lstStyle/>
                <a:p>
                  <a:endParaRPr lang="zh-CN" altLang="en-US" sz="675"/>
                </a:p>
              </p:txBody>
            </p:sp>
            <p:sp>
              <p:nvSpPr>
                <p:cNvPr id="45" name="任意形状 44">
                  <a:extLst>
                    <a:ext uri="{FF2B5EF4-FFF2-40B4-BE49-F238E27FC236}">
                      <a16:creationId xmlns:a16="http://schemas.microsoft.com/office/drawing/2014/main" id="{27F63649-D484-80BB-6C18-8DC2539C42D6}"/>
                    </a:ext>
                  </a:extLst>
                </p:cNvPr>
                <p:cNvSpPr/>
                <p:nvPr/>
              </p:nvSpPr>
              <p:spPr>
                <a:xfrm>
                  <a:off x="19406670" y="1739271"/>
                  <a:ext cx="320254" cy="96444"/>
                </a:xfrm>
                <a:custGeom>
                  <a:avLst/>
                  <a:gdLst>
                    <a:gd name="connsiteX0" fmla="*/ 318989 w 320254"/>
                    <a:gd name="connsiteY0" fmla="*/ 0 h 96444"/>
                    <a:gd name="connsiteX1" fmla="*/ 0 w 320254"/>
                    <a:gd name="connsiteY1" fmla="*/ 0 h 96444"/>
                    <a:gd name="connsiteX2" fmla="*/ 105064 w 320254"/>
                    <a:gd name="connsiteY2" fmla="*/ 96444 h 96444"/>
                    <a:gd name="connsiteX3" fmla="*/ 303799 w 320254"/>
                    <a:gd name="connsiteY3" fmla="*/ 96444 h 96444"/>
                    <a:gd name="connsiteX4" fmla="*/ 320255 w 320254"/>
                    <a:gd name="connsiteY4" fmla="*/ 0 h 96444"/>
                    <a:gd name="connsiteX5" fmla="*/ 318989 w 320254"/>
                    <a:gd name="connsiteY5" fmla="*/ 0 h 96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254" h="96444">
                      <a:moveTo>
                        <a:pt x="318989" y="0"/>
                      </a:moveTo>
                      <a:lnTo>
                        <a:pt x="0" y="0"/>
                      </a:lnTo>
                      <a:cubicBezTo>
                        <a:pt x="3797" y="53298"/>
                        <a:pt x="48101" y="96444"/>
                        <a:pt x="105064" y="96444"/>
                      </a:cubicBezTo>
                      <a:lnTo>
                        <a:pt x="303799" y="96444"/>
                      </a:lnTo>
                      <a:lnTo>
                        <a:pt x="320255" y="0"/>
                      </a:lnTo>
                      <a:lnTo>
                        <a:pt x="318989" y="0"/>
                      </a:lnTo>
                      <a:close/>
                    </a:path>
                  </a:pathLst>
                </a:custGeom>
                <a:solidFill>
                  <a:srgbClr val="F74020"/>
                </a:solidFill>
                <a:ln w="12654" cap="flat">
                  <a:noFill/>
                  <a:prstDash val="solid"/>
                  <a:miter/>
                </a:ln>
              </p:spPr>
              <p:txBody>
                <a:bodyPr rtlCol="0" anchor="ctr"/>
                <a:lstStyle/>
                <a:p>
                  <a:endParaRPr lang="zh-CN" altLang="en-US" sz="675"/>
                </a:p>
              </p:txBody>
            </p:sp>
            <p:sp>
              <p:nvSpPr>
                <p:cNvPr id="46" name="任意形状 45">
                  <a:extLst>
                    <a:ext uri="{FF2B5EF4-FFF2-40B4-BE49-F238E27FC236}">
                      <a16:creationId xmlns:a16="http://schemas.microsoft.com/office/drawing/2014/main" id="{2CD2D827-C453-1700-B1E9-538CAB16C124}"/>
                    </a:ext>
                  </a:extLst>
                </p:cNvPr>
                <p:cNvSpPr/>
                <p:nvPr/>
              </p:nvSpPr>
              <p:spPr>
                <a:xfrm>
                  <a:off x="19434518" y="1512120"/>
                  <a:ext cx="111392" cy="48222"/>
                </a:xfrm>
                <a:custGeom>
                  <a:avLst/>
                  <a:gdLst>
                    <a:gd name="connsiteX0" fmla="*/ 102532 w 111392"/>
                    <a:gd name="connsiteY0" fmla="*/ 48222 h 48222"/>
                    <a:gd name="connsiteX1" fmla="*/ 111393 w 111392"/>
                    <a:gd name="connsiteY1" fmla="*/ 0 h 48222"/>
                    <a:gd name="connsiteX2" fmla="*/ 54431 w 111392"/>
                    <a:gd name="connsiteY2" fmla="*/ 0 h 48222"/>
                    <a:gd name="connsiteX3" fmla="*/ 8861 w 111392"/>
                    <a:gd name="connsiteY3" fmla="*/ 0 h 48222"/>
                    <a:gd name="connsiteX4" fmla="*/ 0 w 111392"/>
                    <a:gd name="connsiteY4" fmla="*/ 48222 h 48222"/>
                    <a:gd name="connsiteX5" fmla="*/ 45570 w 111392"/>
                    <a:gd name="connsiteY5" fmla="*/ 48222 h 48222"/>
                    <a:gd name="connsiteX6" fmla="*/ 102532 w 111392"/>
                    <a:gd name="connsiteY6" fmla="*/ 48222 h 48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392" h="48222">
                      <a:moveTo>
                        <a:pt x="102532" y="48222"/>
                      </a:moveTo>
                      <a:lnTo>
                        <a:pt x="111393" y="0"/>
                      </a:lnTo>
                      <a:lnTo>
                        <a:pt x="54431" y="0"/>
                      </a:lnTo>
                      <a:lnTo>
                        <a:pt x="8861" y="0"/>
                      </a:lnTo>
                      <a:lnTo>
                        <a:pt x="0" y="48222"/>
                      </a:lnTo>
                      <a:lnTo>
                        <a:pt x="45570" y="48222"/>
                      </a:lnTo>
                      <a:lnTo>
                        <a:pt x="102532" y="48222"/>
                      </a:lnTo>
                      <a:close/>
                    </a:path>
                  </a:pathLst>
                </a:custGeom>
                <a:solidFill>
                  <a:srgbClr val="F74020"/>
                </a:solidFill>
                <a:ln w="12654" cap="flat">
                  <a:noFill/>
                  <a:prstDash val="solid"/>
                  <a:miter/>
                </a:ln>
              </p:spPr>
              <p:txBody>
                <a:bodyPr rtlCol="0" anchor="ctr"/>
                <a:lstStyle/>
                <a:p>
                  <a:endParaRPr lang="zh-CN" altLang="en-US" sz="675"/>
                </a:p>
              </p:txBody>
            </p:sp>
            <p:sp>
              <p:nvSpPr>
                <p:cNvPr id="47" name="任意形状 46">
                  <a:extLst>
                    <a:ext uri="{FF2B5EF4-FFF2-40B4-BE49-F238E27FC236}">
                      <a16:creationId xmlns:a16="http://schemas.microsoft.com/office/drawing/2014/main" id="{DAC5FEAC-EA47-E95B-A2F2-0B650D705021}"/>
                    </a:ext>
                  </a:extLst>
                </p:cNvPr>
                <p:cNvSpPr/>
                <p:nvPr/>
              </p:nvSpPr>
              <p:spPr>
                <a:xfrm>
                  <a:off x="19406670" y="1654249"/>
                  <a:ext cx="115190" cy="73601"/>
                </a:xfrm>
                <a:custGeom>
                  <a:avLst/>
                  <a:gdLst>
                    <a:gd name="connsiteX0" fmla="*/ 112659 w 115190"/>
                    <a:gd name="connsiteY0" fmla="*/ 73602 h 73601"/>
                    <a:gd name="connsiteX1" fmla="*/ 106330 w 115190"/>
                    <a:gd name="connsiteY1" fmla="*/ 49491 h 73601"/>
                    <a:gd name="connsiteX2" fmla="*/ 115190 w 115190"/>
                    <a:gd name="connsiteY2" fmla="*/ 0 h 73601"/>
                    <a:gd name="connsiteX3" fmla="*/ 11392 w 115190"/>
                    <a:gd name="connsiteY3" fmla="*/ 0 h 73601"/>
                    <a:gd name="connsiteX4" fmla="*/ 1266 w 115190"/>
                    <a:gd name="connsiteY4" fmla="*/ 58374 h 73601"/>
                    <a:gd name="connsiteX5" fmla="*/ 0 w 115190"/>
                    <a:gd name="connsiteY5" fmla="*/ 73602 h 73601"/>
                    <a:gd name="connsiteX6" fmla="*/ 112659 w 115190"/>
                    <a:gd name="connsiteY6" fmla="*/ 73602 h 73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90" h="73601">
                      <a:moveTo>
                        <a:pt x="112659" y="73602"/>
                      </a:moveTo>
                      <a:cubicBezTo>
                        <a:pt x="107595" y="67257"/>
                        <a:pt x="105064" y="58374"/>
                        <a:pt x="106330" y="49491"/>
                      </a:cubicBezTo>
                      <a:lnTo>
                        <a:pt x="115190" y="0"/>
                      </a:lnTo>
                      <a:lnTo>
                        <a:pt x="11392" y="0"/>
                      </a:lnTo>
                      <a:lnTo>
                        <a:pt x="1266" y="58374"/>
                      </a:lnTo>
                      <a:cubicBezTo>
                        <a:pt x="1266" y="63450"/>
                        <a:pt x="0" y="68526"/>
                        <a:pt x="0" y="73602"/>
                      </a:cubicBezTo>
                      <a:lnTo>
                        <a:pt x="112659" y="73602"/>
                      </a:lnTo>
                      <a:close/>
                    </a:path>
                  </a:pathLst>
                </a:custGeom>
                <a:solidFill>
                  <a:srgbClr val="F74020"/>
                </a:solidFill>
                <a:ln w="12654" cap="flat">
                  <a:noFill/>
                  <a:prstDash val="solid"/>
                  <a:miter/>
                </a:ln>
              </p:spPr>
              <p:txBody>
                <a:bodyPr rtlCol="0" anchor="ctr"/>
                <a:lstStyle/>
                <a:p>
                  <a:endParaRPr lang="zh-CN" altLang="en-US" sz="675"/>
                </a:p>
              </p:txBody>
            </p:sp>
            <p:sp>
              <p:nvSpPr>
                <p:cNvPr id="48" name="任意形状 47">
                  <a:extLst>
                    <a:ext uri="{FF2B5EF4-FFF2-40B4-BE49-F238E27FC236}">
                      <a16:creationId xmlns:a16="http://schemas.microsoft.com/office/drawing/2014/main" id="{9C78B771-D57C-B2DF-2C57-678900F535B5}"/>
                    </a:ext>
                  </a:extLst>
                </p:cNvPr>
                <p:cNvSpPr/>
                <p:nvPr/>
              </p:nvSpPr>
              <p:spPr>
                <a:xfrm>
                  <a:off x="19420594" y="1579378"/>
                  <a:ext cx="113924" cy="59642"/>
                </a:xfrm>
                <a:custGeom>
                  <a:avLst/>
                  <a:gdLst>
                    <a:gd name="connsiteX0" fmla="*/ 102532 w 113924"/>
                    <a:gd name="connsiteY0" fmla="*/ 59643 h 59642"/>
                    <a:gd name="connsiteX1" fmla="*/ 113925 w 113924"/>
                    <a:gd name="connsiteY1" fmla="*/ 0 h 59642"/>
                    <a:gd name="connsiteX2" fmla="*/ 58228 w 113924"/>
                    <a:gd name="connsiteY2" fmla="*/ 0 h 59642"/>
                    <a:gd name="connsiteX3" fmla="*/ 11392 w 113924"/>
                    <a:gd name="connsiteY3" fmla="*/ 0 h 59642"/>
                    <a:gd name="connsiteX4" fmla="*/ 0 w 113924"/>
                    <a:gd name="connsiteY4" fmla="*/ 59643 h 59642"/>
                    <a:gd name="connsiteX5" fmla="*/ 46836 w 113924"/>
                    <a:gd name="connsiteY5" fmla="*/ 59643 h 59642"/>
                    <a:gd name="connsiteX6" fmla="*/ 102532 w 113924"/>
                    <a:gd name="connsiteY6" fmla="*/ 59643 h 5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924" h="59642">
                      <a:moveTo>
                        <a:pt x="102532" y="59643"/>
                      </a:moveTo>
                      <a:lnTo>
                        <a:pt x="113925" y="0"/>
                      </a:lnTo>
                      <a:lnTo>
                        <a:pt x="58228" y="0"/>
                      </a:lnTo>
                      <a:lnTo>
                        <a:pt x="11392" y="0"/>
                      </a:lnTo>
                      <a:lnTo>
                        <a:pt x="0" y="59643"/>
                      </a:lnTo>
                      <a:lnTo>
                        <a:pt x="46836" y="59643"/>
                      </a:lnTo>
                      <a:lnTo>
                        <a:pt x="102532" y="59643"/>
                      </a:lnTo>
                      <a:close/>
                    </a:path>
                  </a:pathLst>
                </a:custGeom>
                <a:solidFill>
                  <a:srgbClr val="F74020"/>
                </a:solidFill>
                <a:ln w="12654" cap="flat">
                  <a:noFill/>
                  <a:prstDash val="solid"/>
                  <a:miter/>
                </a:ln>
              </p:spPr>
              <p:txBody>
                <a:bodyPr rtlCol="0" anchor="ctr"/>
                <a:lstStyle/>
                <a:p>
                  <a:endParaRPr lang="zh-CN" altLang="en-US" sz="675"/>
                </a:p>
              </p:txBody>
            </p:sp>
            <p:sp>
              <p:nvSpPr>
                <p:cNvPr id="49" name="任意形状 48">
                  <a:extLst>
                    <a:ext uri="{FF2B5EF4-FFF2-40B4-BE49-F238E27FC236}">
                      <a16:creationId xmlns:a16="http://schemas.microsoft.com/office/drawing/2014/main" id="{8B6BBDCC-1C4A-AEA7-1803-28CA6F0F792C}"/>
                    </a:ext>
                  </a:extLst>
                </p:cNvPr>
                <p:cNvSpPr/>
                <p:nvPr/>
              </p:nvSpPr>
              <p:spPr>
                <a:xfrm>
                  <a:off x="19445910" y="1461360"/>
                  <a:ext cx="137975" cy="32994"/>
                </a:xfrm>
                <a:custGeom>
                  <a:avLst/>
                  <a:gdLst>
                    <a:gd name="connsiteX0" fmla="*/ 103798 w 137975"/>
                    <a:gd name="connsiteY0" fmla="*/ 32994 h 32994"/>
                    <a:gd name="connsiteX1" fmla="*/ 137975 w 137975"/>
                    <a:gd name="connsiteY1" fmla="*/ 0 h 32994"/>
                    <a:gd name="connsiteX2" fmla="*/ 6329 w 137975"/>
                    <a:gd name="connsiteY2" fmla="*/ 0 h 32994"/>
                    <a:gd name="connsiteX3" fmla="*/ 6329 w 137975"/>
                    <a:gd name="connsiteY3" fmla="*/ 0 h 32994"/>
                    <a:gd name="connsiteX4" fmla="*/ 0 w 137975"/>
                    <a:gd name="connsiteY4" fmla="*/ 32994 h 32994"/>
                    <a:gd name="connsiteX5" fmla="*/ 103798 w 137975"/>
                    <a:gd name="connsiteY5" fmla="*/ 32994 h 32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975" h="32994">
                      <a:moveTo>
                        <a:pt x="103798" y="32994"/>
                      </a:moveTo>
                      <a:cubicBezTo>
                        <a:pt x="107595" y="16497"/>
                        <a:pt x="121520" y="3807"/>
                        <a:pt x="137975" y="0"/>
                      </a:cubicBezTo>
                      <a:lnTo>
                        <a:pt x="6329" y="0"/>
                      </a:lnTo>
                      <a:cubicBezTo>
                        <a:pt x="6329" y="0"/>
                        <a:pt x="6329" y="0"/>
                        <a:pt x="6329" y="0"/>
                      </a:cubicBezTo>
                      <a:lnTo>
                        <a:pt x="0" y="32994"/>
                      </a:lnTo>
                      <a:lnTo>
                        <a:pt x="103798" y="32994"/>
                      </a:lnTo>
                      <a:close/>
                    </a:path>
                  </a:pathLst>
                </a:custGeom>
                <a:solidFill>
                  <a:srgbClr val="F74020"/>
                </a:solidFill>
                <a:ln w="12654" cap="flat">
                  <a:noFill/>
                  <a:prstDash val="solid"/>
                  <a:miter/>
                </a:ln>
              </p:spPr>
              <p:txBody>
                <a:bodyPr rtlCol="0" anchor="ctr"/>
                <a:lstStyle/>
                <a:p>
                  <a:endParaRPr lang="zh-CN" altLang="en-US" sz="675"/>
                </a:p>
              </p:txBody>
            </p:sp>
            <p:sp>
              <p:nvSpPr>
                <p:cNvPr id="50" name="任意形状 49">
                  <a:extLst>
                    <a:ext uri="{FF2B5EF4-FFF2-40B4-BE49-F238E27FC236}">
                      <a16:creationId xmlns:a16="http://schemas.microsoft.com/office/drawing/2014/main" id="{F7E8DFA8-04AD-5B94-AC8A-23EE5450059C}"/>
                    </a:ext>
                  </a:extLst>
                </p:cNvPr>
                <p:cNvSpPr/>
                <p:nvPr/>
              </p:nvSpPr>
              <p:spPr>
                <a:xfrm>
                  <a:off x="19504138" y="1362378"/>
                  <a:ext cx="635446" cy="20303"/>
                </a:xfrm>
                <a:custGeom>
                  <a:avLst/>
                  <a:gdLst>
                    <a:gd name="connsiteX0" fmla="*/ 286077 w 635446"/>
                    <a:gd name="connsiteY0" fmla="*/ 20304 h 20303"/>
                    <a:gd name="connsiteX1" fmla="*/ 0 w 635446"/>
                    <a:gd name="connsiteY1" fmla="*/ 20304 h 20303"/>
                    <a:gd name="connsiteX2" fmla="*/ 67089 w 635446"/>
                    <a:gd name="connsiteY2" fmla="*/ 0 h 20303"/>
                    <a:gd name="connsiteX3" fmla="*/ 568357 w 635446"/>
                    <a:gd name="connsiteY3" fmla="*/ 0 h 20303"/>
                    <a:gd name="connsiteX4" fmla="*/ 635446 w 635446"/>
                    <a:gd name="connsiteY4" fmla="*/ 20304 h 20303"/>
                    <a:gd name="connsiteX5" fmla="*/ 286077 w 635446"/>
                    <a:gd name="connsiteY5" fmla="*/ 20304 h 20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5446" h="20303">
                      <a:moveTo>
                        <a:pt x="286077" y="20304"/>
                      </a:moveTo>
                      <a:lnTo>
                        <a:pt x="0" y="20304"/>
                      </a:lnTo>
                      <a:cubicBezTo>
                        <a:pt x="18987" y="7614"/>
                        <a:pt x="41772" y="0"/>
                        <a:pt x="67089" y="0"/>
                      </a:cubicBezTo>
                      <a:lnTo>
                        <a:pt x="568357" y="0"/>
                      </a:lnTo>
                      <a:cubicBezTo>
                        <a:pt x="593674" y="0"/>
                        <a:pt x="616459" y="7614"/>
                        <a:pt x="635446" y="20304"/>
                      </a:cubicBezTo>
                      <a:lnTo>
                        <a:pt x="286077" y="20304"/>
                      </a:lnTo>
                      <a:close/>
                    </a:path>
                  </a:pathLst>
                </a:custGeom>
                <a:solidFill>
                  <a:srgbClr val="F74020"/>
                </a:solidFill>
                <a:ln w="12654" cap="flat">
                  <a:noFill/>
                  <a:prstDash val="solid"/>
                  <a:miter/>
                </a:ln>
              </p:spPr>
              <p:txBody>
                <a:bodyPr rtlCol="0" anchor="ctr"/>
                <a:lstStyle/>
                <a:p>
                  <a:endParaRPr lang="zh-CN" altLang="en-US" sz="675"/>
                </a:p>
              </p:txBody>
            </p:sp>
            <p:sp>
              <p:nvSpPr>
                <p:cNvPr id="51" name="任意形状 50">
                  <a:extLst>
                    <a:ext uri="{FF2B5EF4-FFF2-40B4-BE49-F238E27FC236}">
                      <a16:creationId xmlns:a16="http://schemas.microsoft.com/office/drawing/2014/main" id="{24CE1A86-F343-CF1D-DEB5-BB8867BA24E0}"/>
                    </a:ext>
                  </a:extLst>
                </p:cNvPr>
                <p:cNvSpPr/>
                <p:nvPr/>
              </p:nvSpPr>
              <p:spPr>
                <a:xfrm>
                  <a:off x="19763633" y="1740541"/>
                  <a:ext cx="769623" cy="97712"/>
                </a:xfrm>
                <a:custGeom>
                  <a:avLst/>
                  <a:gdLst>
                    <a:gd name="connsiteX0" fmla="*/ 267090 w 769623"/>
                    <a:gd name="connsiteY0" fmla="*/ 96444 h 97712"/>
                    <a:gd name="connsiteX1" fmla="*/ 0 w 769623"/>
                    <a:gd name="connsiteY1" fmla="*/ 96444 h 97712"/>
                    <a:gd name="connsiteX2" fmla="*/ 17722 w 769623"/>
                    <a:gd name="connsiteY2" fmla="*/ 0 h 97712"/>
                    <a:gd name="connsiteX3" fmla="*/ 769624 w 769623"/>
                    <a:gd name="connsiteY3" fmla="*/ 0 h 97712"/>
                    <a:gd name="connsiteX4" fmla="*/ 765826 w 769623"/>
                    <a:gd name="connsiteY4" fmla="*/ 22842 h 97712"/>
                    <a:gd name="connsiteX5" fmla="*/ 677218 w 769623"/>
                    <a:gd name="connsiteY5" fmla="*/ 97713 h 97712"/>
                    <a:gd name="connsiteX6" fmla="*/ 267090 w 769623"/>
                    <a:gd name="connsiteY6" fmla="*/ 97713 h 9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9623" h="97712">
                      <a:moveTo>
                        <a:pt x="267090" y="96444"/>
                      </a:moveTo>
                      <a:lnTo>
                        <a:pt x="0" y="96444"/>
                      </a:lnTo>
                      <a:lnTo>
                        <a:pt x="17722" y="0"/>
                      </a:lnTo>
                      <a:lnTo>
                        <a:pt x="769624" y="0"/>
                      </a:lnTo>
                      <a:cubicBezTo>
                        <a:pt x="767092" y="12690"/>
                        <a:pt x="765826" y="22842"/>
                        <a:pt x="765826" y="22842"/>
                      </a:cubicBezTo>
                      <a:cubicBezTo>
                        <a:pt x="758231" y="65988"/>
                        <a:pt x="720257" y="97713"/>
                        <a:pt x="677218" y="97713"/>
                      </a:cubicBezTo>
                      <a:lnTo>
                        <a:pt x="267090" y="97713"/>
                      </a:lnTo>
                      <a:close/>
                    </a:path>
                  </a:pathLst>
                </a:custGeom>
                <a:solidFill>
                  <a:srgbClr val="F74020"/>
                </a:solidFill>
                <a:ln w="12654" cap="flat">
                  <a:noFill/>
                  <a:prstDash val="solid"/>
                  <a:miter/>
                </a:ln>
              </p:spPr>
              <p:txBody>
                <a:bodyPr rtlCol="0" anchor="ctr"/>
                <a:lstStyle/>
                <a:p>
                  <a:endParaRPr lang="zh-CN" altLang="en-US" sz="675"/>
                </a:p>
              </p:txBody>
            </p:sp>
            <p:sp>
              <p:nvSpPr>
                <p:cNvPr id="52" name="任意形状 51">
                  <a:extLst>
                    <a:ext uri="{FF2B5EF4-FFF2-40B4-BE49-F238E27FC236}">
                      <a16:creationId xmlns:a16="http://schemas.microsoft.com/office/drawing/2014/main" id="{F2518EFD-F872-D5BA-81DB-764FB1FEA6C2}"/>
                    </a:ext>
                  </a:extLst>
                </p:cNvPr>
                <p:cNvSpPr/>
                <p:nvPr/>
              </p:nvSpPr>
              <p:spPr>
                <a:xfrm>
                  <a:off x="19813001" y="1512120"/>
                  <a:ext cx="110127" cy="48222"/>
                </a:xfrm>
                <a:custGeom>
                  <a:avLst/>
                  <a:gdLst>
                    <a:gd name="connsiteX0" fmla="*/ 44304 w 110127"/>
                    <a:gd name="connsiteY0" fmla="*/ 48222 h 48222"/>
                    <a:gd name="connsiteX1" fmla="*/ 102532 w 110127"/>
                    <a:gd name="connsiteY1" fmla="*/ 48222 h 48222"/>
                    <a:gd name="connsiteX2" fmla="*/ 110127 w 110127"/>
                    <a:gd name="connsiteY2" fmla="*/ 0 h 48222"/>
                    <a:gd name="connsiteX3" fmla="*/ 53165 w 110127"/>
                    <a:gd name="connsiteY3" fmla="*/ 0 h 48222"/>
                    <a:gd name="connsiteX4" fmla="*/ 7595 w 110127"/>
                    <a:gd name="connsiteY4" fmla="*/ 0 h 48222"/>
                    <a:gd name="connsiteX5" fmla="*/ 0 w 110127"/>
                    <a:gd name="connsiteY5" fmla="*/ 48222 h 48222"/>
                    <a:gd name="connsiteX6" fmla="*/ 44304 w 110127"/>
                    <a:gd name="connsiteY6" fmla="*/ 48222 h 48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127" h="48222">
                      <a:moveTo>
                        <a:pt x="44304" y="48222"/>
                      </a:moveTo>
                      <a:lnTo>
                        <a:pt x="102532" y="48222"/>
                      </a:lnTo>
                      <a:lnTo>
                        <a:pt x="110127" y="0"/>
                      </a:lnTo>
                      <a:lnTo>
                        <a:pt x="53165" y="0"/>
                      </a:lnTo>
                      <a:lnTo>
                        <a:pt x="7595" y="0"/>
                      </a:lnTo>
                      <a:lnTo>
                        <a:pt x="0" y="48222"/>
                      </a:lnTo>
                      <a:lnTo>
                        <a:pt x="44304" y="48222"/>
                      </a:lnTo>
                      <a:close/>
                    </a:path>
                  </a:pathLst>
                </a:custGeom>
                <a:solidFill>
                  <a:srgbClr val="F74020"/>
                </a:solidFill>
                <a:ln w="12654" cap="flat">
                  <a:noFill/>
                  <a:prstDash val="solid"/>
                  <a:miter/>
                </a:ln>
              </p:spPr>
              <p:txBody>
                <a:bodyPr rtlCol="0" anchor="ctr"/>
                <a:lstStyle/>
                <a:p>
                  <a:endParaRPr lang="zh-CN" altLang="en-US" sz="675"/>
                </a:p>
              </p:txBody>
            </p:sp>
            <p:sp>
              <p:nvSpPr>
                <p:cNvPr id="53" name="任意形状 52">
                  <a:extLst>
                    <a:ext uri="{FF2B5EF4-FFF2-40B4-BE49-F238E27FC236}">
                      <a16:creationId xmlns:a16="http://schemas.microsoft.com/office/drawing/2014/main" id="{9DFA5C4D-E4FE-C466-3C59-CE633CCA248E}"/>
                    </a:ext>
                  </a:extLst>
                </p:cNvPr>
                <p:cNvSpPr/>
                <p:nvPr/>
              </p:nvSpPr>
              <p:spPr>
                <a:xfrm>
                  <a:off x="20077559" y="1512120"/>
                  <a:ext cx="111392" cy="48222"/>
                </a:xfrm>
                <a:custGeom>
                  <a:avLst/>
                  <a:gdLst>
                    <a:gd name="connsiteX0" fmla="*/ 54431 w 111392"/>
                    <a:gd name="connsiteY0" fmla="*/ 0 h 48222"/>
                    <a:gd name="connsiteX1" fmla="*/ 8861 w 111392"/>
                    <a:gd name="connsiteY1" fmla="*/ 0 h 48222"/>
                    <a:gd name="connsiteX2" fmla="*/ 0 w 111392"/>
                    <a:gd name="connsiteY2" fmla="*/ 48222 h 48222"/>
                    <a:gd name="connsiteX3" fmla="*/ 45570 w 111392"/>
                    <a:gd name="connsiteY3" fmla="*/ 48222 h 48222"/>
                    <a:gd name="connsiteX4" fmla="*/ 102532 w 111392"/>
                    <a:gd name="connsiteY4" fmla="*/ 48222 h 48222"/>
                    <a:gd name="connsiteX5" fmla="*/ 111393 w 111392"/>
                    <a:gd name="connsiteY5" fmla="*/ 0 h 48222"/>
                    <a:gd name="connsiteX6" fmla="*/ 100001 w 111392"/>
                    <a:gd name="connsiteY6" fmla="*/ 0 h 48222"/>
                    <a:gd name="connsiteX7" fmla="*/ 54431 w 111392"/>
                    <a:gd name="connsiteY7" fmla="*/ 0 h 48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392" h="48222">
                      <a:moveTo>
                        <a:pt x="54431" y="0"/>
                      </a:moveTo>
                      <a:lnTo>
                        <a:pt x="8861" y="0"/>
                      </a:lnTo>
                      <a:lnTo>
                        <a:pt x="0" y="48222"/>
                      </a:lnTo>
                      <a:lnTo>
                        <a:pt x="45570" y="48222"/>
                      </a:lnTo>
                      <a:lnTo>
                        <a:pt x="102532" y="48222"/>
                      </a:lnTo>
                      <a:lnTo>
                        <a:pt x="111393" y="0"/>
                      </a:lnTo>
                      <a:lnTo>
                        <a:pt x="100001" y="0"/>
                      </a:lnTo>
                      <a:lnTo>
                        <a:pt x="54431" y="0"/>
                      </a:lnTo>
                      <a:close/>
                    </a:path>
                  </a:pathLst>
                </a:custGeom>
                <a:solidFill>
                  <a:srgbClr val="F74020"/>
                </a:solidFill>
                <a:ln w="12654" cap="flat">
                  <a:noFill/>
                  <a:prstDash val="solid"/>
                  <a:miter/>
                </a:ln>
              </p:spPr>
              <p:txBody>
                <a:bodyPr rtlCol="0" anchor="ctr"/>
                <a:lstStyle/>
                <a:p>
                  <a:endParaRPr lang="zh-CN" altLang="en-US" sz="675"/>
                </a:p>
              </p:txBody>
            </p:sp>
            <p:sp>
              <p:nvSpPr>
                <p:cNvPr id="54" name="任意形状 53">
                  <a:extLst>
                    <a:ext uri="{FF2B5EF4-FFF2-40B4-BE49-F238E27FC236}">
                      <a16:creationId xmlns:a16="http://schemas.microsoft.com/office/drawing/2014/main" id="{541750A5-1484-5C69-9A93-6F57136DD4F3}"/>
                    </a:ext>
                  </a:extLst>
                </p:cNvPr>
                <p:cNvSpPr/>
                <p:nvPr/>
              </p:nvSpPr>
              <p:spPr>
                <a:xfrm>
                  <a:off x="19782621" y="1654249"/>
                  <a:ext cx="115190" cy="73601"/>
                </a:xfrm>
                <a:custGeom>
                  <a:avLst/>
                  <a:gdLst>
                    <a:gd name="connsiteX0" fmla="*/ 60760 w 115190"/>
                    <a:gd name="connsiteY0" fmla="*/ 0 h 73601"/>
                    <a:gd name="connsiteX1" fmla="*/ 13924 w 115190"/>
                    <a:gd name="connsiteY1" fmla="*/ 0 h 73601"/>
                    <a:gd name="connsiteX2" fmla="*/ 0 w 115190"/>
                    <a:gd name="connsiteY2" fmla="*/ 73602 h 73601"/>
                    <a:gd name="connsiteX3" fmla="*/ 46836 w 115190"/>
                    <a:gd name="connsiteY3" fmla="*/ 73602 h 73601"/>
                    <a:gd name="connsiteX4" fmla="*/ 102532 w 115190"/>
                    <a:gd name="connsiteY4" fmla="*/ 73602 h 73601"/>
                    <a:gd name="connsiteX5" fmla="*/ 115190 w 115190"/>
                    <a:gd name="connsiteY5" fmla="*/ 0 h 73601"/>
                    <a:gd name="connsiteX6" fmla="*/ 60760 w 115190"/>
                    <a:gd name="connsiteY6" fmla="*/ 0 h 73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90" h="73601">
                      <a:moveTo>
                        <a:pt x="60760" y="0"/>
                      </a:moveTo>
                      <a:lnTo>
                        <a:pt x="13924" y="0"/>
                      </a:lnTo>
                      <a:lnTo>
                        <a:pt x="0" y="73602"/>
                      </a:lnTo>
                      <a:lnTo>
                        <a:pt x="46836" y="73602"/>
                      </a:lnTo>
                      <a:lnTo>
                        <a:pt x="102532" y="73602"/>
                      </a:lnTo>
                      <a:lnTo>
                        <a:pt x="115190" y="0"/>
                      </a:lnTo>
                      <a:lnTo>
                        <a:pt x="60760" y="0"/>
                      </a:lnTo>
                      <a:close/>
                    </a:path>
                  </a:pathLst>
                </a:custGeom>
                <a:solidFill>
                  <a:srgbClr val="F74020"/>
                </a:solidFill>
                <a:ln w="12654" cap="flat">
                  <a:noFill/>
                  <a:prstDash val="solid"/>
                  <a:miter/>
                </a:ln>
              </p:spPr>
              <p:txBody>
                <a:bodyPr rtlCol="0" anchor="ctr"/>
                <a:lstStyle/>
                <a:p>
                  <a:endParaRPr lang="zh-CN" altLang="en-US" sz="675"/>
                </a:p>
              </p:txBody>
            </p:sp>
            <p:sp>
              <p:nvSpPr>
                <p:cNvPr id="55" name="任意形状 54">
                  <a:extLst>
                    <a:ext uri="{FF2B5EF4-FFF2-40B4-BE49-F238E27FC236}">
                      <a16:creationId xmlns:a16="http://schemas.microsoft.com/office/drawing/2014/main" id="{526C8A12-6A37-68D0-65E7-7902AECC442F}"/>
                    </a:ext>
                  </a:extLst>
                </p:cNvPr>
                <p:cNvSpPr/>
                <p:nvPr/>
              </p:nvSpPr>
              <p:spPr>
                <a:xfrm>
                  <a:off x="20037052" y="1654249"/>
                  <a:ext cx="125317" cy="74870"/>
                </a:xfrm>
                <a:custGeom>
                  <a:avLst/>
                  <a:gdLst>
                    <a:gd name="connsiteX0" fmla="*/ 24051 w 125317"/>
                    <a:gd name="connsiteY0" fmla="*/ 0 h 74870"/>
                    <a:gd name="connsiteX1" fmla="*/ 15190 w 125317"/>
                    <a:gd name="connsiteY1" fmla="*/ 48222 h 74870"/>
                    <a:gd name="connsiteX2" fmla="*/ 0 w 125317"/>
                    <a:gd name="connsiteY2" fmla="*/ 74871 h 74870"/>
                    <a:gd name="connsiteX3" fmla="*/ 112659 w 125317"/>
                    <a:gd name="connsiteY3" fmla="*/ 74871 h 74870"/>
                    <a:gd name="connsiteX4" fmla="*/ 125317 w 125317"/>
                    <a:gd name="connsiteY4" fmla="*/ 0 h 74870"/>
                    <a:gd name="connsiteX5" fmla="*/ 22785 w 125317"/>
                    <a:gd name="connsiteY5" fmla="*/ 0 h 74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317" h="74870">
                      <a:moveTo>
                        <a:pt x="24051" y="0"/>
                      </a:moveTo>
                      <a:lnTo>
                        <a:pt x="15190" y="48222"/>
                      </a:lnTo>
                      <a:cubicBezTo>
                        <a:pt x="13924" y="58374"/>
                        <a:pt x="7595" y="68526"/>
                        <a:pt x="0" y="74871"/>
                      </a:cubicBezTo>
                      <a:lnTo>
                        <a:pt x="112659" y="74871"/>
                      </a:lnTo>
                      <a:lnTo>
                        <a:pt x="125317" y="0"/>
                      </a:lnTo>
                      <a:lnTo>
                        <a:pt x="22785" y="0"/>
                      </a:lnTo>
                      <a:close/>
                    </a:path>
                  </a:pathLst>
                </a:custGeom>
                <a:solidFill>
                  <a:srgbClr val="F74020"/>
                </a:solidFill>
                <a:ln w="12654" cap="flat">
                  <a:noFill/>
                  <a:prstDash val="solid"/>
                  <a:miter/>
                </a:ln>
              </p:spPr>
              <p:txBody>
                <a:bodyPr rtlCol="0" anchor="ctr"/>
                <a:lstStyle/>
                <a:p>
                  <a:endParaRPr lang="zh-CN" altLang="en-US" sz="675"/>
                </a:p>
              </p:txBody>
            </p:sp>
            <p:sp>
              <p:nvSpPr>
                <p:cNvPr id="56" name="任意形状 55">
                  <a:extLst>
                    <a:ext uri="{FF2B5EF4-FFF2-40B4-BE49-F238E27FC236}">
                      <a16:creationId xmlns:a16="http://schemas.microsoft.com/office/drawing/2014/main" id="{A06BFCD7-0501-3D53-3E12-88D38D87CA56}"/>
                    </a:ext>
                  </a:extLst>
                </p:cNvPr>
                <p:cNvSpPr/>
                <p:nvPr/>
              </p:nvSpPr>
              <p:spPr>
                <a:xfrm>
                  <a:off x="19799076" y="1579378"/>
                  <a:ext cx="112658" cy="59642"/>
                </a:xfrm>
                <a:custGeom>
                  <a:avLst/>
                  <a:gdLst>
                    <a:gd name="connsiteX0" fmla="*/ 45570 w 112658"/>
                    <a:gd name="connsiteY0" fmla="*/ 59643 h 59642"/>
                    <a:gd name="connsiteX1" fmla="*/ 102532 w 112658"/>
                    <a:gd name="connsiteY1" fmla="*/ 59643 h 59642"/>
                    <a:gd name="connsiteX2" fmla="*/ 112659 w 112658"/>
                    <a:gd name="connsiteY2" fmla="*/ 0 h 59642"/>
                    <a:gd name="connsiteX3" fmla="*/ 56962 w 112658"/>
                    <a:gd name="connsiteY3" fmla="*/ 0 h 59642"/>
                    <a:gd name="connsiteX4" fmla="*/ 10127 w 112658"/>
                    <a:gd name="connsiteY4" fmla="*/ 0 h 59642"/>
                    <a:gd name="connsiteX5" fmla="*/ 2532 w 112658"/>
                    <a:gd name="connsiteY5" fmla="*/ 45684 h 59642"/>
                    <a:gd name="connsiteX6" fmla="*/ 0 w 112658"/>
                    <a:gd name="connsiteY6" fmla="*/ 59643 h 59642"/>
                    <a:gd name="connsiteX7" fmla="*/ 45570 w 112658"/>
                    <a:gd name="connsiteY7" fmla="*/ 59643 h 5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58" h="59642">
                      <a:moveTo>
                        <a:pt x="45570" y="59643"/>
                      </a:moveTo>
                      <a:lnTo>
                        <a:pt x="102532" y="59643"/>
                      </a:lnTo>
                      <a:lnTo>
                        <a:pt x="112659" y="0"/>
                      </a:lnTo>
                      <a:lnTo>
                        <a:pt x="56962" y="0"/>
                      </a:lnTo>
                      <a:lnTo>
                        <a:pt x="10127" y="0"/>
                      </a:lnTo>
                      <a:lnTo>
                        <a:pt x="2532" y="45684"/>
                      </a:lnTo>
                      <a:lnTo>
                        <a:pt x="0" y="59643"/>
                      </a:lnTo>
                      <a:lnTo>
                        <a:pt x="45570" y="59643"/>
                      </a:lnTo>
                      <a:close/>
                    </a:path>
                  </a:pathLst>
                </a:custGeom>
                <a:solidFill>
                  <a:srgbClr val="F74020"/>
                </a:solidFill>
                <a:ln w="12654" cap="flat">
                  <a:noFill/>
                  <a:prstDash val="solid"/>
                  <a:miter/>
                </a:ln>
              </p:spPr>
              <p:txBody>
                <a:bodyPr rtlCol="0" anchor="ctr"/>
                <a:lstStyle/>
                <a:p>
                  <a:endParaRPr lang="zh-CN" altLang="en-US" sz="675"/>
                </a:p>
              </p:txBody>
            </p:sp>
            <p:sp>
              <p:nvSpPr>
                <p:cNvPr id="57" name="任意形状 56">
                  <a:extLst>
                    <a:ext uri="{FF2B5EF4-FFF2-40B4-BE49-F238E27FC236}">
                      <a16:creationId xmlns:a16="http://schemas.microsoft.com/office/drawing/2014/main" id="{90C33634-48B7-B737-11B0-B85AD59FB322}"/>
                    </a:ext>
                  </a:extLst>
                </p:cNvPr>
                <p:cNvSpPr/>
                <p:nvPr/>
              </p:nvSpPr>
              <p:spPr>
                <a:xfrm>
                  <a:off x="20063635" y="1579378"/>
                  <a:ext cx="113924" cy="59642"/>
                </a:xfrm>
                <a:custGeom>
                  <a:avLst/>
                  <a:gdLst>
                    <a:gd name="connsiteX0" fmla="*/ 11392 w 113924"/>
                    <a:gd name="connsiteY0" fmla="*/ 0 h 59642"/>
                    <a:gd name="connsiteX1" fmla="*/ 0 w 113924"/>
                    <a:gd name="connsiteY1" fmla="*/ 59643 h 59642"/>
                    <a:gd name="connsiteX2" fmla="*/ 46836 w 113924"/>
                    <a:gd name="connsiteY2" fmla="*/ 59643 h 59642"/>
                    <a:gd name="connsiteX3" fmla="*/ 102532 w 113924"/>
                    <a:gd name="connsiteY3" fmla="*/ 59643 h 59642"/>
                    <a:gd name="connsiteX4" fmla="*/ 113925 w 113924"/>
                    <a:gd name="connsiteY4" fmla="*/ 0 h 59642"/>
                    <a:gd name="connsiteX5" fmla="*/ 56962 w 113924"/>
                    <a:gd name="connsiteY5" fmla="*/ 0 h 59642"/>
                    <a:gd name="connsiteX6" fmla="*/ 11392 w 113924"/>
                    <a:gd name="connsiteY6" fmla="*/ 0 h 5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924" h="59642">
                      <a:moveTo>
                        <a:pt x="11392" y="0"/>
                      </a:moveTo>
                      <a:lnTo>
                        <a:pt x="0" y="59643"/>
                      </a:lnTo>
                      <a:lnTo>
                        <a:pt x="46836" y="59643"/>
                      </a:lnTo>
                      <a:lnTo>
                        <a:pt x="102532" y="59643"/>
                      </a:lnTo>
                      <a:lnTo>
                        <a:pt x="113925" y="0"/>
                      </a:lnTo>
                      <a:lnTo>
                        <a:pt x="56962" y="0"/>
                      </a:lnTo>
                      <a:lnTo>
                        <a:pt x="11392" y="0"/>
                      </a:lnTo>
                      <a:close/>
                    </a:path>
                  </a:pathLst>
                </a:custGeom>
                <a:solidFill>
                  <a:srgbClr val="F74020"/>
                </a:solidFill>
                <a:ln w="12654" cap="flat">
                  <a:noFill/>
                  <a:prstDash val="solid"/>
                  <a:miter/>
                </a:ln>
              </p:spPr>
              <p:txBody>
                <a:bodyPr rtlCol="0" anchor="ctr"/>
                <a:lstStyle/>
                <a:p>
                  <a:endParaRPr lang="zh-CN" altLang="en-US" sz="675"/>
                </a:p>
              </p:txBody>
            </p:sp>
            <p:sp>
              <p:nvSpPr>
                <p:cNvPr id="58" name="任意形状 57">
                  <a:extLst>
                    <a:ext uri="{FF2B5EF4-FFF2-40B4-BE49-F238E27FC236}">
                      <a16:creationId xmlns:a16="http://schemas.microsoft.com/office/drawing/2014/main" id="{FC5240A0-9477-40C4-E547-8E0DB566CAFA}"/>
                    </a:ext>
                  </a:extLst>
                </p:cNvPr>
                <p:cNvSpPr/>
                <p:nvPr/>
              </p:nvSpPr>
              <p:spPr>
                <a:xfrm>
                  <a:off x="19824393" y="1460092"/>
                  <a:ext cx="108861" cy="34262"/>
                </a:xfrm>
                <a:custGeom>
                  <a:avLst/>
                  <a:gdLst>
                    <a:gd name="connsiteX0" fmla="*/ 102532 w 108861"/>
                    <a:gd name="connsiteY0" fmla="*/ 34263 h 34262"/>
                    <a:gd name="connsiteX1" fmla="*/ 108861 w 108861"/>
                    <a:gd name="connsiteY1" fmla="*/ 0 h 34262"/>
                    <a:gd name="connsiteX2" fmla="*/ 6329 w 108861"/>
                    <a:gd name="connsiteY2" fmla="*/ 0 h 34262"/>
                    <a:gd name="connsiteX3" fmla="*/ 0 w 108861"/>
                    <a:gd name="connsiteY3" fmla="*/ 34263 h 34262"/>
                    <a:gd name="connsiteX4" fmla="*/ 44304 w 108861"/>
                    <a:gd name="connsiteY4" fmla="*/ 34263 h 34262"/>
                    <a:gd name="connsiteX5" fmla="*/ 102532 w 108861"/>
                    <a:gd name="connsiteY5" fmla="*/ 34263 h 34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861" h="34262">
                      <a:moveTo>
                        <a:pt x="102532" y="34263"/>
                      </a:moveTo>
                      <a:lnTo>
                        <a:pt x="108861" y="0"/>
                      </a:lnTo>
                      <a:lnTo>
                        <a:pt x="6329" y="0"/>
                      </a:lnTo>
                      <a:lnTo>
                        <a:pt x="0" y="34263"/>
                      </a:lnTo>
                      <a:lnTo>
                        <a:pt x="44304" y="34263"/>
                      </a:lnTo>
                      <a:lnTo>
                        <a:pt x="102532" y="34263"/>
                      </a:lnTo>
                      <a:close/>
                    </a:path>
                  </a:pathLst>
                </a:custGeom>
                <a:solidFill>
                  <a:srgbClr val="F74020"/>
                </a:solidFill>
                <a:ln w="12654" cap="flat">
                  <a:noFill/>
                  <a:prstDash val="solid"/>
                  <a:miter/>
                </a:ln>
              </p:spPr>
              <p:txBody>
                <a:bodyPr rtlCol="0" anchor="ctr"/>
                <a:lstStyle/>
                <a:p>
                  <a:endParaRPr lang="zh-CN" altLang="en-US" sz="675"/>
                </a:p>
              </p:txBody>
            </p:sp>
            <p:sp>
              <p:nvSpPr>
                <p:cNvPr id="59" name="任意形状 58">
                  <a:extLst>
                    <a:ext uri="{FF2B5EF4-FFF2-40B4-BE49-F238E27FC236}">
                      <a16:creationId xmlns:a16="http://schemas.microsoft.com/office/drawing/2014/main" id="{9E83D29F-343A-23CE-C06A-1A9BC5307158}"/>
                    </a:ext>
                  </a:extLst>
                </p:cNvPr>
                <p:cNvSpPr/>
                <p:nvPr/>
              </p:nvSpPr>
              <p:spPr>
                <a:xfrm>
                  <a:off x="20052242" y="1460092"/>
                  <a:ext cx="140506" cy="32993"/>
                </a:xfrm>
                <a:custGeom>
                  <a:avLst/>
                  <a:gdLst>
                    <a:gd name="connsiteX0" fmla="*/ 84811 w 140506"/>
                    <a:gd name="connsiteY0" fmla="*/ 0 h 32993"/>
                    <a:gd name="connsiteX1" fmla="*/ 0 w 140506"/>
                    <a:gd name="connsiteY1" fmla="*/ 0 h 32993"/>
                    <a:gd name="connsiteX2" fmla="*/ 34177 w 140506"/>
                    <a:gd name="connsiteY2" fmla="*/ 32994 h 32993"/>
                    <a:gd name="connsiteX3" fmla="*/ 140507 w 140506"/>
                    <a:gd name="connsiteY3" fmla="*/ 32994 h 32993"/>
                    <a:gd name="connsiteX4" fmla="*/ 139241 w 140506"/>
                    <a:gd name="connsiteY4" fmla="*/ 0 h 32993"/>
                    <a:gd name="connsiteX5" fmla="*/ 86076 w 140506"/>
                    <a:gd name="connsiteY5" fmla="*/ 0 h 32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506" h="32993">
                      <a:moveTo>
                        <a:pt x="84811" y="0"/>
                      </a:moveTo>
                      <a:lnTo>
                        <a:pt x="0" y="0"/>
                      </a:lnTo>
                      <a:cubicBezTo>
                        <a:pt x="16456" y="3807"/>
                        <a:pt x="30380" y="16497"/>
                        <a:pt x="34177" y="32994"/>
                      </a:cubicBezTo>
                      <a:lnTo>
                        <a:pt x="140507" y="32994"/>
                      </a:lnTo>
                      <a:cubicBezTo>
                        <a:pt x="140507" y="21573"/>
                        <a:pt x="140507" y="10152"/>
                        <a:pt x="139241" y="0"/>
                      </a:cubicBezTo>
                      <a:lnTo>
                        <a:pt x="86076" y="0"/>
                      </a:lnTo>
                      <a:close/>
                    </a:path>
                  </a:pathLst>
                </a:custGeom>
                <a:solidFill>
                  <a:srgbClr val="F74020"/>
                </a:solidFill>
                <a:ln w="12654" cap="flat">
                  <a:noFill/>
                  <a:prstDash val="solid"/>
                  <a:miter/>
                </a:ln>
              </p:spPr>
              <p:txBody>
                <a:bodyPr rtlCol="0" anchor="ctr"/>
                <a:lstStyle/>
                <a:p>
                  <a:endParaRPr lang="zh-CN" altLang="en-US" sz="675"/>
                </a:p>
              </p:txBody>
            </p:sp>
            <p:sp>
              <p:nvSpPr>
                <p:cNvPr id="60" name="任意形状 59">
                  <a:extLst>
                    <a:ext uri="{FF2B5EF4-FFF2-40B4-BE49-F238E27FC236}">
                      <a16:creationId xmlns:a16="http://schemas.microsoft.com/office/drawing/2014/main" id="{1B2702A1-AC74-1D55-6E80-951FCC7BBB67}"/>
                    </a:ext>
                  </a:extLst>
                </p:cNvPr>
                <p:cNvSpPr/>
                <p:nvPr/>
              </p:nvSpPr>
              <p:spPr>
                <a:xfrm>
                  <a:off x="19458568" y="1405525"/>
                  <a:ext cx="725319" cy="32994"/>
                </a:xfrm>
                <a:custGeom>
                  <a:avLst/>
                  <a:gdLst>
                    <a:gd name="connsiteX0" fmla="*/ 375951 w 725319"/>
                    <a:gd name="connsiteY0" fmla="*/ 32994 h 32994"/>
                    <a:gd name="connsiteX1" fmla="*/ 725320 w 725319"/>
                    <a:gd name="connsiteY1" fmla="*/ 32994 h 32994"/>
                    <a:gd name="connsiteX2" fmla="*/ 705067 w 725319"/>
                    <a:gd name="connsiteY2" fmla="*/ 0 h 32994"/>
                    <a:gd name="connsiteX3" fmla="*/ 20253 w 725319"/>
                    <a:gd name="connsiteY3" fmla="*/ 0 h 32994"/>
                    <a:gd name="connsiteX4" fmla="*/ 0 w 725319"/>
                    <a:gd name="connsiteY4" fmla="*/ 32994 h 32994"/>
                    <a:gd name="connsiteX5" fmla="*/ 375951 w 725319"/>
                    <a:gd name="connsiteY5" fmla="*/ 32994 h 32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5319" h="32994">
                      <a:moveTo>
                        <a:pt x="375951" y="32994"/>
                      </a:moveTo>
                      <a:lnTo>
                        <a:pt x="725320" y="32994"/>
                      </a:lnTo>
                      <a:cubicBezTo>
                        <a:pt x="720257" y="20304"/>
                        <a:pt x="713927" y="8883"/>
                        <a:pt x="705067" y="0"/>
                      </a:cubicBezTo>
                      <a:lnTo>
                        <a:pt x="20253" y="0"/>
                      </a:lnTo>
                      <a:cubicBezTo>
                        <a:pt x="11392" y="10152"/>
                        <a:pt x="5063" y="21573"/>
                        <a:pt x="0" y="32994"/>
                      </a:cubicBezTo>
                      <a:lnTo>
                        <a:pt x="375951" y="32994"/>
                      </a:lnTo>
                      <a:close/>
                    </a:path>
                  </a:pathLst>
                </a:custGeom>
                <a:solidFill>
                  <a:srgbClr val="F74020"/>
                </a:solidFill>
                <a:ln w="12654" cap="flat">
                  <a:noFill/>
                  <a:prstDash val="solid"/>
                  <a:miter/>
                </a:ln>
              </p:spPr>
              <p:txBody>
                <a:bodyPr rtlCol="0" anchor="ctr"/>
                <a:lstStyle/>
                <a:p>
                  <a:endParaRPr lang="zh-CN" altLang="en-US" sz="675"/>
                </a:p>
              </p:txBody>
            </p:sp>
            <p:sp>
              <p:nvSpPr>
                <p:cNvPr id="61" name="任意形状 60">
                  <a:extLst>
                    <a:ext uri="{FF2B5EF4-FFF2-40B4-BE49-F238E27FC236}">
                      <a16:creationId xmlns:a16="http://schemas.microsoft.com/office/drawing/2014/main" id="{BA09B556-9B49-DFA1-0201-F2298362B83E}"/>
                    </a:ext>
                  </a:extLst>
                </p:cNvPr>
                <p:cNvSpPr/>
                <p:nvPr/>
              </p:nvSpPr>
              <p:spPr>
                <a:xfrm>
                  <a:off x="19844646" y="1381414"/>
                  <a:ext cx="12658" cy="1269"/>
                </a:xfrm>
                <a:custGeom>
                  <a:avLst/>
                  <a:gdLst>
                    <a:gd name="connsiteX0" fmla="*/ 0 w 12658"/>
                    <a:gd name="connsiteY0" fmla="*/ 0 h 1269"/>
                    <a:gd name="connsiteX1" fmla="*/ 0 w 12658"/>
                    <a:gd name="connsiteY1" fmla="*/ 1269 h 1269"/>
                  </a:gdLst>
                  <a:ahLst/>
                  <a:cxnLst>
                    <a:cxn ang="0">
                      <a:pos x="connsiteX0" y="connsiteY0"/>
                    </a:cxn>
                    <a:cxn ang="0">
                      <a:pos x="connsiteX1" y="connsiteY1"/>
                    </a:cxn>
                  </a:cxnLst>
                  <a:rect l="l" t="t" r="r" b="b"/>
                  <a:pathLst>
                    <a:path w="12658" h="1269">
                      <a:moveTo>
                        <a:pt x="0" y="0"/>
                      </a:moveTo>
                      <a:lnTo>
                        <a:pt x="0" y="1269"/>
                      </a:lnTo>
                    </a:path>
                  </a:pathLst>
                </a:custGeom>
                <a:ln w="12654" cap="flat">
                  <a:noFill/>
                  <a:prstDash val="solid"/>
                  <a:miter/>
                </a:ln>
              </p:spPr>
              <p:txBody>
                <a:bodyPr rtlCol="0" anchor="ctr"/>
                <a:lstStyle/>
                <a:p>
                  <a:endParaRPr lang="zh-CN" altLang="en-US" sz="675"/>
                </a:p>
              </p:txBody>
            </p:sp>
          </p:grpSp>
          <p:sp>
            <p:nvSpPr>
              <p:cNvPr id="38" name="任意形状 37">
                <a:extLst>
                  <a:ext uri="{FF2B5EF4-FFF2-40B4-BE49-F238E27FC236}">
                    <a16:creationId xmlns:a16="http://schemas.microsoft.com/office/drawing/2014/main" id="{9A4A6B66-71CA-6CEE-C201-8E6EFD6EAE05}"/>
                  </a:ext>
                </a:extLst>
              </p:cNvPr>
              <p:cNvSpPr/>
              <p:nvPr/>
            </p:nvSpPr>
            <p:spPr>
              <a:xfrm>
                <a:off x="22782635" y="1354765"/>
                <a:ext cx="96202" cy="96444"/>
              </a:xfrm>
              <a:custGeom>
                <a:avLst/>
                <a:gdLst>
                  <a:gd name="connsiteX0" fmla="*/ 48101 w 96202"/>
                  <a:gd name="connsiteY0" fmla="*/ 96444 h 96444"/>
                  <a:gd name="connsiteX1" fmla="*/ 0 w 96202"/>
                  <a:gd name="connsiteY1" fmla="*/ 48222 h 96444"/>
                  <a:gd name="connsiteX2" fmla="*/ 48101 w 96202"/>
                  <a:gd name="connsiteY2" fmla="*/ 0 h 96444"/>
                  <a:gd name="connsiteX3" fmla="*/ 96203 w 96202"/>
                  <a:gd name="connsiteY3" fmla="*/ 48222 h 96444"/>
                  <a:gd name="connsiteX4" fmla="*/ 48101 w 96202"/>
                  <a:gd name="connsiteY4" fmla="*/ 96444 h 9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202" h="96444">
                    <a:moveTo>
                      <a:pt x="48101" y="96444"/>
                    </a:moveTo>
                    <a:cubicBezTo>
                      <a:pt x="21519" y="96444"/>
                      <a:pt x="0" y="74871"/>
                      <a:pt x="0" y="48222"/>
                    </a:cubicBezTo>
                    <a:cubicBezTo>
                      <a:pt x="0" y="21573"/>
                      <a:pt x="21519" y="0"/>
                      <a:pt x="48101" y="0"/>
                    </a:cubicBezTo>
                    <a:cubicBezTo>
                      <a:pt x="74684" y="0"/>
                      <a:pt x="96203" y="21573"/>
                      <a:pt x="96203" y="48222"/>
                    </a:cubicBezTo>
                    <a:cubicBezTo>
                      <a:pt x="96203" y="74871"/>
                      <a:pt x="74684" y="96444"/>
                      <a:pt x="48101" y="96444"/>
                    </a:cubicBezTo>
                    <a:close/>
                  </a:path>
                </a:pathLst>
              </a:custGeom>
              <a:solidFill>
                <a:srgbClr val="F74020"/>
              </a:solidFill>
              <a:ln w="12654" cap="flat">
                <a:noFill/>
                <a:prstDash val="solid"/>
                <a:miter/>
              </a:ln>
            </p:spPr>
            <p:txBody>
              <a:bodyPr rtlCol="0" anchor="ctr"/>
              <a:lstStyle/>
              <a:p>
                <a:endParaRPr lang="zh-CN" altLang="en-US" sz="675"/>
              </a:p>
            </p:txBody>
          </p:sp>
        </p:grpSp>
        <p:grpSp>
          <p:nvGrpSpPr>
            <p:cNvPr id="28" name="图形 36">
              <a:extLst>
                <a:ext uri="{FF2B5EF4-FFF2-40B4-BE49-F238E27FC236}">
                  <a16:creationId xmlns:a16="http://schemas.microsoft.com/office/drawing/2014/main" id="{65CBE56E-8183-3E9E-F868-0158BEBEC864}"/>
                </a:ext>
              </a:extLst>
            </p:cNvPr>
            <p:cNvGrpSpPr/>
            <p:nvPr/>
          </p:nvGrpSpPr>
          <p:grpSpPr>
            <a:xfrm>
              <a:off x="20715537" y="1329385"/>
              <a:ext cx="2136719" cy="508868"/>
              <a:chOff x="20715537" y="1329385"/>
              <a:chExt cx="2136719" cy="508868"/>
            </a:xfrm>
            <a:solidFill>
              <a:srgbClr val="7B7A7B"/>
            </a:solidFill>
          </p:grpSpPr>
          <p:sp>
            <p:nvSpPr>
              <p:cNvPr id="29" name="任意形状 28">
                <a:extLst>
                  <a:ext uri="{FF2B5EF4-FFF2-40B4-BE49-F238E27FC236}">
                    <a16:creationId xmlns:a16="http://schemas.microsoft.com/office/drawing/2014/main" id="{CF0ACC4C-01E4-81BE-1A59-CB14E535F21C}"/>
                  </a:ext>
                </a:extLst>
              </p:cNvPr>
              <p:cNvSpPr/>
              <p:nvPr/>
            </p:nvSpPr>
            <p:spPr>
              <a:xfrm>
                <a:off x="21911745" y="1460092"/>
                <a:ext cx="373419" cy="375624"/>
              </a:xfrm>
              <a:custGeom>
                <a:avLst/>
                <a:gdLst>
                  <a:gd name="connsiteX0" fmla="*/ 262027 w 373419"/>
                  <a:gd name="connsiteY0" fmla="*/ 0 h 375624"/>
                  <a:gd name="connsiteX1" fmla="*/ 202533 w 373419"/>
                  <a:gd name="connsiteY1" fmla="*/ 0 h 375624"/>
                  <a:gd name="connsiteX2" fmla="*/ 183545 w 373419"/>
                  <a:gd name="connsiteY2" fmla="*/ 107865 h 375624"/>
                  <a:gd name="connsiteX3" fmla="*/ 54431 w 373419"/>
                  <a:gd name="connsiteY3" fmla="*/ 107865 h 375624"/>
                  <a:gd name="connsiteX4" fmla="*/ 45570 w 373419"/>
                  <a:gd name="connsiteY4" fmla="*/ 159894 h 375624"/>
                  <a:gd name="connsiteX5" fmla="*/ 174684 w 373419"/>
                  <a:gd name="connsiteY5" fmla="*/ 159894 h 375624"/>
                  <a:gd name="connsiteX6" fmla="*/ 146836 w 373419"/>
                  <a:gd name="connsiteY6" fmla="*/ 322326 h 375624"/>
                  <a:gd name="connsiteX7" fmla="*/ 6329 w 373419"/>
                  <a:gd name="connsiteY7" fmla="*/ 322326 h 375624"/>
                  <a:gd name="connsiteX8" fmla="*/ 0 w 373419"/>
                  <a:gd name="connsiteY8" fmla="*/ 375624 h 375624"/>
                  <a:gd name="connsiteX9" fmla="*/ 343040 w 373419"/>
                  <a:gd name="connsiteY9" fmla="*/ 375624 h 375624"/>
                  <a:gd name="connsiteX10" fmla="*/ 350635 w 373419"/>
                  <a:gd name="connsiteY10" fmla="*/ 322326 h 375624"/>
                  <a:gd name="connsiteX11" fmla="*/ 206330 w 373419"/>
                  <a:gd name="connsiteY11" fmla="*/ 322326 h 375624"/>
                  <a:gd name="connsiteX12" fmla="*/ 234178 w 373419"/>
                  <a:gd name="connsiteY12" fmla="*/ 159894 h 375624"/>
                  <a:gd name="connsiteX13" fmla="*/ 364559 w 373419"/>
                  <a:gd name="connsiteY13" fmla="*/ 159894 h 375624"/>
                  <a:gd name="connsiteX14" fmla="*/ 373420 w 373419"/>
                  <a:gd name="connsiteY14" fmla="*/ 107865 h 375624"/>
                  <a:gd name="connsiteX15" fmla="*/ 244305 w 373419"/>
                  <a:gd name="connsiteY15" fmla="*/ 107865 h 375624"/>
                  <a:gd name="connsiteX16" fmla="*/ 262027 w 373419"/>
                  <a:gd name="connsiteY16" fmla="*/ 0 h 375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73419" h="375624">
                    <a:moveTo>
                      <a:pt x="262027" y="0"/>
                    </a:moveTo>
                    <a:lnTo>
                      <a:pt x="202533" y="0"/>
                    </a:lnTo>
                    <a:lnTo>
                      <a:pt x="183545" y="107865"/>
                    </a:lnTo>
                    <a:lnTo>
                      <a:pt x="54431" y="107865"/>
                    </a:lnTo>
                    <a:lnTo>
                      <a:pt x="45570" y="159894"/>
                    </a:lnTo>
                    <a:lnTo>
                      <a:pt x="174684" y="159894"/>
                    </a:lnTo>
                    <a:lnTo>
                      <a:pt x="146836" y="322326"/>
                    </a:lnTo>
                    <a:lnTo>
                      <a:pt x="6329" y="322326"/>
                    </a:lnTo>
                    <a:lnTo>
                      <a:pt x="0" y="375624"/>
                    </a:lnTo>
                    <a:lnTo>
                      <a:pt x="343040" y="375624"/>
                    </a:lnTo>
                    <a:lnTo>
                      <a:pt x="350635" y="322326"/>
                    </a:lnTo>
                    <a:lnTo>
                      <a:pt x="206330" y="322326"/>
                    </a:lnTo>
                    <a:lnTo>
                      <a:pt x="234178" y="159894"/>
                    </a:lnTo>
                    <a:lnTo>
                      <a:pt x="364559" y="159894"/>
                    </a:lnTo>
                    <a:lnTo>
                      <a:pt x="373420" y="107865"/>
                    </a:lnTo>
                    <a:lnTo>
                      <a:pt x="244305" y="107865"/>
                    </a:lnTo>
                    <a:lnTo>
                      <a:pt x="262027" y="0"/>
                    </a:lnTo>
                    <a:close/>
                  </a:path>
                </a:pathLst>
              </a:custGeom>
              <a:solidFill>
                <a:srgbClr val="7B7A7B"/>
              </a:solidFill>
              <a:ln w="12654" cap="flat">
                <a:noFill/>
                <a:prstDash val="solid"/>
                <a:miter/>
              </a:ln>
            </p:spPr>
            <p:txBody>
              <a:bodyPr rtlCol="0" anchor="ctr"/>
              <a:lstStyle/>
              <a:p>
                <a:endParaRPr lang="zh-CN" altLang="en-US" sz="675"/>
              </a:p>
            </p:txBody>
          </p:sp>
          <p:sp>
            <p:nvSpPr>
              <p:cNvPr id="30" name="任意形状 29">
                <a:extLst>
                  <a:ext uri="{FF2B5EF4-FFF2-40B4-BE49-F238E27FC236}">
                    <a16:creationId xmlns:a16="http://schemas.microsoft.com/office/drawing/2014/main" id="{86FF8F77-5D37-6F70-19D9-CFD550094CAE}"/>
                  </a:ext>
                </a:extLst>
              </p:cNvPr>
              <p:cNvSpPr/>
              <p:nvPr/>
            </p:nvSpPr>
            <p:spPr>
              <a:xfrm>
                <a:off x="21792757" y="1329385"/>
                <a:ext cx="522787" cy="507600"/>
              </a:xfrm>
              <a:custGeom>
                <a:avLst/>
                <a:gdLst>
                  <a:gd name="connsiteX0" fmla="*/ 277216 w 522787"/>
                  <a:gd name="connsiteY0" fmla="*/ 0 h 507600"/>
                  <a:gd name="connsiteX1" fmla="*/ 210128 w 522787"/>
                  <a:gd name="connsiteY1" fmla="*/ 0 h 507600"/>
                  <a:gd name="connsiteX2" fmla="*/ 182279 w 522787"/>
                  <a:gd name="connsiteY2" fmla="*/ 44415 h 507600"/>
                  <a:gd name="connsiteX3" fmla="*/ 43038 w 522787"/>
                  <a:gd name="connsiteY3" fmla="*/ 44415 h 507600"/>
                  <a:gd name="connsiteX4" fmla="*/ 34177 w 522787"/>
                  <a:gd name="connsiteY4" fmla="*/ 97713 h 507600"/>
                  <a:gd name="connsiteX5" fmla="*/ 146836 w 522787"/>
                  <a:gd name="connsiteY5" fmla="*/ 97713 h 507600"/>
                  <a:gd name="connsiteX6" fmla="*/ 82279 w 522787"/>
                  <a:gd name="connsiteY6" fmla="*/ 187812 h 507600"/>
                  <a:gd name="connsiteX7" fmla="*/ 0 w 522787"/>
                  <a:gd name="connsiteY7" fmla="*/ 293139 h 507600"/>
                  <a:gd name="connsiteX8" fmla="*/ 65823 w 522787"/>
                  <a:gd name="connsiteY8" fmla="*/ 293139 h 507600"/>
                  <a:gd name="connsiteX9" fmla="*/ 31646 w 522787"/>
                  <a:gd name="connsiteY9" fmla="*/ 507600 h 507600"/>
                  <a:gd name="connsiteX10" fmla="*/ 91140 w 522787"/>
                  <a:gd name="connsiteY10" fmla="*/ 507600 h 507600"/>
                  <a:gd name="connsiteX11" fmla="*/ 140507 w 522787"/>
                  <a:gd name="connsiteY11" fmla="*/ 203040 h 507600"/>
                  <a:gd name="connsiteX12" fmla="*/ 178482 w 522787"/>
                  <a:gd name="connsiteY12" fmla="*/ 151011 h 507600"/>
                  <a:gd name="connsiteX13" fmla="*/ 213925 w 522787"/>
                  <a:gd name="connsiteY13" fmla="*/ 98982 h 507600"/>
                  <a:gd name="connsiteX14" fmla="*/ 513927 w 522787"/>
                  <a:gd name="connsiteY14" fmla="*/ 98982 h 507600"/>
                  <a:gd name="connsiteX15" fmla="*/ 522787 w 522787"/>
                  <a:gd name="connsiteY15" fmla="*/ 45684 h 507600"/>
                  <a:gd name="connsiteX16" fmla="*/ 248103 w 522787"/>
                  <a:gd name="connsiteY16" fmla="*/ 45684 h 507600"/>
                  <a:gd name="connsiteX17" fmla="*/ 277216 w 522787"/>
                  <a:gd name="connsiteY17" fmla="*/ 0 h 507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2787" h="507600">
                    <a:moveTo>
                      <a:pt x="277216" y="0"/>
                    </a:moveTo>
                    <a:lnTo>
                      <a:pt x="210128" y="0"/>
                    </a:lnTo>
                    <a:lnTo>
                      <a:pt x="182279" y="44415"/>
                    </a:lnTo>
                    <a:lnTo>
                      <a:pt x="43038" y="44415"/>
                    </a:lnTo>
                    <a:lnTo>
                      <a:pt x="34177" y="97713"/>
                    </a:lnTo>
                    <a:lnTo>
                      <a:pt x="146836" y="97713"/>
                    </a:lnTo>
                    <a:cubicBezTo>
                      <a:pt x="127849" y="126900"/>
                      <a:pt x="106330" y="156087"/>
                      <a:pt x="82279" y="187812"/>
                    </a:cubicBezTo>
                    <a:cubicBezTo>
                      <a:pt x="58228" y="219537"/>
                      <a:pt x="31646" y="253800"/>
                      <a:pt x="0" y="293139"/>
                    </a:cubicBezTo>
                    <a:lnTo>
                      <a:pt x="65823" y="293139"/>
                    </a:lnTo>
                    <a:lnTo>
                      <a:pt x="31646" y="507600"/>
                    </a:lnTo>
                    <a:lnTo>
                      <a:pt x="91140" y="507600"/>
                    </a:lnTo>
                    <a:lnTo>
                      <a:pt x="140507" y="203040"/>
                    </a:lnTo>
                    <a:cubicBezTo>
                      <a:pt x="153165" y="185274"/>
                      <a:pt x="165824" y="167508"/>
                      <a:pt x="178482" y="151011"/>
                    </a:cubicBezTo>
                    <a:cubicBezTo>
                      <a:pt x="191140" y="133245"/>
                      <a:pt x="202533" y="116748"/>
                      <a:pt x="213925" y="98982"/>
                    </a:cubicBezTo>
                    <a:lnTo>
                      <a:pt x="513927" y="98982"/>
                    </a:lnTo>
                    <a:lnTo>
                      <a:pt x="522787" y="45684"/>
                    </a:lnTo>
                    <a:lnTo>
                      <a:pt x="248103" y="45684"/>
                    </a:lnTo>
                    <a:lnTo>
                      <a:pt x="277216" y="0"/>
                    </a:lnTo>
                    <a:close/>
                  </a:path>
                </a:pathLst>
              </a:custGeom>
              <a:solidFill>
                <a:srgbClr val="7B7A7B"/>
              </a:solidFill>
              <a:ln w="12654" cap="flat">
                <a:noFill/>
                <a:prstDash val="solid"/>
                <a:miter/>
              </a:ln>
            </p:spPr>
            <p:txBody>
              <a:bodyPr rtlCol="0" anchor="ctr"/>
              <a:lstStyle/>
              <a:p>
                <a:endParaRPr lang="zh-CN" altLang="en-US" sz="675"/>
              </a:p>
            </p:txBody>
          </p:sp>
          <p:sp>
            <p:nvSpPr>
              <p:cNvPr id="31" name="任意形状 30">
                <a:extLst>
                  <a:ext uri="{FF2B5EF4-FFF2-40B4-BE49-F238E27FC236}">
                    <a16:creationId xmlns:a16="http://schemas.microsoft.com/office/drawing/2014/main" id="{D56ED589-10E1-F8D2-77A6-BDCED957779E}"/>
                  </a:ext>
                </a:extLst>
              </p:cNvPr>
              <p:cNvSpPr/>
              <p:nvPr/>
            </p:nvSpPr>
            <p:spPr>
              <a:xfrm>
                <a:off x="22306683" y="1781148"/>
                <a:ext cx="197469" cy="55836"/>
              </a:xfrm>
              <a:custGeom>
                <a:avLst/>
                <a:gdLst>
                  <a:gd name="connsiteX0" fmla="*/ 197469 w 197469"/>
                  <a:gd name="connsiteY0" fmla="*/ 0 h 55836"/>
                  <a:gd name="connsiteX1" fmla="*/ 7595 w 197469"/>
                  <a:gd name="connsiteY1" fmla="*/ 0 h 55836"/>
                  <a:gd name="connsiteX2" fmla="*/ 0 w 197469"/>
                  <a:gd name="connsiteY2" fmla="*/ 55836 h 55836"/>
                  <a:gd name="connsiteX3" fmla="*/ 188608 w 197469"/>
                  <a:gd name="connsiteY3" fmla="*/ 55836 h 55836"/>
                  <a:gd name="connsiteX4" fmla="*/ 197469 w 197469"/>
                  <a:gd name="connsiteY4" fmla="*/ 0 h 558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469" h="55836">
                    <a:moveTo>
                      <a:pt x="197469" y="0"/>
                    </a:moveTo>
                    <a:lnTo>
                      <a:pt x="7595" y="0"/>
                    </a:lnTo>
                    <a:lnTo>
                      <a:pt x="0" y="55836"/>
                    </a:lnTo>
                    <a:lnTo>
                      <a:pt x="188608" y="55836"/>
                    </a:lnTo>
                    <a:lnTo>
                      <a:pt x="197469" y="0"/>
                    </a:lnTo>
                    <a:close/>
                  </a:path>
                </a:pathLst>
              </a:custGeom>
              <a:solidFill>
                <a:srgbClr val="7B7A7B"/>
              </a:solidFill>
              <a:ln w="12654" cap="flat">
                <a:noFill/>
                <a:prstDash val="solid"/>
                <a:miter/>
              </a:ln>
            </p:spPr>
            <p:txBody>
              <a:bodyPr rtlCol="0" anchor="ctr"/>
              <a:lstStyle/>
              <a:p>
                <a:endParaRPr lang="zh-CN" altLang="en-US" sz="675"/>
              </a:p>
            </p:txBody>
          </p:sp>
          <p:sp>
            <p:nvSpPr>
              <p:cNvPr id="32" name="任意形状 31">
                <a:extLst>
                  <a:ext uri="{FF2B5EF4-FFF2-40B4-BE49-F238E27FC236}">
                    <a16:creationId xmlns:a16="http://schemas.microsoft.com/office/drawing/2014/main" id="{730A895A-D06A-E872-1A0C-83F0D4618ACD}"/>
                  </a:ext>
                </a:extLst>
              </p:cNvPr>
              <p:cNvSpPr/>
              <p:nvPr/>
            </p:nvSpPr>
            <p:spPr>
              <a:xfrm>
                <a:off x="22324405" y="1333192"/>
                <a:ext cx="217722" cy="390852"/>
              </a:xfrm>
              <a:custGeom>
                <a:avLst/>
                <a:gdLst>
                  <a:gd name="connsiteX0" fmla="*/ 0 w 217722"/>
                  <a:gd name="connsiteY0" fmla="*/ 390852 h 390852"/>
                  <a:gd name="connsiteX1" fmla="*/ 186077 w 217722"/>
                  <a:gd name="connsiteY1" fmla="*/ 390852 h 390852"/>
                  <a:gd name="connsiteX2" fmla="*/ 194938 w 217722"/>
                  <a:gd name="connsiteY2" fmla="*/ 335016 h 390852"/>
                  <a:gd name="connsiteX3" fmla="*/ 100000 w 217722"/>
                  <a:gd name="connsiteY3" fmla="*/ 335016 h 390852"/>
                  <a:gd name="connsiteX4" fmla="*/ 160760 w 217722"/>
                  <a:gd name="connsiteY4" fmla="*/ 236034 h 390852"/>
                  <a:gd name="connsiteX5" fmla="*/ 217723 w 217722"/>
                  <a:gd name="connsiteY5" fmla="*/ 126900 h 390852"/>
                  <a:gd name="connsiteX6" fmla="*/ 156963 w 217722"/>
                  <a:gd name="connsiteY6" fmla="*/ 126900 h 390852"/>
                  <a:gd name="connsiteX7" fmla="*/ 139241 w 217722"/>
                  <a:gd name="connsiteY7" fmla="*/ 162432 h 390852"/>
                  <a:gd name="connsiteX8" fmla="*/ 113925 w 217722"/>
                  <a:gd name="connsiteY8" fmla="*/ 162432 h 390852"/>
                  <a:gd name="connsiteX9" fmla="*/ 135444 w 217722"/>
                  <a:gd name="connsiteY9" fmla="*/ 125631 h 390852"/>
                  <a:gd name="connsiteX10" fmla="*/ 158229 w 217722"/>
                  <a:gd name="connsiteY10" fmla="*/ 85023 h 390852"/>
                  <a:gd name="connsiteX11" fmla="*/ 179748 w 217722"/>
                  <a:gd name="connsiteY11" fmla="*/ 41877 h 390852"/>
                  <a:gd name="connsiteX12" fmla="*/ 198735 w 217722"/>
                  <a:gd name="connsiteY12" fmla="*/ 0 h 390852"/>
                  <a:gd name="connsiteX13" fmla="*/ 136710 w 217722"/>
                  <a:gd name="connsiteY13" fmla="*/ 0 h 390852"/>
                  <a:gd name="connsiteX14" fmla="*/ 115191 w 217722"/>
                  <a:gd name="connsiteY14" fmla="*/ 49491 h 390852"/>
                  <a:gd name="connsiteX15" fmla="*/ 87342 w 217722"/>
                  <a:gd name="connsiteY15" fmla="*/ 105327 h 390852"/>
                  <a:gd name="connsiteX16" fmla="*/ 55696 w 217722"/>
                  <a:gd name="connsiteY16" fmla="*/ 163701 h 390852"/>
                  <a:gd name="connsiteX17" fmla="*/ 24051 w 217722"/>
                  <a:gd name="connsiteY17" fmla="*/ 216999 h 390852"/>
                  <a:gd name="connsiteX18" fmla="*/ 111393 w 217722"/>
                  <a:gd name="connsiteY18" fmla="*/ 216999 h 390852"/>
                  <a:gd name="connsiteX19" fmla="*/ 56962 w 217722"/>
                  <a:gd name="connsiteY19" fmla="*/ 304560 h 390852"/>
                  <a:gd name="connsiteX20" fmla="*/ 0 w 217722"/>
                  <a:gd name="connsiteY20" fmla="*/ 390852 h 390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7722" h="390852">
                    <a:moveTo>
                      <a:pt x="0" y="390852"/>
                    </a:moveTo>
                    <a:lnTo>
                      <a:pt x="186077" y="390852"/>
                    </a:lnTo>
                    <a:lnTo>
                      <a:pt x="194938" y="335016"/>
                    </a:lnTo>
                    <a:lnTo>
                      <a:pt x="100000" y="335016"/>
                    </a:lnTo>
                    <a:cubicBezTo>
                      <a:pt x="118988" y="305829"/>
                      <a:pt x="139241" y="272835"/>
                      <a:pt x="160760" y="236034"/>
                    </a:cubicBezTo>
                    <a:cubicBezTo>
                      <a:pt x="181014" y="199233"/>
                      <a:pt x="201267" y="163701"/>
                      <a:pt x="217723" y="126900"/>
                    </a:cubicBezTo>
                    <a:lnTo>
                      <a:pt x="156963" y="126900"/>
                    </a:lnTo>
                    <a:cubicBezTo>
                      <a:pt x="151899" y="138321"/>
                      <a:pt x="145570" y="149742"/>
                      <a:pt x="139241" y="162432"/>
                    </a:cubicBezTo>
                    <a:lnTo>
                      <a:pt x="113925" y="162432"/>
                    </a:lnTo>
                    <a:cubicBezTo>
                      <a:pt x="120254" y="151011"/>
                      <a:pt x="127849" y="138321"/>
                      <a:pt x="135444" y="125631"/>
                    </a:cubicBezTo>
                    <a:cubicBezTo>
                      <a:pt x="143039" y="112941"/>
                      <a:pt x="150634" y="98982"/>
                      <a:pt x="158229" y="85023"/>
                    </a:cubicBezTo>
                    <a:cubicBezTo>
                      <a:pt x="165824" y="71064"/>
                      <a:pt x="173419" y="57105"/>
                      <a:pt x="179748" y="41877"/>
                    </a:cubicBezTo>
                    <a:cubicBezTo>
                      <a:pt x="187343" y="27918"/>
                      <a:pt x="193672" y="12690"/>
                      <a:pt x="198735" y="0"/>
                    </a:cubicBezTo>
                    <a:lnTo>
                      <a:pt x="136710" y="0"/>
                    </a:lnTo>
                    <a:cubicBezTo>
                      <a:pt x="130380" y="13959"/>
                      <a:pt x="124051" y="30456"/>
                      <a:pt x="115191" y="49491"/>
                    </a:cubicBezTo>
                    <a:cubicBezTo>
                      <a:pt x="106330" y="67257"/>
                      <a:pt x="97469" y="86292"/>
                      <a:pt x="87342" y="105327"/>
                    </a:cubicBezTo>
                    <a:cubicBezTo>
                      <a:pt x="77216" y="124362"/>
                      <a:pt x="67089" y="143397"/>
                      <a:pt x="55696" y="163701"/>
                    </a:cubicBezTo>
                    <a:cubicBezTo>
                      <a:pt x="44304" y="182736"/>
                      <a:pt x="34177" y="200502"/>
                      <a:pt x="24051" y="216999"/>
                    </a:cubicBezTo>
                    <a:lnTo>
                      <a:pt x="111393" y="216999"/>
                    </a:lnTo>
                    <a:cubicBezTo>
                      <a:pt x="94937" y="246186"/>
                      <a:pt x="75950" y="275373"/>
                      <a:pt x="56962" y="304560"/>
                    </a:cubicBezTo>
                    <a:cubicBezTo>
                      <a:pt x="37975" y="333747"/>
                      <a:pt x="18987" y="362934"/>
                      <a:pt x="0" y="390852"/>
                    </a:cubicBezTo>
                  </a:path>
                </a:pathLst>
              </a:custGeom>
              <a:solidFill>
                <a:srgbClr val="7B7A7B"/>
              </a:solidFill>
              <a:ln w="12654" cap="flat">
                <a:noFill/>
                <a:prstDash val="solid"/>
                <a:miter/>
              </a:ln>
            </p:spPr>
            <p:txBody>
              <a:bodyPr rtlCol="0" anchor="ctr"/>
              <a:lstStyle/>
              <a:p>
                <a:endParaRPr lang="zh-CN" altLang="en-US" sz="675"/>
              </a:p>
            </p:txBody>
          </p:sp>
          <p:sp>
            <p:nvSpPr>
              <p:cNvPr id="33" name="任意形状 32">
                <a:extLst>
                  <a:ext uri="{FF2B5EF4-FFF2-40B4-BE49-F238E27FC236}">
                    <a16:creationId xmlns:a16="http://schemas.microsoft.com/office/drawing/2014/main" id="{6EE6C352-C2BA-9244-8CA4-F5C3F7840A06}"/>
                  </a:ext>
                </a:extLst>
              </p:cNvPr>
              <p:cNvSpPr/>
              <p:nvPr/>
            </p:nvSpPr>
            <p:spPr>
              <a:xfrm>
                <a:off x="20715537" y="1329385"/>
                <a:ext cx="534179" cy="507600"/>
              </a:xfrm>
              <a:custGeom>
                <a:avLst/>
                <a:gdLst>
                  <a:gd name="connsiteX0" fmla="*/ 449369 w 534179"/>
                  <a:gd name="connsiteY0" fmla="*/ 20304 h 507600"/>
                  <a:gd name="connsiteX1" fmla="*/ 459496 w 534179"/>
                  <a:gd name="connsiteY1" fmla="*/ 0 h 507600"/>
                  <a:gd name="connsiteX2" fmla="*/ 387344 w 534179"/>
                  <a:gd name="connsiteY2" fmla="*/ 0 h 507600"/>
                  <a:gd name="connsiteX3" fmla="*/ 377217 w 534179"/>
                  <a:gd name="connsiteY3" fmla="*/ 19035 h 507600"/>
                  <a:gd name="connsiteX4" fmla="*/ 364559 w 534179"/>
                  <a:gd name="connsiteY4" fmla="*/ 41877 h 507600"/>
                  <a:gd name="connsiteX5" fmla="*/ 207596 w 534179"/>
                  <a:gd name="connsiteY5" fmla="*/ 41877 h 507600"/>
                  <a:gd name="connsiteX6" fmla="*/ 201267 w 534179"/>
                  <a:gd name="connsiteY6" fmla="*/ 19035 h 507600"/>
                  <a:gd name="connsiteX7" fmla="*/ 194938 w 534179"/>
                  <a:gd name="connsiteY7" fmla="*/ 0 h 507600"/>
                  <a:gd name="connsiteX8" fmla="*/ 122785 w 534179"/>
                  <a:gd name="connsiteY8" fmla="*/ 0 h 507600"/>
                  <a:gd name="connsiteX9" fmla="*/ 127849 w 534179"/>
                  <a:gd name="connsiteY9" fmla="*/ 19035 h 507600"/>
                  <a:gd name="connsiteX10" fmla="*/ 132912 w 534179"/>
                  <a:gd name="connsiteY10" fmla="*/ 41877 h 507600"/>
                  <a:gd name="connsiteX11" fmla="*/ 35443 w 534179"/>
                  <a:gd name="connsiteY11" fmla="*/ 41877 h 507600"/>
                  <a:gd name="connsiteX12" fmla="*/ 27848 w 534179"/>
                  <a:gd name="connsiteY12" fmla="*/ 93906 h 507600"/>
                  <a:gd name="connsiteX13" fmla="*/ 235444 w 534179"/>
                  <a:gd name="connsiteY13" fmla="*/ 93906 h 507600"/>
                  <a:gd name="connsiteX14" fmla="*/ 224052 w 534179"/>
                  <a:gd name="connsiteY14" fmla="*/ 119286 h 507600"/>
                  <a:gd name="connsiteX15" fmla="*/ 211393 w 534179"/>
                  <a:gd name="connsiteY15" fmla="*/ 144666 h 507600"/>
                  <a:gd name="connsiteX16" fmla="*/ 55696 w 534179"/>
                  <a:gd name="connsiteY16" fmla="*/ 144666 h 507600"/>
                  <a:gd name="connsiteX17" fmla="*/ 0 w 534179"/>
                  <a:gd name="connsiteY17" fmla="*/ 507600 h 507600"/>
                  <a:gd name="connsiteX18" fmla="*/ 381014 w 534179"/>
                  <a:gd name="connsiteY18" fmla="*/ 507600 h 507600"/>
                  <a:gd name="connsiteX19" fmla="*/ 429116 w 534179"/>
                  <a:gd name="connsiteY19" fmla="*/ 465723 h 507600"/>
                  <a:gd name="connsiteX20" fmla="*/ 429116 w 534179"/>
                  <a:gd name="connsiteY20" fmla="*/ 465723 h 507600"/>
                  <a:gd name="connsiteX21" fmla="*/ 481015 w 534179"/>
                  <a:gd name="connsiteY21" fmla="*/ 144666 h 507600"/>
                  <a:gd name="connsiteX22" fmla="*/ 288609 w 534179"/>
                  <a:gd name="connsiteY22" fmla="*/ 144666 h 507600"/>
                  <a:gd name="connsiteX23" fmla="*/ 301267 w 534179"/>
                  <a:gd name="connsiteY23" fmla="*/ 120555 h 507600"/>
                  <a:gd name="connsiteX24" fmla="*/ 312660 w 534179"/>
                  <a:gd name="connsiteY24" fmla="*/ 95175 h 507600"/>
                  <a:gd name="connsiteX25" fmla="*/ 525319 w 534179"/>
                  <a:gd name="connsiteY25" fmla="*/ 95175 h 507600"/>
                  <a:gd name="connsiteX26" fmla="*/ 534180 w 534179"/>
                  <a:gd name="connsiteY26" fmla="*/ 43146 h 507600"/>
                  <a:gd name="connsiteX27" fmla="*/ 437977 w 534179"/>
                  <a:gd name="connsiteY27" fmla="*/ 43146 h 507600"/>
                  <a:gd name="connsiteX28" fmla="*/ 449369 w 534179"/>
                  <a:gd name="connsiteY28" fmla="*/ 21573 h 507600"/>
                  <a:gd name="connsiteX29" fmla="*/ 387344 w 534179"/>
                  <a:gd name="connsiteY29" fmla="*/ 352782 h 507600"/>
                  <a:gd name="connsiteX30" fmla="*/ 84810 w 534179"/>
                  <a:gd name="connsiteY30" fmla="*/ 352782 h 507600"/>
                  <a:gd name="connsiteX31" fmla="*/ 92405 w 534179"/>
                  <a:gd name="connsiteY31" fmla="*/ 300753 h 507600"/>
                  <a:gd name="connsiteX32" fmla="*/ 394939 w 534179"/>
                  <a:gd name="connsiteY32" fmla="*/ 300753 h 507600"/>
                  <a:gd name="connsiteX33" fmla="*/ 386078 w 534179"/>
                  <a:gd name="connsiteY33" fmla="*/ 352782 h 507600"/>
                  <a:gd name="connsiteX34" fmla="*/ 77216 w 534179"/>
                  <a:gd name="connsiteY34" fmla="*/ 403542 h 507600"/>
                  <a:gd name="connsiteX35" fmla="*/ 379749 w 534179"/>
                  <a:gd name="connsiteY35" fmla="*/ 403542 h 507600"/>
                  <a:gd name="connsiteX36" fmla="*/ 375951 w 534179"/>
                  <a:gd name="connsiteY36" fmla="*/ 427653 h 507600"/>
                  <a:gd name="connsiteX37" fmla="*/ 375951 w 534179"/>
                  <a:gd name="connsiteY37" fmla="*/ 427653 h 507600"/>
                  <a:gd name="connsiteX38" fmla="*/ 375951 w 534179"/>
                  <a:gd name="connsiteY38" fmla="*/ 436536 h 507600"/>
                  <a:gd name="connsiteX39" fmla="*/ 370888 w 534179"/>
                  <a:gd name="connsiteY39" fmla="*/ 456840 h 507600"/>
                  <a:gd name="connsiteX40" fmla="*/ 69621 w 534179"/>
                  <a:gd name="connsiteY40" fmla="*/ 456840 h 507600"/>
                  <a:gd name="connsiteX41" fmla="*/ 77216 w 534179"/>
                  <a:gd name="connsiteY41" fmla="*/ 404811 h 507600"/>
                  <a:gd name="connsiteX42" fmla="*/ 412660 w 534179"/>
                  <a:gd name="connsiteY42" fmla="*/ 196695 h 507600"/>
                  <a:gd name="connsiteX43" fmla="*/ 403799 w 534179"/>
                  <a:gd name="connsiteY43" fmla="*/ 249993 h 507600"/>
                  <a:gd name="connsiteX44" fmla="*/ 101266 w 534179"/>
                  <a:gd name="connsiteY44" fmla="*/ 249993 h 507600"/>
                  <a:gd name="connsiteX45" fmla="*/ 110127 w 534179"/>
                  <a:gd name="connsiteY45" fmla="*/ 196695 h 507600"/>
                  <a:gd name="connsiteX46" fmla="*/ 412660 w 534179"/>
                  <a:gd name="connsiteY46" fmla="*/ 196695 h 507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534179" h="507600">
                    <a:moveTo>
                      <a:pt x="449369" y="20304"/>
                    </a:moveTo>
                    <a:cubicBezTo>
                      <a:pt x="453167" y="12690"/>
                      <a:pt x="456964" y="6345"/>
                      <a:pt x="459496" y="0"/>
                    </a:cubicBezTo>
                    <a:lnTo>
                      <a:pt x="387344" y="0"/>
                    </a:lnTo>
                    <a:cubicBezTo>
                      <a:pt x="384812" y="5076"/>
                      <a:pt x="381014" y="12690"/>
                      <a:pt x="377217" y="19035"/>
                    </a:cubicBezTo>
                    <a:cubicBezTo>
                      <a:pt x="373419" y="26649"/>
                      <a:pt x="368356" y="34263"/>
                      <a:pt x="364559" y="41877"/>
                    </a:cubicBezTo>
                    <a:lnTo>
                      <a:pt x="207596" y="41877"/>
                    </a:lnTo>
                    <a:cubicBezTo>
                      <a:pt x="206330" y="34263"/>
                      <a:pt x="203798" y="26649"/>
                      <a:pt x="201267" y="19035"/>
                    </a:cubicBezTo>
                    <a:cubicBezTo>
                      <a:pt x="198735" y="11421"/>
                      <a:pt x="197469" y="5076"/>
                      <a:pt x="194938" y="0"/>
                    </a:cubicBezTo>
                    <a:lnTo>
                      <a:pt x="122785" y="0"/>
                    </a:lnTo>
                    <a:cubicBezTo>
                      <a:pt x="124051" y="5076"/>
                      <a:pt x="126583" y="11421"/>
                      <a:pt x="127849" y="19035"/>
                    </a:cubicBezTo>
                    <a:cubicBezTo>
                      <a:pt x="129115" y="26649"/>
                      <a:pt x="131646" y="34263"/>
                      <a:pt x="132912" y="41877"/>
                    </a:cubicBezTo>
                    <a:lnTo>
                      <a:pt x="35443" y="41877"/>
                    </a:lnTo>
                    <a:lnTo>
                      <a:pt x="27848" y="93906"/>
                    </a:lnTo>
                    <a:lnTo>
                      <a:pt x="235444" y="93906"/>
                    </a:lnTo>
                    <a:cubicBezTo>
                      <a:pt x="231647" y="101520"/>
                      <a:pt x="227849" y="110403"/>
                      <a:pt x="224052" y="119286"/>
                    </a:cubicBezTo>
                    <a:cubicBezTo>
                      <a:pt x="220254" y="128169"/>
                      <a:pt x="216457" y="135783"/>
                      <a:pt x="211393" y="144666"/>
                    </a:cubicBezTo>
                    <a:lnTo>
                      <a:pt x="55696" y="144666"/>
                    </a:lnTo>
                    <a:lnTo>
                      <a:pt x="0" y="507600"/>
                    </a:lnTo>
                    <a:lnTo>
                      <a:pt x="381014" y="507600"/>
                    </a:lnTo>
                    <a:cubicBezTo>
                      <a:pt x="403799" y="507600"/>
                      <a:pt x="425318" y="488565"/>
                      <a:pt x="429116" y="465723"/>
                    </a:cubicBezTo>
                    <a:lnTo>
                      <a:pt x="429116" y="465723"/>
                    </a:lnTo>
                    <a:lnTo>
                      <a:pt x="481015" y="144666"/>
                    </a:lnTo>
                    <a:lnTo>
                      <a:pt x="288609" y="144666"/>
                    </a:lnTo>
                    <a:cubicBezTo>
                      <a:pt x="292406" y="137052"/>
                      <a:pt x="297470" y="128169"/>
                      <a:pt x="301267" y="120555"/>
                    </a:cubicBezTo>
                    <a:cubicBezTo>
                      <a:pt x="305065" y="111672"/>
                      <a:pt x="308862" y="102789"/>
                      <a:pt x="312660" y="95175"/>
                    </a:cubicBezTo>
                    <a:lnTo>
                      <a:pt x="525319" y="95175"/>
                    </a:lnTo>
                    <a:lnTo>
                      <a:pt x="534180" y="43146"/>
                    </a:lnTo>
                    <a:lnTo>
                      <a:pt x="437977" y="43146"/>
                    </a:lnTo>
                    <a:cubicBezTo>
                      <a:pt x="441774" y="36801"/>
                      <a:pt x="445572" y="29187"/>
                      <a:pt x="449369" y="21573"/>
                    </a:cubicBezTo>
                    <a:moveTo>
                      <a:pt x="387344" y="352782"/>
                    </a:moveTo>
                    <a:lnTo>
                      <a:pt x="84810" y="352782"/>
                    </a:lnTo>
                    <a:lnTo>
                      <a:pt x="92405" y="300753"/>
                    </a:lnTo>
                    <a:lnTo>
                      <a:pt x="394939" y="300753"/>
                    </a:lnTo>
                    <a:lnTo>
                      <a:pt x="386078" y="352782"/>
                    </a:lnTo>
                    <a:close/>
                    <a:moveTo>
                      <a:pt x="77216" y="403542"/>
                    </a:moveTo>
                    <a:lnTo>
                      <a:pt x="379749" y="403542"/>
                    </a:lnTo>
                    <a:lnTo>
                      <a:pt x="375951" y="427653"/>
                    </a:lnTo>
                    <a:lnTo>
                      <a:pt x="375951" y="427653"/>
                    </a:lnTo>
                    <a:lnTo>
                      <a:pt x="375951" y="436536"/>
                    </a:lnTo>
                    <a:lnTo>
                      <a:pt x="370888" y="456840"/>
                    </a:lnTo>
                    <a:lnTo>
                      <a:pt x="69621" y="456840"/>
                    </a:lnTo>
                    <a:lnTo>
                      <a:pt x="77216" y="404811"/>
                    </a:lnTo>
                    <a:close/>
                    <a:moveTo>
                      <a:pt x="412660" y="196695"/>
                    </a:moveTo>
                    <a:lnTo>
                      <a:pt x="403799" y="249993"/>
                    </a:lnTo>
                    <a:lnTo>
                      <a:pt x="101266" y="249993"/>
                    </a:lnTo>
                    <a:lnTo>
                      <a:pt x="110127" y="196695"/>
                    </a:lnTo>
                    <a:lnTo>
                      <a:pt x="412660" y="196695"/>
                    </a:lnTo>
                    <a:close/>
                  </a:path>
                </a:pathLst>
              </a:custGeom>
              <a:solidFill>
                <a:srgbClr val="7B7A7B"/>
              </a:solidFill>
              <a:ln w="12654" cap="flat">
                <a:noFill/>
                <a:prstDash val="solid"/>
                <a:miter/>
              </a:ln>
            </p:spPr>
            <p:txBody>
              <a:bodyPr rtlCol="0" anchor="ctr"/>
              <a:lstStyle/>
              <a:p>
                <a:endParaRPr lang="zh-CN" altLang="en-US" sz="675"/>
              </a:p>
            </p:txBody>
          </p:sp>
          <p:sp>
            <p:nvSpPr>
              <p:cNvPr id="34" name="任意形状 33">
                <a:extLst>
                  <a:ext uri="{FF2B5EF4-FFF2-40B4-BE49-F238E27FC236}">
                    <a16:creationId xmlns:a16="http://schemas.microsoft.com/office/drawing/2014/main" id="{4F3502B7-0CD3-477C-C07F-986BE040A3DA}"/>
                  </a:ext>
                </a:extLst>
              </p:cNvPr>
              <p:cNvSpPr/>
              <p:nvPr/>
            </p:nvSpPr>
            <p:spPr>
              <a:xfrm>
                <a:off x="21531996" y="1340805"/>
                <a:ext cx="255697" cy="496179"/>
              </a:xfrm>
              <a:custGeom>
                <a:avLst/>
                <a:gdLst>
                  <a:gd name="connsiteX0" fmla="*/ 0 w 255697"/>
                  <a:gd name="connsiteY0" fmla="*/ 496179 h 496179"/>
                  <a:gd name="connsiteX1" fmla="*/ 56962 w 255697"/>
                  <a:gd name="connsiteY1" fmla="*/ 496179 h 496179"/>
                  <a:gd name="connsiteX2" fmla="*/ 127849 w 255697"/>
                  <a:gd name="connsiteY2" fmla="*/ 46953 h 496179"/>
                  <a:gd name="connsiteX3" fmla="*/ 192406 w 255697"/>
                  <a:gd name="connsiteY3" fmla="*/ 46953 h 496179"/>
                  <a:gd name="connsiteX4" fmla="*/ 181014 w 255697"/>
                  <a:gd name="connsiteY4" fmla="*/ 87561 h 496179"/>
                  <a:gd name="connsiteX5" fmla="*/ 167090 w 255697"/>
                  <a:gd name="connsiteY5" fmla="*/ 133245 h 496179"/>
                  <a:gd name="connsiteX6" fmla="*/ 150634 w 255697"/>
                  <a:gd name="connsiteY6" fmla="*/ 181467 h 496179"/>
                  <a:gd name="connsiteX7" fmla="*/ 131646 w 255697"/>
                  <a:gd name="connsiteY7" fmla="*/ 229689 h 496179"/>
                  <a:gd name="connsiteX8" fmla="*/ 168355 w 255697"/>
                  <a:gd name="connsiteY8" fmla="*/ 229689 h 496179"/>
                  <a:gd name="connsiteX9" fmla="*/ 153165 w 255697"/>
                  <a:gd name="connsiteY9" fmla="*/ 319788 h 496179"/>
                  <a:gd name="connsiteX10" fmla="*/ 129115 w 255697"/>
                  <a:gd name="connsiteY10" fmla="*/ 394659 h 496179"/>
                  <a:gd name="connsiteX11" fmla="*/ 87342 w 255697"/>
                  <a:gd name="connsiteY11" fmla="*/ 451764 h 496179"/>
                  <a:gd name="connsiteX12" fmla="*/ 154431 w 255697"/>
                  <a:gd name="connsiteY12" fmla="*/ 451764 h 496179"/>
                  <a:gd name="connsiteX13" fmla="*/ 186077 w 255697"/>
                  <a:gd name="connsiteY13" fmla="*/ 393390 h 496179"/>
                  <a:gd name="connsiteX14" fmla="*/ 206330 w 255697"/>
                  <a:gd name="connsiteY14" fmla="*/ 319788 h 496179"/>
                  <a:gd name="connsiteX15" fmla="*/ 229115 w 255697"/>
                  <a:gd name="connsiteY15" fmla="*/ 184005 h 496179"/>
                  <a:gd name="connsiteX16" fmla="*/ 202533 w 255697"/>
                  <a:gd name="connsiteY16" fmla="*/ 184005 h 496179"/>
                  <a:gd name="connsiteX17" fmla="*/ 216457 w 255697"/>
                  <a:gd name="connsiteY17" fmla="*/ 143397 h 496179"/>
                  <a:gd name="connsiteX18" fmla="*/ 230381 w 255697"/>
                  <a:gd name="connsiteY18" fmla="*/ 95175 h 496179"/>
                  <a:gd name="connsiteX19" fmla="*/ 244305 w 255697"/>
                  <a:gd name="connsiteY19" fmla="*/ 45684 h 496179"/>
                  <a:gd name="connsiteX20" fmla="*/ 255698 w 255697"/>
                  <a:gd name="connsiteY20" fmla="*/ 0 h 496179"/>
                  <a:gd name="connsiteX21" fmla="*/ 77216 w 255697"/>
                  <a:gd name="connsiteY21" fmla="*/ 0 h 496179"/>
                  <a:gd name="connsiteX22" fmla="*/ 0 w 255697"/>
                  <a:gd name="connsiteY22" fmla="*/ 494910 h 496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55697" h="496179">
                    <a:moveTo>
                      <a:pt x="0" y="496179"/>
                    </a:moveTo>
                    <a:lnTo>
                      <a:pt x="56962" y="496179"/>
                    </a:lnTo>
                    <a:lnTo>
                      <a:pt x="127849" y="46953"/>
                    </a:lnTo>
                    <a:lnTo>
                      <a:pt x="192406" y="46953"/>
                    </a:lnTo>
                    <a:cubicBezTo>
                      <a:pt x="188609" y="59643"/>
                      <a:pt x="184811" y="72333"/>
                      <a:pt x="181014" y="87561"/>
                    </a:cubicBezTo>
                    <a:cubicBezTo>
                      <a:pt x="177216" y="102789"/>
                      <a:pt x="172153" y="118017"/>
                      <a:pt x="167090" y="133245"/>
                    </a:cubicBezTo>
                    <a:cubicBezTo>
                      <a:pt x="162026" y="149742"/>
                      <a:pt x="155697" y="164970"/>
                      <a:pt x="150634" y="181467"/>
                    </a:cubicBezTo>
                    <a:cubicBezTo>
                      <a:pt x="144305" y="197964"/>
                      <a:pt x="137975" y="214461"/>
                      <a:pt x="131646" y="229689"/>
                    </a:cubicBezTo>
                    <a:lnTo>
                      <a:pt x="168355" y="229689"/>
                    </a:lnTo>
                    <a:lnTo>
                      <a:pt x="153165" y="319788"/>
                    </a:lnTo>
                    <a:cubicBezTo>
                      <a:pt x="148102" y="348975"/>
                      <a:pt x="140507" y="374355"/>
                      <a:pt x="129115" y="394659"/>
                    </a:cubicBezTo>
                    <a:cubicBezTo>
                      <a:pt x="117722" y="414963"/>
                      <a:pt x="103798" y="435267"/>
                      <a:pt x="87342" y="451764"/>
                    </a:cubicBezTo>
                    <a:lnTo>
                      <a:pt x="154431" y="451764"/>
                    </a:lnTo>
                    <a:cubicBezTo>
                      <a:pt x="167090" y="435267"/>
                      <a:pt x="177216" y="416232"/>
                      <a:pt x="186077" y="393390"/>
                    </a:cubicBezTo>
                    <a:cubicBezTo>
                      <a:pt x="194938" y="370548"/>
                      <a:pt x="201267" y="346437"/>
                      <a:pt x="206330" y="319788"/>
                    </a:cubicBezTo>
                    <a:lnTo>
                      <a:pt x="229115" y="184005"/>
                    </a:lnTo>
                    <a:lnTo>
                      <a:pt x="202533" y="184005"/>
                    </a:lnTo>
                    <a:cubicBezTo>
                      <a:pt x="206330" y="172584"/>
                      <a:pt x="211394" y="158625"/>
                      <a:pt x="216457" y="143397"/>
                    </a:cubicBezTo>
                    <a:cubicBezTo>
                      <a:pt x="221520" y="128169"/>
                      <a:pt x="226583" y="111672"/>
                      <a:pt x="230381" y="95175"/>
                    </a:cubicBezTo>
                    <a:cubicBezTo>
                      <a:pt x="235444" y="78678"/>
                      <a:pt x="239242" y="62181"/>
                      <a:pt x="244305" y="45684"/>
                    </a:cubicBezTo>
                    <a:cubicBezTo>
                      <a:pt x="249368" y="29187"/>
                      <a:pt x="253166" y="13959"/>
                      <a:pt x="255698" y="0"/>
                    </a:cubicBezTo>
                    <a:lnTo>
                      <a:pt x="77216" y="0"/>
                    </a:lnTo>
                    <a:lnTo>
                      <a:pt x="0" y="494910"/>
                    </a:lnTo>
                    <a:close/>
                  </a:path>
                </a:pathLst>
              </a:custGeom>
              <a:solidFill>
                <a:srgbClr val="7B7A7B"/>
              </a:solidFill>
              <a:ln w="12654" cap="flat">
                <a:noFill/>
                <a:prstDash val="solid"/>
                <a:miter/>
              </a:ln>
            </p:spPr>
            <p:txBody>
              <a:bodyPr rtlCol="0" anchor="ctr"/>
              <a:lstStyle/>
              <a:p>
                <a:endParaRPr lang="zh-CN" altLang="en-US" sz="675"/>
              </a:p>
            </p:txBody>
          </p:sp>
          <p:sp>
            <p:nvSpPr>
              <p:cNvPr id="35" name="任意形状 34">
                <a:extLst>
                  <a:ext uri="{FF2B5EF4-FFF2-40B4-BE49-F238E27FC236}">
                    <a16:creationId xmlns:a16="http://schemas.microsoft.com/office/drawing/2014/main" id="{F2CF033C-D97A-40D3-3C10-E0C3097EA1CE}"/>
                  </a:ext>
                </a:extLst>
              </p:cNvPr>
              <p:cNvSpPr/>
              <p:nvPr/>
            </p:nvSpPr>
            <p:spPr>
              <a:xfrm>
                <a:off x="21242121" y="1331923"/>
                <a:ext cx="346837" cy="506330"/>
              </a:xfrm>
              <a:custGeom>
                <a:avLst/>
                <a:gdLst>
                  <a:gd name="connsiteX0" fmla="*/ 106330 w 346837"/>
                  <a:gd name="connsiteY0" fmla="*/ 223344 h 506330"/>
                  <a:gd name="connsiteX1" fmla="*/ 125317 w 346837"/>
                  <a:gd name="connsiteY1" fmla="*/ 185274 h 506330"/>
                  <a:gd name="connsiteX2" fmla="*/ 322786 w 346837"/>
                  <a:gd name="connsiteY2" fmla="*/ 185274 h 506330"/>
                  <a:gd name="connsiteX3" fmla="*/ 330381 w 346837"/>
                  <a:gd name="connsiteY3" fmla="*/ 137052 h 506330"/>
                  <a:gd name="connsiteX4" fmla="*/ 291141 w 346837"/>
                  <a:gd name="connsiteY4" fmla="*/ 137052 h 506330"/>
                  <a:gd name="connsiteX5" fmla="*/ 306331 w 346837"/>
                  <a:gd name="connsiteY5" fmla="*/ 106596 h 506330"/>
                  <a:gd name="connsiteX6" fmla="*/ 320255 w 346837"/>
                  <a:gd name="connsiteY6" fmla="*/ 77409 h 506330"/>
                  <a:gd name="connsiteX7" fmla="*/ 332913 w 346837"/>
                  <a:gd name="connsiteY7" fmla="*/ 46953 h 506330"/>
                  <a:gd name="connsiteX8" fmla="*/ 346837 w 346837"/>
                  <a:gd name="connsiteY8" fmla="*/ 11421 h 506330"/>
                  <a:gd name="connsiteX9" fmla="*/ 294938 w 346837"/>
                  <a:gd name="connsiteY9" fmla="*/ 11421 h 506330"/>
                  <a:gd name="connsiteX10" fmla="*/ 268356 w 346837"/>
                  <a:gd name="connsiteY10" fmla="*/ 74871 h 506330"/>
                  <a:gd name="connsiteX11" fmla="*/ 236710 w 346837"/>
                  <a:gd name="connsiteY11" fmla="*/ 138321 h 506330"/>
                  <a:gd name="connsiteX12" fmla="*/ 189874 w 346837"/>
                  <a:gd name="connsiteY12" fmla="*/ 138321 h 506330"/>
                  <a:gd name="connsiteX13" fmla="*/ 198735 w 346837"/>
                  <a:gd name="connsiteY13" fmla="*/ 85023 h 506330"/>
                  <a:gd name="connsiteX14" fmla="*/ 255697 w 346837"/>
                  <a:gd name="connsiteY14" fmla="*/ 85023 h 506330"/>
                  <a:gd name="connsiteX15" fmla="*/ 263292 w 346837"/>
                  <a:gd name="connsiteY15" fmla="*/ 36801 h 506330"/>
                  <a:gd name="connsiteX16" fmla="*/ 206330 w 346837"/>
                  <a:gd name="connsiteY16" fmla="*/ 36801 h 506330"/>
                  <a:gd name="connsiteX17" fmla="*/ 212659 w 346837"/>
                  <a:gd name="connsiteY17" fmla="*/ 0 h 506330"/>
                  <a:gd name="connsiteX18" fmla="*/ 155697 w 346837"/>
                  <a:gd name="connsiteY18" fmla="*/ 0 h 506330"/>
                  <a:gd name="connsiteX19" fmla="*/ 149368 w 346837"/>
                  <a:gd name="connsiteY19" fmla="*/ 36801 h 506330"/>
                  <a:gd name="connsiteX20" fmla="*/ 63291 w 346837"/>
                  <a:gd name="connsiteY20" fmla="*/ 36801 h 506330"/>
                  <a:gd name="connsiteX21" fmla="*/ 55696 w 346837"/>
                  <a:gd name="connsiteY21" fmla="*/ 85023 h 506330"/>
                  <a:gd name="connsiteX22" fmla="*/ 141773 w 346837"/>
                  <a:gd name="connsiteY22" fmla="*/ 85023 h 506330"/>
                  <a:gd name="connsiteX23" fmla="*/ 132912 w 346837"/>
                  <a:gd name="connsiteY23" fmla="*/ 138321 h 506330"/>
                  <a:gd name="connsiteX24" fmla="*/ 35443 w 346837"/>
                  <a:gd name="connsiteY24" fmla="*/ 138321 h 506330"/>
                  <a:gd name="connsiteX25" fmla="*/ 27848 w 346837"/>
                  <a:gd name="connsiteY25" fmla="*/ 186543 h 506330"/>
                  <a:gd name="connsiteX26" fmla="*/ 68355 w 346837"/>
                  <a:gd name="connsiteY26" fmla="*/ 186543 h 506330"/>
                  <a:gd name="connsiteX27" fmla="*/ 37975 w 346837"/>
                  <a:gd name="connsiteY27" fmla="*/ 244917 h 506330"/>
                  <a:gd name="connsiteX28" fmla="*/ 0 w 346837"/>
                  <a:gd name="connsiteY28" fmla="*/ 308367 h 506330"/>
                  <a:gd name="connsiteX29" fmla="*/ 37975 w 346837"/>
                  <a:gd name="connsiteY29" fmla="*/ 308367 h 506330"/>
                  <a:gd name="connsiteX30" fmla="*/ 6329 w 346837"/>
                  <a:gd name="connsiteY30" fmla="*/ 506331 h 506330"/>
                  <a:gd name="connsiteX31" fmla="*/ 212659 w 346837"/>
                  <a:gd name="connsiteY31" fmla="*/ 506331 h 506330"/>
                  <a:gd name="connsiteX32" fmla="*/ 262027 w 346837"/>
                  <a:gd name="connsiteY32" fmla="*/ 464454 h 506330"/>
                  <a:gd name="connsiteX33" fmla="*/ 262027 w 346837"/>
                  <a:gd name="connsiteY33" fmla="*/ 464454 h 506330"/>
                  <a:gd name="connsiteX34" fmla="*/ 301267 w 346837"/>
                  <a:gd name="connsiteY34" fmla="*/ 224613 h 506330"/>
                  <a:gd name="connsiteX35" fmla="*/ 106330 w 346837"/>
                  <a:gd name="connsiteY35" fmla="*/ 224613 h 506330"/>
                  <a:gd name="connsiteX36" fmla="*/ 98735 w 346837"/>
                  <a:gd name="connsiteY36" fmla="*/ 271566 h 506330"/>
                  <a:gd name="connsiteX37" fmla="*/ 237976 w 346837"/>
                  <a:gd name="connsiteY37" fmla="*/ 271566 h 506330"/>
                  <a:gd name="connsiteX38" fmla="*/ 226583 w 346837"/>
                  <a:gd name="connsiteY38" fmla="*/ 341361 h 506330"/>
                  <a:gd name="connsiteX39" fmla="*/ 87342 w 346837"/>
                  <a:gd name="connsiteY39" fmla="*/ 341361 h 506330"/>
                  <a:gd name="connsiteX40" fmla="*/ 98735 w 346837"/>
                  <a:gd name="connsiteY40" fmla="*/ 271566 h 506330"/>
                  <a:gd name="connsiteX41" fmla="*/ 79747 w 346837"/>
                  <a:gd name="connsiteY41" fmla="*/ 388314 h 506330"/>
                  <a:gd name="connsiteX42" fmla="*/ 218988 w 346837"/>
                  <a:gd name="connsiteY42" fmla="*/ 388314 h 506330"/>
                  <a:gd name="connsiteX43" fmla="*/ 212659 w 346837"/>
                  <a:gd name="connsiteY43" fmla="*/ 422577 h 506330"/>
                  <a:gd name="connsiteX44" fmla="*/ 212659 w 346837"/>
                  <a:gd name="connsiteY44" fmla="*/ 422577 h 506330"/>
                  <a:gd name="connsiteX45" fmla="*/ 210128 w 346837"/>
                  <a:gd name="connsiteY45" fmla="*/ 439074 h 506330"/>
                  <a:gd name="connsiteX46" fmla="*/ 210128 w 346837"/>
                  <a:gd name="connsiteY46" fmla="*/ 439074 h 506330"/>
                  <a:gd name="connsiteX47" fmla="*/ 207596 w 346837"/>
                  <a:gd name="connsiteY47" fmla="*/ 458109 h 506330"/>
                  <a:gd name="connsiteX48" fmla="*/ 68355 w 346837"/>
                  <a:gd name="connsiteY48" fmla="*/ 458109 h 506330"/>
                  <a:gd name="connsiteX49" fmla="*/ 79747 w 346837"/>
                  <a:gd name="connsiteY49" fmla="*/ 388314 h 50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346837" h="506330">
                    <a:moveTo>
                      <a:pt x="106330" y="223344"/>
                    </a:moveTo>
                    <a:lnTo>
                      <a:pt x="125317" y="185274"/>
                    </a:lnTo>
                    <a:lnTo>
                      <a:pt x="322786" y="185274"/>
                    </a:lnTo>
                    <a:lnTo>
                      <a:pt x="330381" y="137052"/>
                    </a:lnTo>
                    <a:lnTo>
                      <a:pt x="291141" y="137052"/>
                    </a:lnTo>
                    <a:cubicBezTo>
                      <a:pt x="296204" y="126900"/>
                      <a:pt x="301267" y="116748"/>
                      <a:pt x="306331" y="106596"/>
                    </a:cubicBezTo>
                    <a:cubicBezTo>
                      <a:pt x="311394" y="96444"/>
                      <a:pt x="315191" y="87561"/>
                      <a:pt x="320255" y="77409"/>
                    </a:cubicBezTo>
                    <a:cubicBezTo>
                      <a:pt x="325318" y="67257"/>
                      <a:pt x="329116" y="57105"/>
                      <a:pt x="332913" y="46953"/>
                    </a:cubicBezTo>
                    <a:cubicBezTo>
                      <a:pt x="336711" y="35532"/>
                      <a:pt x="341774" y="24111"/>
                      <a:pt x="346837" y="11421"/>
                    </a:cubicBezTo>
                    <a:lnTo>
                      <a:pt x="294938" y="11421"/>
                    </a:lnTo>
                    <a:cubicBezTo>
                      <a:pt x="287343" y="34263"/>
                      <a:pt x="278482" y="54567"/>
                      <a:pt x="268356" y="74871"/>
                    </a:cubicBezTo>
                    <a:cubicBezTo>
                      <a:pt x="259495" y="93906"/>
                      <a:pt x="248103" y="115479"/>
                      <a:pt x="236710" y="138321"/>
                    </a:cubicBezTo>
                    <a:lnTo>
                      <a:pt x="189874" y="138321"/>
                    </a:lnTo>
                    <a:lnTo>
                      <a:pt x="198735" y="85023"/>
                    </a:lnTo>
                    <a:lnTo>
                      <a:pt x="255697" y="85023"/>
                    </a:lnTo>
                    <a:lnTo>
                      <a:pt x="263292" y="36801"/>
                    </a:lnTo>
                    <a:lnTo>
                      <a:pt x="206330" y="36801"/>
                    </a:lnTo>
                    <a:lnTo>
                      <a:pt x="212659" y="0"/>
                    </a:lnTo>
                    <a:lnTo>
                      <a:pt x="155697" y="0"/>
                    </a:lnTo>
                    <a:lnTo>
                      <a:pt x="149368" y="36801"/>
                    </a:lnTo>
                    <a:lnTo>
                      <a:pt x="63291" y="36801"/>
                    </a:lnTo>
                    <a:lnTo>
                      <a:pt x="55696" y="85023"/>
                    </a:lnTo>
                    <a:lnTo>
                      <a:pt x="141773" y="85023"/>
                    </a:lnTo>
                    <a:lnTo>
                      <a:pt x="132912" y="138321"/>
                    </a:lnTo>
                    <a:lnTo>
                      <a:pt x="35443" y="138321"/>
                    </a:lnTo>
                    <a:lnTo>
                      <a:pt x="27848" y="186543"/>
                    </a:lnTo>
                    <a:lnTo>
                      <a:pt x="68355" y="186543"/>
                    </a:lnTo>
                    <a:cubicBezTo>
                      <a:pt x="59494" y="205578"/>
                      <a:pt x="49367" y="224613"/>
                      <a:pt x="37975" y="244917"/>
                    </a:cubicBezTo>
                    <a:cubicBezTo>
                      <a:pt x="26582" y="265221"/>
                      <a:pt x="13924" y="286794"/>
                      <a:pt x="0" y="308367"/>
                    </a:cubicBezTo>
                    <a:lnTo>
                      <a:pt x="37975" y="308367"/>
                    </a:lnTo>
                    <a:lnTo>
                      <a:pt x="6329" y="506331"/>
                    </a:lnTo>
                    <a:lnTo>
                      <a:pt x="212659" y="506331"/>
                    </a:lnTo>
                    <a:cubicBezTo>
                      <a:pt x="235444" y="506331"/>
                      <a:pt x="258229" y="487296"/>
                      <a:pt x="262027" y="464454"/>
                    </a:cubicBezTo>
                    <a:lnTo>
                      <a:pt x="262027" y="464454"/>
                    </a:lnTo>
                    <a:lnTo>
                      <a:pt x="301267" y="224613"/>
                    </a:lnTo>
                    <a:lnTo>
                      <a:pt x="106330" y="224613"/>
                    </a:lnTo>
                    <a:close/>
                    <a:moveTo>
                      <a:pt x="98735" y="271566"/>
                    </a:moveTo>
                    <a:lnTo>
                      <a:pt x="237976" y="271566"/>
                    </a:lnTo>
                    <a:lnTo>
                      <a:pt x="226583" y="341361"/>
                    </a:lnTo>
                    <a:lnTo>
                      <a:pt x="87342" y="341361"/>
                    </a:lnTo>
                    <a:lnTo>
                      <a:pt x="98735" y="271566"/>
                    </a:lnTo>
                    <a:close/>
                    <a:moveTo>
                      <a:pt x="79747" y="388314"/>
                    </a:moveTo>
                    <a:lnTo>
                      <a:pt x="218988" y="388314"/>
                    </a:lnTo>
                    <a:lnTo>
                      <a:pt x="212659" y="422577"/>
                    </a:lnTo>
                    <a:lnTo>
                      <a:pt x="212659" y="422577"/>
                    </a:lnTo>
                    <a:lnTo>
                      <a:pt x="210128" y="439074"/>
                    </a:lnTo>
                    <a:cubicBezTo>
                      <a:pt x="210128" y="439074"/>
                      <a:pt x="210128" y="439074"/>
                      <a:pt x="210128" y="439074"/>
                    </a:cubicBezTo>
                    <a:lnTo>
                      <a:pt x="207596" y="458109"/>
                    </a:lnTo>
                    <a:lnTo>
                      <a:pt x="68355" y="458109"/>
                    </a:lnTo>
                    <a:lnTo>
                      <a:pt x="79747" y="388314"/>
                    </a:lnTo>
                    <a:close/>
                  </a:path>
                </a:pathLst>
              </a:custGeom>
              <a:solidFill>
                <a:srgbClr val="7B7A7B"/>
              </a:solidFill>
              <a:ln w="12654" cap="flat">
                <a:noFill/>
                <a:prstDash val="solid"/>
                <a:miter/>
              </a:ln>
            </p:spPr>
            <p:txBody>
              <a:bodyPr rtlCol="0" anchor="ctr"/>
              <a:lstStyle/>
              <a:p>
                <a:endParaRPr lang="zh-CN" altLang="en-US" sz="675"/>
              </a:p>
            </p:txBody>
          </p:sp>
          <p:sp>
            <p:nvSpPr>
              <p:cNvPr id="36" name="任意形状 35">
                <a:extLst>
                  <a:ext uri="{FF2B5EF4-FFF2-40B4-BE49-F238E27FC236}">
                    <a16:creationId xmlns:a16="http://schemas.microsoft.com/office/drawing/2014/main" id="{603A60CE-14FD-7E05-2208-C317DC6CC517}"/>
                  </a:ext>
                </a:extLst>
              </p:cNvPr>
              <p:cNvSpPr/>
              <p:nvPr/>
            </p:nvSpPr>
            <p:spPr>
              <a:xfrm>
                <a:off x="22506684" y="1330654"/>
                <a:ext cx="345571" cy="506330"/>
              </a:xfrm>
              <a:custGeom>
                <a:avLst/>
                <a:gdLst>
                  <a:gd name="connsiteX0" fmla="*/ 186077 w 345571"/>
                  <a:gd name="connsiteY0" fmla="*/ 157356 h 506330"/>
                  <a:gd name="connsiteX1" fmla="*/ 186077 w 345571"/>
                  <a:gd name="connsiteY1" fmla="*/ 129438 h 506330"/>
                  <a:gd name="connsiteX2" fmla="*/ 281014 w 345571"/>
                  <a:gd name="connsiteY2" fmla="*/ 123093 h 506330"/>
                  <a:gd name="connsiteX3" fmla="*/ 256963 w 345571"/>
                  <a:gd name="connsiteY3" fmla="*/ 76140 h 506330"/>
                  <a:gd name="connsiteX4" fmla="*/ 188608 w 345571"/>
                  <a:gd name="connsiteY4" fmla="*/ 81216 h 506330"/>
                  <a:gd name="connsiteX5" fmla="*/ 198735 w 345571"/>
                  <a:gd name="connsiteY5" fmla="*/ 0 h 506330"/>
                  <a:gd name="connsiteX6" fmla="*/ 140507 w 345571"/>
                  <a:gd name="connsiteY6" fmla="*/ 0 h 506330"/>
                  <a:gd name="connsiteX7" fmla="*/ 135444 w 345571"/>
                  <a:gd name="connsiteY7" fmla="*/ 43146 h 506330"/>
                  <a:gd name="connsiteX8" fmla="*/ 131646 w 345571"/>
                  <a:gd name="connsiteY8" fmla="*/ 85023 h 506330"/>
                  <a:gd name="connsiteX9" fmla="*/ 51899 w 345571"/>
                  <a:gd name="connsiteY9" fmla="*/ 90099 h 506330"/>
                  <a:gd name="connsiteX10" fmla="*/ 43038 w 345571"/>
                  <a:gd name="connsiteY10" fmla="*/ 139590 h 506330"/>
                  <a:gd name="connsiteX11" fmla="*/ 127849 w 345571"/>
                  <a:gd name="connsiteY11" fmla="*/ 134514 h 506330"/>
                  <a:gd name="connsiteX12" fmla="*/ 127849 w 345571"/>
                  <a:gd name="connsiteY12" fmla="*/ 197964 h 506330"/>
                  <a:gd name="connsiteX13" fmla="*/ 27848 w 345571"/>
                  <a:gd name="connsiteY13" fmla="*/ 204309 h 506330"/>
                  <a:gd name="connsiteX14" fmla="*/ 18987 w 345571"/>
                  <a:gd name="connsiteY14" fmla="*/ 253800 h 506330"/>
                  <a:gd name="connsiteX15" fmla="*/ 130380 w 345571"/>
                  <a:gd name="connsiteY15" fmla="*/ 246186 h 506330"/>
                  <a:gd name="connsiteX16" fmla="*/ 137975 w 345571"/>
                  <a:gd name="connsiteY16" fmla="*/ 313443 h 506330"/>
                  <a:gd name="connsiteX17" fmla="*/ 154431 w 345571"/>
                  <a:gd name="connsiteY17" fmla="*/ 384507 h 506330"/>
                  <a:gd name="connsiteX18" fmla="*/ 81013 w 345571"/>
                  <a:gd name="connsiteY18" fmla="*/ 446688 h 506330"/>
                  <a:gd name="connsiteX19" fmla="*/ 0 w 345571"/>
                  <a:gd name="connsiteY19" fmla="*/ 506331 h 506330"/>
                  <a:gd name="connsiteX20" fmla="*/ 83545 w 345571"/>
                  <a:gd name="connsiteY20" fmla="*/ 506331 h 506330"/>
                  <a:gd name="connsiteX21" fmla="*/ 127849 w 345571"/>
                  <a:gd name="connsiteY21" fmla="*/ 473337 h 506330"/>
                  <a:gd name="connsiteX22" fmla="*/ 175950 w 345571"/>
                  <a:gd name="connsiteY22" fmla="*/ 435267 h 506330"/>
                  <a:gd name="connsiteX23" fmla="*/ 191140 w 345571"/>
                  <a:gd name="connsiteY23" fmla="*/ 469530 h 506330"/>
                  <a:gd name="connsiteX24" fmla="*/ 213925 w 345571"/>
                  <a:gd name="connsiteY24" fmla="*/ 506331 h 506330"/>
                  <a:gd name="connsiteX25" fmla="*/ 300002 w 345571"/>
                  <a:gd name="connsiteY25" fmla="*/ 506331 h 506330"/>
                  <a:gd name="connsiteX26" fmla="*/ 253166 w 345571"/>
                  <a:gd name="connsiteY26" fmla="*/ 447957 h 506330"/>
                  <a:gd name="connsiteX27" fmla="*/ 224052 w 345571"/>
                  <a:gd name="connsiteY27" fmla="*/ 388314 h 506330"/>
                  <a:gd name="connsiteX28" fmla="*/ 284812 w 345571"/>
                  <a:gd name="connsiteY28" fmla="*/ 323595 h 506330"/>
                  <a:gd name="connsiteX29" fmla="*/ 336711 w 345571"/>
                  <a:gd name="connsiteY29" fmla="*/ 261414 h 506330"/>
                  <a:gd name="connsiteX30" fmla="*/ 274685 w 345571"/>
                  <a:gd name="connsiteY30" fmla="*/ 261414 h 506330"/>
                  <a:gd name="connsiteX31" fmla="*/ 207596 w 345571"/>
                  <a:gd name="connsiteY31" fmla="*/ 335016 h 506330"/>
                  <a:gd name="connsiteX32" fmla="*/ 197469 w 345571"/>
                  <a:gd name="connsiteY32" fmla="*/ 285525 h 506330"/>
                  <a:gd name="connsiteX33" fmla="*/ 191140 w 345571"/>
                  <a:gd name="connsiteY33" fmla="*/ 242379 h 506330"/>
                  <a:gd name="connsiteX34" fmla="*/ 336711 w 345571"/>
                  <a:gd name="connsiteY34" fmla="*/ 229689 h 506330"/>
                  <a:gd name="connsiteX35" fmla="*/ 345572 w 345571"/>
                  <a:gd name="connsiteY35" fmla="*/ 180198 h 506330"/>
                  <a:gd name="connsiteX36" fmla="*/ 187343 w 345571"/>
                  <a:gd name="connsiteY36" fmla="*/ 194157 h 506330"/>
                  <a:gd name="connsiteX37" fmla="*/ 187343 w 345571"/>
                  <a:gd name="connsiteY37" fmla="*/ 158625 h 50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45571" h="506330">
                    <a:moveTo>
                      <a:pt x="186077" y="157356"/>
                    </a:moveTo>
                    <a:cubicBezTo>
                      <a:pt x="186077" y="148473"/>
                      <a:pt x="186077" y="139590"/>
                      <a:pt x="186077" y="129438"/>
                    </a:cubicBezTo>
                    <a:lnTo>
                      <a:pt x="281014" y="123093"/>
                    </a:lnTo>
                    <a:cubicBezTo>
                      <a:pt x="267090" y="111672"/>
                      <a:pt x="258229" y="95175"/>
                      <a:pt x="256963" y="76140"/>
                    </a:cubicBezTo>
                    <a:lnTo>
                      <a:pt x="188608" y="81216"/>
                    </a:lnTo>
                    <a:cubicBezTo>
                      <a:pt x="189874" y="54567"/>
                      <a:pt x="193672" y="27918"/>
                      <a:pt x="198735" y="0"/>
                    </a:cubicBezTo>
                    <a:lnTo>
                      <a:pt x="140507" y="0"/>
                    </a:lnTo>
                    <a:cubicBezTo>
                      <a:pt x="137975" y="15228"/>
                      <a:pt x="136710" y="29187"/>
                      <a:pt x="135444" y="43146"/>
                    </a:cubicBezTo>
                    <a:cubicBezTo>
                      <a:pt x="134178" y="57105"/>
                      <a:pt x="131646" y="71064"/>
                      <a:pt x="131646" y="85023"/>
                    </a:cubicBezTo>
                    <a:lnTo>
                      <a:pt x="51899" y="90099"/>
                    </a:lnTo>
                    <a:lnTo>
                      <a:pt x="43038" y="139590"/>
                    </a:lnTo>
                    <a:lnTo>
                      <a:pt x="127849" y="134514"/>
                    </a:lnTo>
                    <a:cubicBezTo>
                      <a:pt x="127849" y="153549"/>
                      <a:pt x="126583" y="180198"/>
                      <a:pt x="127849" y="197964"/>
                    </a:cubicBezTo>
                    <a:lnTo>
                      <a:pt x="27848" y="204309"/>
                    </a:lnTo>
                    <a:lnTo>
                      <a:pt x="18987" y="253800"/>
                    </a:lnTo>
                    <a:lnTo>
                      <a:pt x="130380" y="246186"/>
                    </a:lnTo>
                    <a:cubicBezTo>
                      <a:pt x="131646" y="272835"/>
                      <a:pt x="134178" y="289332"/>
                      <a:pt x="137975" y="313443"/>
                    </a:cubicBezTo>
                    <a:cubicBezTo>
                      <a:pt x="141773" y="337554"/>
                      <a:pt x="148102" y="361665"/>
                      <a:pt x="154431" y="384507"/>
                    </a:cubicBezTo>
                    <a:cubicBezTo>
                      <a:pt x="131646" y="404811"/>
                      <a:pt x="106330" y="426384"/>
                      <a:pt x="81013" y="446688"/>
                    </a:cubicBezTo>
                    <a:cubicBezTo>
                      <a:pt x="54431" y="466992"/>
                      <a:pt x="29114" y="487296"/>
                      <a:pt x="0" y="506331"/>
                    </a:cubicBezTo>
                    <a:lnTo>
                      <a:pt x="83545" y="506331"/>
                    </a:lnTo>
                    <a:cubicBezTo>
                      <a:pt x="98735" y="496179"/>
                      <a:pt x="112659" y="484758"/>
                      <a:pt x="127849" y="473337"/>
                    </a:cubicBezTo>
                    <a:cubicBezTo>
                      <a:pt x="143039" y="461916"/>
                      <a:pt x="162026" y="447957"/>
                      <a:pt x="175950" y="435267"/>
                    </a:cubicBezTo>
                    <a:cubicBezTo>
                      <a:pt x="181014" y="446688"/>
                      <a:pt x="184811" y="458109"/>
                      <a:pt x="191140" y="469530"/>
                    </a:cubicBezTo>
                    <a:cubicBezTo>
                      <a:pt x="198735" y="484758"/>
                      <a:pt x="207596" y="498717"/>
                      <a:pt x="213925" y="506331"/>
                    </a:cubicBezTo>
                    <a:lnTo>
                      <a:pt x="300002" y="506331"/>
                    </a:lnTo>
                    <a:cubicBezTo>
                      <a:pt x="284812" y="496179"/>
                      <a:pt x="264558" y="465723"/>
                      <a:pt x="253166" y="447957"/>
                    </a:cubicBezTo>
                    <a:cubicBezTo>
                      <a:pt x="241773" y="431460"/>
                      <a:pt x="230381" y="408618"/>
                      <a:pt x="224052" y="388314"/>
                    </a:cubicBezTo>
                    <a:cubicBezTo>
                      <a:pt x="244305" y="368010"/>
                      <a:pt x="264558" y="346437"/>
                      <a:pt x="284812" y="323595"/>
                    </a:cubicBezTo>
                    <a:cubicBezTo>
                      <a:pt x="305065" y="300753"/>
                      <a:pt x="316457" y="285525"/>
                      <a:pt x="336711" y="261414"/>
                    </a:cubicBezTo>
                    <a:lnTo>
                      <a:pt x="274685" y="261414"/>
                    </a:lnTo>
                    <a:cubicBezTo>
                      <a:pt x="251900" y="289332"/>
                      <a:pt x="235444" y="308367"/>
                      <a:pt x="207596" y="335016"/>
                    </a:cubicBezTo>
                    <a:cubicBezTo>
                      <a:pt x="203799" y="318519"/>
                      <a:pt x="200001" y="302022"/>
                      <a:pt x="197469" y="285525"/>
                    </a:cubicBezTo>
                    <a:cubicBezTo>
                      <a:pt x="194938" y="269028"/>
                      <a:pt x="193672" y="260145"/>
                      <a:pt x="191140" y="242379"/>
                    </a:cubicBezTo>
                    <a:lnTo>
                      <a:pt x="336711" y="229689"/>
                    </a:lnTo>
                    <a:lnTo>
                      <a:pt x="345572" y="180198"/>
                    </a:lnTo>
                    <a:lnTo>
                      <a:pt x="187343" y="194157"/>
                    </a:lnTo>
                    <a:cubicBezTo>
                      <a:pt x="187343" y="185274"/>
                      <a:pt x="187343" y="167508"/>
                      <a:pt x="187343" y="158625"/>
                    </a:cubicBezTo>
                    <a:close/>
                  </a:path>
                </a:pathLst>
              </a:custGeom>
              <a:solidFill>
                <a:srgbClr val="7B7A7B"/>
              </a:solidFill>
              <a:ln w="12654" cap="flat">
                <a:noFill/>
                <a:prstDash val="solid"/>
                <a:miter/>
              </a:ln>
            </p:spPr>
            <p:txBody>
              <a:bodyPr rtlCol="0" anchor="ctr"/>
              <a:lstStyle/>
              <a:p>
                <a:endParaRPr lang="zh-CN" altLang="en-US" sz="675"/>
              </a:p>
            </p:txBody>
          </p:sp>
        </p:grpSp>
      </p:grpSp>
    </p:spTree>
    <p:extLst>
      <p:ext uri="{BB962C8B-B14F-4D97-AF65-F5344CB8AC3E}">
        <p14:creationId xmlns:p14="http://schemas.microsoft.com/office/powerpoint/2010/main" val="3155203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页_空白">
    <p:bg>
      <p:bgPr>
        <a:solidFill>
          <a:schemeClr val="bg1"/>
        </a:solidFill>
        <a:effectLst/>
      </p:bgPr>
    </p:bg>
    <p:spTree>
      <p:nvGrpSpPr>
        <p:cNvPr id="1" name=""/>
        <p:cNvGrpSpPr/>
        <p:nvPr/>
      </p:nvGrpSpPr>
      <p:grpSpPr>
        <a:xfrm>
          <a:off x="0" y="0"/>
          <a:ext cx="0" cy="0"/>
          <a:chOff x="0" y="0"/>
          <a:chExt cx="0" cy="0"/>
        </a:xfrm>
      </p:grpSpPr>
      <p:grpSp>
        <p:nvGrpSpPr>
          <p:cNvPr id="8" name="图形 36">
            <a:extLst>
              <a:ext uri="{FF2B5EF4-FFF2-40B4-BE49-F238E27FC236}">
                <a16:creationId xmlns:a16="http://schemas.microsoft.com/office/drawing/2014/main" id="{D31FC882-39F5-1E85-3E10-F3259E48E095}"/>
              </a:ext>
            </a:extLst>
          </p:cNvPr>
          <p:cNvGrpSpPr/>
          <p:nvPr userDrawn="1"/>
        </p:nvGrpSpPr>
        <p:grpSpPr>
          <a:xfrm>
            <a:off x="10180430" y="310281"/>
            <a:ext cx="1736423" cy="254435"/>
            <a:chOff x="19406670" y="1329385"/>
            <a:chExt cx="3472168" cy="508868"/>
          </a:xfrm>
        </p:grpSpPr>
        <p:grpSp>
          <p:nvGrpSpPr>
            <p:cNvPr id="9" name="图形 36">
              <a:extLst>
                <a:ext uri="{FF2B5EF4-FFF2-40B4-BE49-F238E27FC236}">
                  <a16:creationId xmlns:a16="http://schemas.microsoft.com/office/drawing/2014/main" id="{737DA536-E2D0-BA4B-58AB-5D570EC7DCB1}"/>
                </a:ext>
              </a:extLst>
            </p:cNvPr>
            <p:cNvGrpSpPr/>
            <p:nvPr/>
          </p:nvGrpSpPr>
          <p:grpSpPr>
            <a:xfrm>
              <a:off x="19406670" y="1354765"/>
              <a:ext cx="3472168" cy="483488"/>
              <a:chOff x="19406670" y="1354765"/>
              <a:chExt cx="3472168" cy="483488"/>
            </a:xfrm>
            <a:solidFill>
              <a:srgbClr val="F74020"/>
            </a:solidFill>
          </p:grpSpPr>
          <p:grpSp>
            <p:nvGrpSpPr>
              <p:cNvPr id="19" name="图形 36">
                <a:extLst>
                  <a:ext uri="{FF2B5EF4-FFF2-40B4-BE49-F238E27FC236}">
                    <a16:creationId xmlns:a16="http://schemas.microsoft.com/office/drawing/2014/main" id="{8331A560-F68A-F707-2CFD-F8823B44BBA2}"/>
                  </a:ext>
                </a:extLst>
              </p:cNvPr>
              <p:cNvGrpSpPr/>
              <p:nvPr/>
            </p:nvGrpSpPr>
            <p:grpSpPr>
              <a:xfrm>
                <a:off x="19406670" y="1362378"/>
                <a:ext cx="1193676" cy="475874"/>
                <a:chOff x="19406670" y="1362378"/>
                <a:chExt cx="1193676" cy="475874"/>
              </a:xfrm>
              <a:solidFill>
                <a:srgbClr val="F74020"/>
              </a:solidFill>
            </p:grpSpPr>
            <p:sp>
              <p:nvSpPr>
                <p:cNvPr id="21" name="任意形状 20">
                  <a:extLst>
                    <a:ext uri="{FF2B5EF4-FFF2-40B4-BE49-F238E27FC236}">
                      <a16:creationId xmlns:a16="http://schemas.microsoft.com/office/drawing/2014/main" id="{204A634F-7684-8B1F-5536-3509099BDF12}"/>
                    </a:ext>
                  </a:extLst>
                </p:cNvPr>
                <p:cNvSpPr/>
                <p:nvPr/>
              </p:nvSpPr>
              <p:spPr>
                <a:xfrm>
                  <a:off x="20230267" y="1512120"/>
                  <a:ext cx="194128" cy="48222"/>
                </a:xfrm>
                <a:custGeom>
                  <a:avLst/>
                  <a:gdLst>
                    <a:gd name="connsiteX0" fmla="*/ 4254 w 194128"/>
                    <a:gd name="connsiteY0" fmla="*/ 0 h 48222"/>
                    <a:gd name="connsiteX1" fmla="*/ 457 w 194128"/>
                    <a:gd name="connsiteY1" fmla="*/ 19035 h 48222"/>
                    <a:gd name="connsiteX2" fmla="*/ 5520 w 194128"/>
                    <a:gd name="connsiteY2" fmla="*/ 48222 h 48222"/>
                    <a:gd name="connsiteX3" fmla="*/ 194128 w 194128"/>
                    <a:gd name="connsiteY3" fmla="*/ 48222 h 48222"/>
                    <a:gd name="connsiteX4" fmla="*/ 128305 w 194128"/>
                    <a:gd name="connsiteY4" fmla="*/ 10152 h 48222"/>
                    <a:gd name="connsiteX5" fmla="*/ 116913 w 194128"/>
                    <a:gd name="connsiteY5" fmla="*/ 0 h 48222"/>
                    <a:gd name="connsiteX6" fmla="*/ 4254 w 194128"/>
                    <a:gd name="connsiteY6" fmla="*/ 0 h 48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128" h="48222">
                      <a:moveTo>
                        <a:pt x="4254" y="0"/>
                      </a:moveTo>
                      <a:lnTo>
                        <a:pt x="457" y="19035"/>
                      </a:lnTo>
                      <a:cubicBezTo>
                        <a:pt x="-809" y="29187"/>
                        <a:pt x="457" y="39339"/>
                        <a:pt x="5520" y="48222"/>
                      </a:cubicBezTo>
                      <a:lnTo>
                        <a:pt x="194128" y="48222"/>
                      </a:lnTo>
                      <a:lnTo>
                        <a:pt x="128305" y="10152"/>
                      </a:lnTo>
                      <a:cubicBezTo>
                        <a:pt x="124508" y="7614"/>
                        <a:pt x="120710" y="3807"/>
                        <a:pt x="116913" y="0"/>
                      </a:cubicBezTo>
                      <a:lnTo>
                        <a:pt x="4254" y="0"/>
                      </a:lnTo>
                      <a:close/>
                    </a:path>
                  </a:pathLst>
                </a:custGeom>
                <a:solidFill>
                  <a:srgbClr val="F74020"/>
                </a:solidFill>
                <a:ln w="12654" cap="flat">
                  <a:noFill/>
                  <a:prstDash val="solid"/>
                  <a:miter/>
                </a:ln>
              </p:spPr>
              <p:txBody>
                <a:bodyPr rtlCol="0" anchor="ctr"/>
                <a:lstStyle/>
                <a:p>
                  <a:endParaRPr lang="zh-CN" altLang="en-US" sz="675"/>
                </a:p>
              </p:txBody>
            </p:sp>
            <p:sp>
              <p:nvSpPr>
                <p:cNvPr id="22" name="任意形状 21">
                  <a:extLst>
                    <a:ext uri="{FF2B5EF4-FFF2-40B4-BE49-F238E27FC236}">
                      <a16:creationId xmlns:a16="http://schemas.microsoft.com/office/drawing/2014/main" id="{5B39C4F3-6107-7DCA-1217-84A771359042}"/>
                    </a:ext>
                  </a:extLst>
                </p:cNvPr>
                <p:cNvSpPr/>
                <p:nvPr/>
              </p:nvSpPr>
              <p:spPr>
                <a:xfrm>
                  <a:off x="20382624" y="1654249"/>
                  <a:ext cx="163291" cy="74870"/>
                </a:xfrm>
                <a:custGeom>
                  <a:avLst/>
                  <a:gdLst>
                    <a:gd name="connsiteX0" fmla="*/ 1266 w 163291"/>
                    <a:gd name="connsiteY0" fmla="*/ 0 h 74870"/>
                    <a:gd name="connsiteX1" fmla="*/ 35443 w 163291"/>
                    <a:gd name="connsiteY1" fmla="*/ 20304 h 74870"/>
                    <a:gd name="connsiteX2" fmla="*/ 50633 w 163291"/>
                    <a:gd name="connsiteY2" fmla="*/ 62181 h 74870"/>
                    <a:gd name="connsiteX3" fmla="*/ 43038 w 163291"/>
                    <a:gd name="connsiteY3" fmla="*/ 74871 h 74870"/>
                    <a:gd name="connsiteX4" fmla="*/ 151899 w 163291"/>
                    <a:gd name="connsiteY4" fmla="*/ 74871 h 74870"/>
                    <a:gd name="connsiteX5" fmla="*/ 163292 w 163291"/>
                    <a:gd name="connsiteY5" fmla="*/ 11421 h 74870"/>
                    <a:gd name="connsiteX6" fmla="*/ 163292 w 163291"/>
                    <a:gd name="connsiteY6" fmla="*/ 1269 h 74870"/>
                    <a:gd name="connsiteX7" fmla="*/ 0 w 163291"/>
                    <a:gd name="connsiteY7" fmla="*/ 1269 h 74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3291" h="74870">
                      <a:moveTo>
                        <a:pt x="1266" y="0"/>
                      </a:moveTo>
                      <a:lnTo>
                        <a:pt x="35443" y="20304"/>
                      </a:lnTo>
                      <a:cubicBezTo>
                        <a:pt x="49367" y="29187"/>
                        <a:pt x="56962" y="46953"/>
                        <a:pt x="50633" y="62181"/>
                      </a:cubicBezTo>
                      <a:cubicBezTo>
                        <a:pt x="49367" y="67257"/>
                        <a:pt x="46836" y="71064"/>
                        <a:pt x="43038" y="74871"/>
                      </a:cubicBezTo>
                      <a:lnTo>
                        <a:pt x="151899" y="74871"/>
                      </a:lnTo>
                      <a:cubicBezTo>
                        <a:pt x="156963" y="50760"/>
                        <a:pt x="162026" y="21573"/>
                        <a:pt x="163292" y="11421"/>
                      </a:cubicBezTo>
                      <a:cubicBezTo>
                        <a:pt x="163292" y="7614"/>
                        <a:pt x="163292" y="3807"/>
                        <a:pt x="163292" y="1269"/>
                      </a:cubicBezTo>
                      <a:lnTo>
                        <a:pt x="0" y="1269"/>
                      </a:lnTo>
                      <a:close/>
                    </a:path>
                  </a:pathLst>
                </a:custGeom>
                <a:solidFill>
                  <a:srgbClr val="F74020"/>
                </a:solidFill>
                <a:ln w="12654" cap="flat">
                  <a:noFill/>
                  <a:prstDash val="solid"/>
                  <a:miter/>
                </a:ln>
              </p:spPr>
              <p:txBody>
                <a:bodyPr rtlCol="0" anchor="ctr"/>
                <a:lstStyle/>
                <a:p>
                  <a:endParaRPr lang="zh-CN" altLang="en-US" sz="675"/>
                </a:p>
              </p:txBody>
            </p:sp>
            <p:sp>
              <p:nvSpPr>
                <p:cNvPr id="23" name="任意形状 22">
                  <a:extLst>
                    <a:ext uri="{FF2B5EF4-FFF2-40B4-BE49-F238E27FC236}">
                      <a16:creationId xmlns:a16="http://schemas.microsoft.com/office/drawing/2014/main" id="{014FCF91-2A09-A05D-7934-F4A36C4F41AD}"/>
                    </a:ext>
                  </a:extLst>
                </p:cNvPr>
                <p:cNvSpPr/>
                <p:nvPr/>
              </p:nvSpPr>
              <p:spPr>
                <a:xfrm>
                  <a:off x="20253509" y="1579378"/>
                  <a:ext cx="288608" cy="59642"/>
                </a:xfrm>
                <a:custGeom>
                  <a:avLst/>
                  <a:gdLst>
                    <a:gd name="connsiteX0" fmla="*/ 1266 w 288608"/>
                    <a:gd name="connsiteY0" fmla="*/ 0 h 59642"/>
                    <a:gd name="connsiteX1" fmla="*/ 103798 w 288608"/>
                    <a:gd name="connsiteY1" fmla="*/ 59643 h 59642"/>
                    <a:gd name="connsiteX2" fmla="*/ 288609 w 288608"/>
                    <a:gd name="connsiteY2" fmla="*/ 59643 h 59642"/>
                    <a:gd name="connsiteX3" fmla="*/ 268356 w 288608"/>
                    <a:gd name="connsiteY3" fmla="*/ 36801 h 59642"/>
                    <a:gd name="connsiteX4" fmla="*/ 222786 w 288608"/>
                    <a:gd name="connsiteY4" fmla="*/ 12690 h 59642"/>
                    <a:gd name="connsiteX5" fmla="*/ 201267 w 288608"/>
                    <a:gd name="connsiteY5" fmla="*/ 0 h 59642"/>
                    <a:gd name="connsiteX6" fmla="*/ 0 w 288608"/>
                    <a:gd name="connsiteY6" fmla="*/ 0 h 5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608" h="59642">
                      <a:moveTo>
                        <a:pt x="1266" y="0"/>
                      </a:moveTo>
                      <a:lnTo>
                        <a:pt x="103798" y="59643"/>
                      </a:lnTo>
                      <a:lnTo>
                        <a:pt x="288609" y="59643"/>
                      </a:lnTo>
                      <a:cubicBezTo>
                        <a:pt x="284812" y="49491"/>
                        <a:pt x="278482" y="41877"/>
                        <a:pt x="268356" y="36801"/>
                      </a:cubicBezTo>
                      <a:cubicBezTo>
                        <a:pt x="251900" y="27918"/>
                        <a:pt x="234178" y="19035"/>
                        <a:pt x="222786" y="12690"/>
                      </a:cubicBezTo>
                      <a:lnTo>
                        <a:pt x="201267" y="0"/>
                      </a:lnTo>
                      <a:lnTo>
                        <a:pt x="0" y="0"/>
                      </a:lnTo>
                      <a:close/>
                    </a:path>
                  </a:pathLst>
                </a:custGeom>
                <a:solidFill>
                  <a:srgbClr val="F74020"/>
                </a:solidFill>
                <a:ln w="12654" cap="flat">
                  <a:noFill/>
                  <a:prstDash val="solid"/>
                  <a:miter/>
                </a:ln>
              </p:spPr>
              <p:txBody>
                <a:bodyPr rtlCol="0" anchor="ctr"/>
                <a:lstStyle/>
                <a:p>
                  <a:endParaRPr lang="zh-CN" altLang="en-US" sz="675"/>
                </a:p>
              </p:txBody>
            </p:sp>
            <p:sp>
              <p:nvSpPr>
                <p:cNvPr id="24" name="任意形状 23">
                  <a:extLst>
                    <a:ext uri="{FF2B5EF4-FFF2-40B4-BE49-F238E27FC236}">
                      <a16:creationId xmlns:a16="http://schemas.microsoft.com/office/drawing/2014/main" id="{89341FDF-A991-06A4-2ADB-732C7FF9CFA6}"/>
                    </a:ext>
                  </a:extLst>
                </p:cNvPr>
                <p:cNvSpPr/>
                <p:nvPr/>
              </p:nvSpPr>
              <p:spPr>
                <a:xfrm>
                  <a:off x="20238319" y="1460092"/>
                  <a:ext cx="129114" cy="32993"/>
                </a:xfrm>
                <a:custGeom>
                  <a:avLst/>
                  <a:gdLst>
                    <a:gd name="connsiteX0" fmla="*/ 6329 w 129114"/>
                    <a:gd name="connsiteY0" fmla="*/ 0 h 32993"/>
                    <a:gd name="connsiteX1" fmla="*/ 0 w 129114"/>
                    <a:gd name="connsiteY1" fmla="*/ 32994 h 32993"/>
                    <a:gd name="connsiteX2" fmla="*/ 103798 w 129114"/>
                    <a:gd name="connsiteY2" fmla="*/ 32994 h 32993"/>
                    <a:gd name="connsiteX3" fmla="*/ 129115 w 129114"/>
                    <a:gd name="connsiteY3" fmla="*/ 0 h 32993"/>
                    <a:gd name="connsiteX4" fmla="*/ 6329 w 129114"/>
                    <a:gd name="connsiteY4" fmla="*/ 0 h 32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14" h="32993">
                      <a:moveTo>
                        <a:pt x="6329" y="0"/>
                      </a:moveTo>
                      <a:lnTo>
                        <a:pt x="0" y="32994"/>
                      </a:lnTo>
                      <a:lnTo>
                        <a:pt x="103798" y="32994"/>
                      </a:lnTo>
                      <a:cubicBezTo>
                        <a:pt x="103798" y="16497"/>
                        <a:pt x="113925" y="3807"/>
                        <a:pt x="129115" y="0"/>
                      </a:cubicBezTo>
                      <a:lnTo>
                        <a:pt x="6329" y="0"/>
                      </a:lnTo>
                      <a:close/>
                    </a:path>
                  </a:pathLst>
                </a:custGeom>
                <a:solidFill>
                  <a:srgbClr val="F74020"/>
                </a:solidFill>
                <a:ln w="12654" cap="flat">
                  <a:noFill/>
                  <a:prstDash val="solid"/>
                  <a:miter/>
                </a:ln>
              </p:spPr>
              <p:txBody>
                <a:bodyPr rtlCol="0" anchor="ctr"/>
                <a:lstStyle/>
                <a:p>
                  <a:endParaRPr lang="zh-CN" altLang="en-US" sz="675"/>
                </a:p>
              </p:txBody>
            </p:sp>
            <p:sp>
              <p:nvSpPr>
                <p:cNvPr id="25" name="任意形状 24">
                  <a:extLst>
                    <a:ext uri="{FF2B5EF4-FFF2-40B4-BE49-F238E27FC236}">
                      <a16:creationId xmlns:a16="http://schemas.microsoft.com/office/drawing/2014/main" id="{1A3CAD95-5644-1833-0EF7-E22635B5D85C}"/>
                    </a:ext>
                  </a:extLst>
                </p:cNvPr>
                <p:cNvSpPr/>
                <p:nvPr/>
              </p:nvSpPr>
              <p:spPr>
                <a:xfrm>
                  <a:off x="20248446" y="1404256"/>
                  <a:ext cx="343039" cy="34263"/>
                </a:xfrm>
                <a:custGeom>
                  <a:avLst/>
                  <a:gdLst>
                    <a:gd name="connsiteX0" fmla="*/ 6329 w 343039"/>
                    <a:gd name="connsiteY0" fmla="*/ 0 h 34263"/>
                    <a:gd name="connsiteX1" fmla="*/ 5063 w 343039"/>
                    <a:gd name="connsiteY1" fmla="*/ 7614 h 34263"/>
                    <a:gd name="connsiteX2" fmla="*/ 0 w 343039"/>
                    <a:gd name="connsiteY2" fmla="*/ 34263 h 34263"/>
                    <a:gd name="connsiteX3" fmla="*/ 336710 w 343039"/>
                    <a:gd name="connsiteY3" fmla="*/ 34263 h 34263"/>
                    <a:gd name="connsiteX4" fmla="*/ 343040 w 343039"/>
                    <a:gd name="connsiteY4" fmla="*/ 1269 h 34263"/>
                    <a:gd name="connsiteX5" fmla="*/ 6329 w 343039"/>
                    <a:gd name="connsiteY5" fmla="*/ 1269 h 34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3039" h="34263">
                      <a:moveTo>
                        <a:pt x="6329" y="0"/>
                      </a:moveTo>
                      <a:cubicBezTo>
                        <a:pt x="6329" y="2538"/>
                        <a:pt x="5063" y="5076"/>
                        <a:pt x="5063" y="7614"/>
                      </a:cubicBezTo>
                      <a:lnTo>
                        <a:pt x="0" y="34263"/>
                      </a:lnTo>
                      <a:lnTo>
                        <a:pt x="336710" y="34263"/>
                      </a:lnTo>
                      <a:lnTo>
                        <a:pt x="343040" y="1269"/>
                      </a:lnTo>
                      <a:lnTo>
                        <a:pt x="6329" y="1269"/>
                      </a:lnTo>
                      <a:close/>
                    </a:path>
                  </a:pathLst>
                </a:custGeom>
                <a:solidFill>
                  <a:srgbClr val="F74020"/>
                </a:solidFill>
                <a:ln w="12654" cap="flat">
                  <a:noFill/>
                  <a:prstDash val="solid"/>
                  <a:miter/>
                </a:ln>
              </p:spPr>
              <p:txBody>
                <a:bodyPr rtlCol="0" anchor="ctr"/>
                <a:lstStyle/>
                <a:p>
                  <a:endParaRPr lang="zh-CN" altLang="en-US" sz="675"/>
                </a:p>
              </p:txBody>
            </p:sp>
            <p:sp>
              <p:nvSpPr>
                <p:cNvPr id="26" name="任意形状 25">
                  <a:extLst>
                    <a:ext uri="{FF2B5EF4-FFF2-40B4-BE49-F238E27FC236}">
                      <a16:creationId xmlns:a16="http://schemas.microsoft.com/office/drawing/2014/main" id="{43F75DA7-71AF-F14C-3D6A-64DE6C61C22F}"/>
                    </a:ext>
                  </a:extLst>
                </p:cNvPr>
                <p:cNvSpPr/>
                <p:nvPr/>
              </p:nvSpPr>
              <p:spPr>
                <a:xfrm>
                  <a:off x="20267433" y="1362378"/>
                  <a:ext cx="332913" cy="20303"/>
                </a:xfrm>
                <a:custGeom>
                  <a:avLst/>
                  <a:gdLst>
                    <a:gd name="connsiteX0" fmla="*/ 44304 w 332913"/>
                    <a:gd name="connsiteY0" fmla="*/ 0 h 20303"/>
                    <a:gd name="connsiteX1" fmla="*/ 0 w 332913"/>
                    <a:gd name="connsiteY1" fmla="*/ 20304 h 20303"/>
                    <a:gd name="connsiteX2" fmla="*/ 329116 w 332913"/>
                    <a:gd name="connsiteY2" fmla="*/ 20304 h 20303"/>
                    <a:gd name="connsiteX3" fmla="*/ 332913 w 332913"/>
                    <a:gd name="connsiteY3" fmla="*/ 0 h 20303"/>
                    <a:gd name="connsiteX4" fmla="*/ 45570 w 332913"/>
                    <a:gd name="connsiteY4" fmla="*/ 0 h 20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913" h="20303">
                      <a:moveTo>
                        <a:pt x="44304" y="0"/>
                      </a:moveTo>
                      <a:cubicBezTo>
                        <a:pt x="26582" y="0"/>
                        <a:pt x="10127" y="7614"/>
                        <a:pt x="0" y="20304"/>
                      </a:cubicBezTo>
                      <a:lnTo>
                        <a:pt x="329116" y="20304"/>
                      </a:lnTo>
                      <a:lnTo>
                        <a:pt x="332913" y="0"/>
                      </a:lnTo>
                      <a:lnTo>
                        <a:pt x="45570" y="0"/>
                      </a:lnTo>
                      <a:close/>
                    </a:path>
                  </a:pathLst>
                </a:custGeom>
                <a:solidFill>
                  <a:srgbClr val="F74020"/>
                </a:solidFill>
                <a:ln w="12654" cap="flat">
                  <a:noFill/>
                  <a:prstDash val="solid"/>
                  <a:miter/>
                </a:ln>
              </p:spPr>
              <p:txBody>
                <a:bodyPr rtlCol="0" anchor="ctr"/>
                <a:lstStyle/>
                <a:p>
                  <a:endParaRPr lang="zh-CN" altLang="en-US" sz="675"/>
                </a:p>
              </p:txBody>
            </p:sp>
            <p:sp>
              <p:nvSpPr>
                <p:cNvPr id="27" name="任意形状 26">
                  <a:extLst>
                    <a:ext uri="{FF2B5EF4-FFF2-40B4-BE49-F238E27FC236}">
                      <a16:creationId xmlns:a16="http://schemas.microsoft.com/office/drawing/2014/main" id="{098A7A1D-DFAC-5875-DD99-844DBEE20F3D}"/>
                    </a:ext>
                  </a:extLst>
                </p:cNvPr>
                <p:cNvSpPr/>
                <p:nvPr/>
              </p:nvSpPr>
              <p:spPr>
                <a:xfrm>
                  <a:off x="19406670" y="1739271"/>
                  <a:ext cx="320254" cy="96444"/>
                </a:xfrm>
                <a:custGeom>
                  <a:avLst/>
                  <a:gdLst>
                    <a:gd name="connsiteX0" fmla="*/ 318989 w 320254"/>
                    <a:gd name="connsiteY0" fmla="*/ 0 h 96444"/>
                    <a:gd name="connsiteX1" fmla="*/ 0 w 320254"/>
                    <a:gd name="connsiteY1" fmla="*/ 0 h 96444"/>
                    <a:gd name="connsiteX2" fmla="*/ 105064 w 320254"/>
                    <a:gd name="connsiteY2" fmla="*/ 96444 h 96444"/>
                    <a:gd name="connsiteX3" fmla="*/ 303799 w 320254"/>
                    <a:gd name="connsiteY3" fmla="*/ 96444 h 96444"/>
                    <a:gd name="connsiteX4" fmla="*/ 320255 w 320254"/>
                    <a:gd name="connsiteY4" fmla="*/ 0 h 96444"/>
                    <a:gd name="connsiteX5" fmla="*/ 318989 w 320254"/>
                    <a:gd name="connsiteY5" fmla="*/ 0 h 96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254" h="96444">
                      <a:moveTo>
                        <a:pt x="318989" y="0"/>
                      </a:moveTo>
                      <a:lnTo>
                        <a:pt x="0" y="0"/>
                      </a:lnTo>
                      <a:cubicBezTo>
                        <a:pt x="3797" y="53298"/>
                        <a:pt x="48101" y="96444"/>
                        <a:pt x="105064" y="96444"/>
                      </a:cubicBezTo>
                      <a:lnTo>
                        <a:pt x="303799" y="96444"/>
                      </a:lnTo>
                      <a:lnTo>
                        <a:pt x="320255" y="0"/>
                      </a:lnTo>
                      <a:lnTo>
                        <a:pt x="318989" y="0"/>
                      </a:lnTo>
                      <a:close/>
                    </a:path>
                  </a:pathLst>
                </a:custGeom>
                <a:solidFill>
                  <a:srgbClr val="F74020"/>
                </a:solidFill>
                <a:ln w="12654" cap="flat">
                  <a:noFill/>
                  <a:prstDash val="solid"/>
                  <a:miter/>
                </a:ln>
              </p:spPr>
              <p:txBody>
                <a:bodyPr rtlCol="0" anchor="ctr"/>
                <a:lstStyle/>
                <a:p>
                  <a:endParaRPr lang="zh-CN" altLang="en-US" sz="675"/>
                </a:p>
              </p:txBody>
            </p:sp>
            <p:sp>
              <p:nvSpPr>
                <p:cNvPr id="28" name="任意形状 27">
                  <a:extLst>
                    <a:ext uri="{FF2B5EF4-FFF2-40B4-BE49-F238E27FC236}">
                      <a16:creationId xmlns:a16="http://schemas.microsoft.com/office/drawing/2014/main" id="{46E85F5D-25BB-A4F9-1249-B0A97D9F8E9B}"/>
                    </a:ext>
                  </a:extLst>
                </p:cNvPr>
                <p:cNvSpPr/>
                <p:nvPr/>
              </p:nvSpPr>
              <p:spPr>
                <a:xfrm>
                  <a:off x="19434518" y="1512120"/>
                  <a:ext cx="111392" cy="48222"/>
                </a:xfrm>
                <a:custGeom>
                  <a:avLst/>
                  <a:gdLst>
                    <a:gd name="connsiteX0" fmla="*/ 102532 w 111392"/>
                    <a:gd name="connsiteY0" fmla="*/ 48222 h 48222"/>
                    <a:gd name="connsiteX1" fmla="*/ 111393 w 111392"/>
                    <a:gd name="connsiteY1" fmla="*/ 0 h 48222"/>
                    <a:gd name="connsiteX2" fmla="*/ 54431 w 111392"/>
                    <a:gd name="connsiteY2" fmla="*/ 0 h 48222"/>
                    <a:gd name="connsiteX3" fmla="*/ 8861 w 111392"/>
                    <a:gd name="connsiteY3" fmla="*/ 0 h 48222"/>
                    <a:gd name="connsiteX4" fmla="*/ 0 w 111392"/>
                    <a:gd name="connsiteY4" fmla="*/ 48222 h 48222"/>
                    <a:gd name="connsiteX5" fmla="*/ 45570 w 111392"/>
                    <a:gd name="connsiteY5" fmla="*/ 48222 h 48222"/>
                    <a:gd name="connsiteX6" fmla="*/ 102532 w 111392"/>
                    <a:gd name="connsiteY6" fmla="*/ 48222 h 48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392" h="48222">
                      <a:moveTo>
                        <a:pt x="102532" y="48222"/>
                      </a:moveTo>
                      <a:lnTo>
                        <a:pt x="111393" y="0"/>
                      </a:lnTo>
                      <a:lnTo>
                        <a:pt x="54431" y="0"/>
                      </a:lnTo>
                      <a:lnTo>
                        <a:pt x="8861" y="0"/>
                      </a:lnTo>
                      <a:lnTo>
                        <a:pt x="0" y="48222"/>
                      </a:lnTo>
                      <a:lnTo>
                        <a:pt x="45570" y="48222"/>
                      </a:lnTo>
                      <a:lnTo>
                        <a:pt x="102532" y="48222"/>
                      </a:lnTo>
                      <a:close/>
                    </a:path>
                  </a:pathLst>
                </a:custGeom>
                <a:solidFill>
                  <a:srgbClr val="F74020"/>
                </a:solidFill>
                <a:ln w="12654" cap="flat">
                  <a:noFill/>
                  <a:prstDash val="solid"/>
                  <a:miter/>
                </a:ln>
              </p:spPr>
              <p:txBody>
                <a:bodyPr rtlCol="0" anchor="ctr"/>
                <a:lstStyle/>
                <a:p>
                  <a:endParaRPr lang="zh-CN" altLang="en-US" sz="675"/>
                </a:p>
              </p:txBody>
            </p:sp>
            <p:sp>
              <p:nvSpPr>
                <p:cNvPr id="29" name="任意形状 28">
                  <a:extLst>
                    <a:ext uri="{FF2B5EF4-FFF2-40B4-BE49-F238E27FC236}">
                      <a16:creationId xmlns:a16="http://schemas.microsoft.com/office/drawing/2014/main" id="{1BC763A5-F749-A8B7-F11A-F16B533CC586}"/>
                    </a:ext>
                  </a:extLst>
                </p:cNvPr>
                <p:cNvSpPr/>
                <p:nvPr/>
              </p:nvSpPr>
              <p:spPr>
                <a:xfrm>
                  <a:off x="19406670" y="1654249"/>
                  <a:ext cx="115190" cy="73601"/>
                </a:xfrm>
                <a:custGeom>
                  <a:avLst/>
                  <a:gdLst>
                    <a:gd name="connsiteX0" fmla="*/ 112659 w 115190"/>
                    <a:gd name="connsiteY0" fmla="*/ 73602 h 73601"/>
                    <a:gd name="connsiteX1" fmla="*/ 106330 w 115190"/>
                    <a:gd name="connsiteY1" fmla="*/ 49491 h 73601"/>
                    <a:gd name="connsiteX2" fmla="*/ 115190 w 115190"/>
                    <a:gd name="connsiteY2" fmla="*/ 0 h 73601"/>
                    <a:gd name="connsiteX3" fmla="*/ 11392 w 115190"/>
                    <a:gd name="connsiteY3" fmla="*/ 0 h 73601"/>
                    <a:gd name="connsiteX4" fmla="*/ 1266 w 115190"/>
                    <a:gd name="connsiteY4" fmla="*/ 58374 h 73601"/>
                    <a:gd name="connsiteX5" fmla="*/ 0 w 115190"/>
                    <a:gd name="connsiteY5" fmla="*/ 73602 h 73601"/>
                    <a:gd name="connsiteX6" fmla="*/ 112659 w 115190"/>
                    <a:gd name="connsiteY6" fmla="*/ 73602 h 73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90" h="73601">
                      <a:moveTo>
                        <a:pt x="112659" y="73602"/>
                      </a:moveTo>
                      <a:cubicBezTo>
                        <a:pt x="107595" y="67257"/>
                        <a:pt x="105064" y="58374"/>
                        <a:pt x="106330" y="49491"/>
                      </a:cubicBezTo>
                      <a:lnTo>
                        <a:pt x="115190" y="0"/>
                      </a:lnTo>
                      <a:lnTo>
                        <a:pt x="11392" y="0"/>
                      </a:lnTo>
                      <a:lnTo>
                        <a:pt x="1266" y="58374"/>
                      </a:lnTo>
                      <a:cubicBezTo>
                        <a:pt x="1266" y="63450"/>
                        <a:pt x="0" y="68526"/>
                        <a:pt x="0" y="73602"/>
                      </a:cubicBezTo>
                      <a:lnTo>
                        <a:pt x="112659" y="73602"/>
                      </a:lnTo>
                      <a:close/>
                    </a:path>
                  </a:pathLst>
                </a:custGeom>
                <a:solidFill>
                  <a:srgbClr val="F74020"/>
                </a:solidFill>
                <a:ln w="12654" cap="flat">
                  <a:noFill/>
                  <a:prstDash val="solid"/>
                  <a:miter/>
                </a:ln>
              </p:spPr>
              <p:txBody>
                <a:bodyPr rtlCol="0" anchor="ctr"/>
                <a:lstStyle/>
                <a:p>
                  <a:endParaRPr lang="zh-CN" altLang="en-US" sz="675"/>
                </a:p>
              </p:txBody>
            </p:sp>
            <p:sp>
              <p:nvSpPr>
                <p:cNvPr id="30" name="任意形状 29">
                  <a:extLst>
                    <a:ext uri="{FF2B5EF4-FFF2-40B4-BE49-F238E27FC236}">
                      <a16:creationId xmlns:a16="http://schemas.microsoft.com/office/drawing/2014/main" id="{523510E2-DBA1-EBD7-4661-0603747AC91F}"/>
                    </a:ext>
                  </a:extLst>
                </p:cNvPr>
                <p:cNvSpPr/>
                <p:nvPr/>
              </p:nvSpPr>
              <p:spPr>
                <a:xfrm>
                  <a:off x="19420594" y="1579378"/>
                  <a:ext cx="113924" cy="59642"/>
                </a:xfrm>
                <a:custGeom>
                  <a:avLst/>
                  <a:gdLst>
                    <a:gd name="connsiteX0" fmla="*/ 102532 w 113924"/>
                    <a:gd name="connsiteY0" fmla="*/ 59643 h 59642"/>
                    <a:gd name="connsiteX1" fmla="*/ 113925 w 113924"/>
                    <a:gd name="connsiteY1" fmla="*/ 0 h 59642"/>
                    <a:gd name="connsiteX2" fmla="*/ 58228 w 113924"/>
                    <a:gd name="connsiteY2" fmla="*/ 0 h 59642"/>
                    <a:gd name="connsiteX3" fmla="*/ 11392 w 113924"/>
                    <a:gd name="connsiteY3" fmla="*/ 0 h 59642"/>
                    <a:gd name="connsiteX4" fmla="*/ 0 w 113924"/>
                    <a:gd name="connsiteY4" fmla="*/ 59643 h 59642"/>
                    <a:gd name="connsiteX5" fmla="*/ 46836 w 113924"/>
                    <a:gd name="connsiteY5" fmla="*/ 59643 h 59642"/>
                    <a:gd name="connsiteX6" fmla="*/ 102532 w 113924"/>
                    <a:gd name="connsiteY6" fmla="*/ 59643 h 5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924" h="59642">
                      <a:moveTo>
                        <a:pt x="102532" y="59643"/>
                      </a:moveTo>
                      <a:lnTo>
                        <a:pt x="113925" y="0"/>
                      </a:lnTo>
                      <a:lnTo>
                        <a:pt x="58228" y="0"/>
                      </a:lnTo>
                      <a:lnTo>
                        <a:pt x="11392" y="0"/>
                      </a:lnTo>
                      <a:lnTo>
                        <a:pt x="0" y="59643"/>
                      </a:lnTo>
                      <a:lnTo>
                        <a:pt x="46836" y="59643"/>
                      </a:lnTo>
                      <a:lnTo>
                        <a:pt x="102532" y="59643"/>
                      </a:lnTo>
                      <a:close/>
                    </a:path>
                  </a:pathLst>
                </a:custGeom>
                <a:solidFill>
                  <a:srgbClr val="F74020"/>
                </a:solidFill>
                <a:ln w="12654" cap="flat">
                  <a:noFill/>
                  <a:prstDash val="solid"/>
                  <a:miter/>
                </a:ln>
              </p:spPr>
              <p:txBody>
                <a:bodyPr rtlCol="0" anchor="ctr"/>
                <a:lstStyle/>
                <a:p>
                  <a:endParaRPr lang="zh-CN" altLang="en-US" sz="675"/>
                </a:p>
              </p:txBody>
            </p:sp>
            <p:sp>
              <p:nvSpPr>
                <p:cNvPr id="31" name="任意形状 30">
                  <a:extLst>
                    <a:ext uri="{FF2B5EF4-FFF2-40B4-BE49-F238E27FC236}">
                      <a16:creationId xmlns:a16="http://schemas.microsoft.com/office/drawing/2014/main" id="{63217052-3314-AE9E-9728-9198BD0A8E2D}"/>
                    </a:ext>
                  </a:extLst>
                </p:cNvPr>
                <p:cNvSpPr/>
                <p:nvPr/>
              </p:nvSpPr>
              <p:spPr>
                <a:xfrm>
                  <a:off x="19445910" y="1461360"/>
                  <a:ext cx="137975" cy="32994"/>
                </a:xfrm>
                <a:custGeom>
                  <a:avLst/>
                  <a:gdLst>
                    <a:gd name="connsiteX0" fmla="*/ 103798 w 137975"/>
                    <a:gd name="connsiteY0" fmla="*/ 32994 h 32994"/>
                    <a:gd name="connsiteX1" fmla="*/ 137975 w 137975"/>
                    <a:gd name="connsiteY1" fmla="*/ 0 h 32994"/>
                    <a:gd name="connsiteX2" fmla="*/ 6329 w 137975"/>
                    <a:gd name="connsiteY2" fmla="*/ 0 h 32994"/>
                    <a:gd name="connsiteX3" fmla="*/ 6329 w 137975"/>
                    <a:gd name="connsiteY3" fmla="*/ 0 h 32994"/>
                    <a:gd name="connsiteX4" fmla="*/ 0 w 137975"/>
                    <a:gd name="connsiteY4" fmla="*/ 32994 h 32994"/>
                    <a:gd name="connsiteX5" fmla="*/ 103798 w 137975"/>
                    <a:gd name="connsiteY5" fmla="*/ 32994 h 32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975" h="32994">
                      <a:moveTo>
                        <a:pt x="103798" y="32994"/>
                      </a:moveTo>
                      <a:cubicBezTo>
                        <a:pt x="107595" y="16497"/>
                        <a:pt x="121520" y="3807"/>
                        <a:pt x="137975" y="0"/>
                      </a:cubicBezTo>
                      <a:lnTo>
                        <a:pt x="6329" y="0"/>
                      </a:lnTo>
                      <a:cubicBezTo>
                        <a:pt x="6329" y="0"/>
                        <a:pt x="6329" y="0"/>
                        <a:pt x="6329" y="0"/>
                      </a:cubicBezTo>
                      <a:lnTo>
                        <a:pt x="0" y="32994"/>
                      </a:lnTo>
                      <a:lnTo>
                        <a:pt x="103798" y="32994"/>
                      </a:lnTo>
                      <a:close/>
                    </a:path>
                  </a:pathLst>
                </a:custGeom>
                <a:solidFill>
                  <a:srgbClr val="F74020"/>
                </a:solidFill>
                <a:ln w="12654" cap="flat">
                  <a:noFill/>
                  <a:prstDash val="solid"/>
                  <a:miter/>
                </a:ln>
              </p:spPr>
              <p:txBody>
                <a:bodyPr rtlCol="0" anchor="ctr"/>
                <a:lstStyle/>
                <a:p>
                  <a:endParaRPr lang="zh-CN" altLang="en-US" sz="675"/>
                </a:p>
              </p:txBody>
            </p:sp>
            <p:sp>
              <p:nvSpPr>
                <p:cNvPr id="32" name="任意形状 31">
                  <a:extLst>
                    <a:ext uri="{FF2B5EF4-FFF2-40B4-BE49-F238E27FC236}">
                      <a16:creationId xmlns:a16="http://schemas.microsoft.com/office/drawing/2014/main" id="{187B0422-E519-3BAD-EC1B-5F887826E448}"/>
                    </a:ext>
                  </a:extLst>
                </p:cNvPr>
                <p:cNvSpPr/>
                <p:nvPr/>
              </p:nvSpPr>
              <p:spPr>
                <a:xfrm>
                  <a:off x="19504138" y="1362378"/>
                  <a:ext cx="635446" cy="20303"/>
                </a:xfrm>
                <a:custGeom>
                  <a:avLst/>
                  <a:gdLst>
                    <a:gd name="connsiteX0" fmla="*/ 286077 w 635446"/>
                    <a:gd name="connsiteY0" fmla="*/ 20304 h 20303"/>
                    <a:gd name="connsiteX1" fmla="*/ 0 w 635446"/>
                    <a:gd name="connsiteY1" fmla="*/ 20304 h 20303"/>
                    <a:gd name="connsiteX2" fmla="*/ 67089 w 635446"/>
                    <a:gd name="connsiteY2" fmla="*/ 0 h 20303"/>
                    <a:gd name="connsiteX3" fmla="*/ 568357 w 635446"/>
                    <a:gd name="connsiteY3" fmla="*/ 0 h 20303"/>
                    <a:gd name="connsiteX4" fmla="*/ 635446 w 635446"/>
                    <a:gd name="connsiteY4" fmla="*/ 20304 h 20303"/>
                    <a:gd name="connsiteX5" fmla="*/ 286077 w 635446"/>
                    <a:gd name="connsiteY5" fmla="*/ 20304 h 20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5446" h="20303">
                      <a:moveTo>
                        <a:pt x="286077" y="20304"/>
                      </a:moveTo>
                      <a:lnTo>
                        <a:pt x="0" y="20304"/>
                      </a:lnTo>
                      <a:cubicBezTo>
                        <a:pt x="18987" y="7614"/>
                        <a:pt x="41772" y="0"/>
                        <a:pt x="67089" y="0"/>
                      </a:cubicBezTo>
                      <a:lnTo>
                        <a:pt x="568357" y="0"/>
                      </a:lnTo>
                      <a:cubicBezTo>
                        <a:pt x="593674" y="0"/>
                        <a:pt x="616459" y="7614"/>
                        <a:pt x="635446" y="20304"/>
                      </a:cubicBezTo>
                      <a:lnTo>
                        <a:pt x="286077" y="20304"/>
                      </a:lnTo>
                      <a:close/>
                    </a:path>
                  </a:pathLst>
                </a:custGeom>
                <a:solidFill>
                  <a:srgbClr val="F74020"/>
                </a:solidFill>
                <a:ln w="12654" cap="flat">
                  <a:noFill/>
                  <a:prstDash val="solid"/>
                  <a:miter/>
                </a:ln>
              </p:spPr>
              <p:txBody>
                <a:bodyPr rtlCol="0" anchor="ctr"/>
                <a:lstStyle/>
                <a:p>
                  <a:endParaRPr lang="zh-CN" altLang="en-US" sz="675"/>
                </a:p>
              </p:txBody>
            </p:sp>
            <p:sp>
              <p:nvSpPr>
                <p:cNvPr id="33" name="任意形状 32">
                  <a:extLst>
                    <a:ext uri="{FF2B5EF4-FFF2-40B4-BE49-F238E27FC236}">
                      <a16:creationId xmlns:a16="http://schemas.microsoft.com/office/drawing/2014/main" id="{D99D14BE-C586-A9CC-5A7A-60C9A68DCC97}"/>
                    </a:ext>
                  </a:extLst>
                </p:cNvPr>
                <p:cNvSpPr/>
                <p:nvPr/>
              </p:nvSpPr>
              <p:spPr>
                <a:xfrm>
                  <a:off x="19763633" y="1740541"/>
                  <a:ext cx="769623" cy="97712"/>
                </a:xfrm>
                <a:custGeom>
                  <a:avLst/>
                  <a:gdLst>
                    <a:gd name="connsiteX0" fmla="*/ 267090 w 769623"/>
                    <a:gd name="connsiteY0" fmla="*/ 96444 h 97712"/>
                    <a:gd name="connsiteX1" fmla="*/ 0 w 769623"/>
                    <a:gd name="connsiteY1" fmla="*/ 96444 h 97712"/>
                    <a:gd name="connsiteX2" fmla="*/ 17722 w 769623"/>
                    <a:gd name="connsiteY2" fmla="*/ 0 h 97712"/>
                    <a:gd name="connsiteX3" fmla="*/ 769624 w 769623"/>
                    <a:gd name="connsiteY3" fmla="*/ 0 h 97712"/>
                    <a:gd name="connsiteX4" fmla="*/ 765826 w 769623"/>
                    <a:gd name="connsiteY4" fmla="*/ 22842 h 97712"/>
                    <a:gd name="connsiteX5" fmla="*/ 677218 w 769623"/>
                    <a:gd name="connsiteY5" fmla="*/ 97713 h 97712"/>
                    <a:gd name="connsiteX6" fmla="*/ 267090 w 769623"/>
                    <a:gd name="connsiteY6" fmla="*/ 97713 h 9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9623" h="97712">
                      <a:moveTo>
                        <a:pt x="267090" y="96444"/>
                      </a:moveTo>
                      <a:lnTo>
                        <a:pt x="0" y="96444"/>
                      </a:lnTo>
                      <a:lnTo>
                        <a:pt x="17722" y="0"/>
                      </a:lnTo>
                      <a:lnTo>
                        <a:pt x="769624" y="0"/>
                      </a:lnTo>
                      <a:cubicBezTo>
                        <a:pt x="767092" y="12690"/>
                        <a:pt x="765826" y="22842"/>
                        <a:pt x="765826" y="22842"/>
                      </a:cubicBezTo>
                      <a:cubicBezTo>
                        <a:pt x="758231" y="65988"/>
                        <a:pt x="720257" y="97713"/>
                        <a:pt x="677218" y="97713"/>
                      </a:cubicBezTo>
                      <a:lnTo>
                        <a:pt x="267090" y="97713"/>
                      </a:lnTo>
                      <a:close/>
                    </a:path>
                  </a:pathLst>
                </a:custGeom>
                <a:solidFill>
                  <a:srgbClr val="F74020"/>
                </a:solidFill>
                <a:ln w="12654" cap="flat">
                  <a:noFill/>
                  <a:prstDash val="solid"/>
                  <a:miter/>
                </a:ln>
              </p:spPr>
              <p:txBody>
                <a:bodyPr rtlCol="0" anchor="ctr"/>
                <a:lstStyle/>
                <a:p>
                  <a:endParaRPr lang="zh-CN" altLang="en-US" sz="675"/>
                </a:p>
              </p:txBody>
            </p:sp>
            <p:sp>
              <p:nvSpPr>
                <p:cNvPr id="34" name="任意形状 33">
                  <a:extLst>
                    <a:ext uri="{FF2B5EF4-FFF2-40B4-BE49-F238E27FC236}">
                      <a16:creationId xmlns:a16="http://schemas.microsoft.com/office/drawing/2014/main" id="{D82814B8-8718-1E1C-F09C-E6590BFC2A92}"/>
                    </a:ext>
                  </a:extLst>
                </p:cNvPr>
                <p:cNvSpPr/>
                <p:nvPr/>
              </p:nvSpPr>
              <p:spPr>
                <a:xfrm>
                  <a:off x="19813001" y="1512120"/>
                  <a:ext cx="110127" cy="48222"/>
                </a:xfrm>
                <a:custGeom>
                  <a:avLst/>
                  <a:gdLst>
                    <a:gd name="connsiteX0" fmla="*/ 44304 w 110127"/>
                    <a:gd name="connsiteY0" fmla="*/ 48222 h 48222"/>
                    <a:gd name="connsiteX1" fmla="*/ 102532 w 110127"/>
                    <a:gd name="connsiteY1" fmla="*/ 48222 h 48222"/>
                    <a:gd name="connsiteX2" fmla="*/ 110127 w 110127"/>
                    <a:gd name="connsiteY2" fmla="*/ 0 h 48222"/>
                    <a:gd name="connsiteX3" fmla="*/ 53165 w 110127"/>
                    <a:gd name="connsiteY3" fmla="*/ 0 h 48222"/>
                    <a:gd name="connsiteX4" fmla="*/ 7595 w 110127"/>
                    <a:gd name="connsiteY4" fmla="*/ 0 h 48222"/>
                    <a:gd name="connsiteX5" fmla="*/ 0 w 110127"/>
                    <a:gd name="connsiteY5" fmla="*/ 48222 h 48222"/>
                    <a:gd name="connsiteX6" fmla="*/ 44304 w 110127"/>
                    <a:gd name="connsiteY6" fmla="*/ 48222 h 48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127" h="48222">
                      <a:moveTo>
                        <a:pt x="44304" y="48222"/>
                      </a:moveTo>
                      <a:lnTo>
                        <a:pt x="102532" y="48222"/>
                      </a:lnTo>
                      <a:lnTo>
                        <a:pt x="110127" y="0"/>
                      </a:lnTo>
                      <a:lnTo>
                        <a:pt x="53165" y="0"/>
                      </a:lnTo>
                      <a:lnTo>
                        <a:pt x="7595" y="0"/>
                      </a:lnTo>
                      <a:lnTo>
                        <a:pt x="0" y="48222"/>
                      </a:lnTo>
                      <a:lnTo>
                        <a:pt x="44304" y="48222"/>
                      </a:lnTo>
                      <a:close/>
                    </a:path>
                  </a:pathLst>
                </a:custGeom>
                <a:solidFill>
                  <a:srgbClr val="F74020"/>
                </a:solidFill>
                <a:ln w="12654" cap="flat">
                  <a:noFill/>
                  <a:prstDash val="solid"/>
                  <a:miter/>
                </a:ln>
              </p:spPr>
              <p:txBody>
                <a:bodyPr rtlCol="0" anchor="ctr"/>
                <a:lstStyle/>
                <a:p>
                  <a:endParaRPr lang="zh-CN" altLang="en-US" sz="675"/>
                </a:p>
              </p:txBody>
            </p:sp>
            <p:sp>
              <p:nvSpPr>
                <p:cNvPr id="35" name="任意形状 34">
                  <a:extLst>
                    <a:ext uri="{FF2B5EF4-FFF2-40B4-BE49-F238E27FC236}">
                      <a16:creationId xmlns:a16="http://schemas.microsoft.com/office/drawing/2014/main" id="{AAF03C97-0AB4-3CB6-5E08-DAFEE5B86A49}"/>
                    </a:ext>
                  </a:extLst>
                </p:cNvPr>
                <p:cNvSpPr/>
                <p:nvPr/>
              </p:nvSpPr>
              <p:spPr>
                <a:xfrm>
                  <a:off x="20077559" y="1512120"/>
                  <a:ext cx="111392" cy="48222"/>
                </a:xfrm>
                <a:custGeom>
                  <a:avLst/>
                  <a:gdLst>
                    <a:gd name="connsiteX0" fmla="*/ 54431 w 111392"/>
                    <a:gd name="connsiteY0" fmla="*/ 0 h 48222"/>
                    <a:gd name="connsiteX1" fmla="*/ 8861 w 111392"/>
                    <a:gd name="connsiteY1" fmla="*/ 0 h 48222"/>
                    <a:gd name="connsiteX2" fmla="*/ 0 w 111392"/>
                    <a:gd name="connsiteY2" fmla="*/ 48222 h 48222"/>
                    <a:gd name="connsiteX3" fmla="*/ 45570 w 111392"/>
                    <a:gd name="connsiteY3" fmla="*/ 48222 h 48222"/>
                    <a:gd name="connsiteX4" fmla="*/ 102532 w 111392"/>
                    <a:gd name="connsiteY4" fmla="*/ 48222 h 48222"/>
                    <a:gd name="connsiteX5" fmla="*/ 111393 w 111392"/>
                    <a:gd name="connsiteY5" fmla="*/ 0 h 48222"/>
                    <a:gd name="connsiteX6" fmla="*/ 100001 w 111392"/>
                    <a:gd name="connsiteY6" fmla="*/ 0 h 48222"/>
                    <a:gd name="connsiteX7" fmla="*/ 54431 w 111392"/>
                    <a:gd name="connsiteY7" fmla="*/ 0 h 48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392" h="48222">
                      <a:moveTo>
                        <a:pt x="54431" y="0"/>
                      </a:moveTo>
                      <a:lnTo>
                        <a:pt x="8861" y="0"/>
                      </a:lnTo>
                      <a:lnTo>
                        <a:pt x="0" y="48222"/>
                      </a:lnTo>
                      <a:lnTo>
                        <a:pt x="45570" y="48222"/>
                      </a:lnTo>
                      <a:lnTo>
                        <a:pt x="102532" y="48222"/>
                      </a:lnTo>
                      <a:lnTo>
                        <a:pt x="111393" y="0"/>
                      </a:lnTo>
                      <a:lnTo>
                        <a:pt x="100001" y="0"/>
                      </a:lnTo>
                      <a:lnTo>
                        <a:pt x="54431" y="0"/>
                      </a:lnTo>
                      <a:close/>
                    </a:path>
                  </a:pathLst>
                </a:custGeom>
                <a:solidFill>
                  <a:srgbClr val="F74020"/>
                </a:solidFill>
                <a:ln w="12654" cap="flat">
                  <a:noFill/>
                  <a:prstDash val="solid"/>
                  <a:miter/>
                </a:ln>
              </p:spPr>
              <p:txBody>
                <a:bodyPr rtlCol="0" anchor="ctr"/>
                <a:lstStyle/>
                <a:p>
                  <a:endParaRPr lang="zh-CN" altLang="en-US" sz="675"/>
                </a:p>
              </p:txBody>
            </p:sp>
            <p:sp>
              <p:nvSpPr>
                <p:cNvPr id="36" name="任意形状 35">
                  <a:extLst>
                    <a:ext uri="{FF2B5EF4-FFF2-40B4-BE49-F238E27FC236}">
                      <a16:creationId xmlns:a16="http://schemas.microsoft.com/office/drawing/2014/main" id="{29AB1693-9E44-2877-9408-956D8AAA2F17}"/>
                    </a:ext>
                  </a:extLst>
                </p:cNvPr>
                <p:cNvSpPr/>
                <p:nvPr/>
              </p:nvSpPr>
              <p:spPr>
                <a:xfrm>
                  <a:off x="19782621" y="1654249"/>
                  <a:ext cx="115190" cy="73601"/>
                </a:xfrm>
                <a:custGeom>
                  <a:avLst/>
                  <a:gdLst>
                    <a:gd name="connsiteX0" fmla="*/ 60760 w 115190"/>
                    <a:gd name="connsiteY0" fmla="*/ 0 h 73601"/>
                    <a:gd name="connsiteX1" fmla="*/ 13924 w 115190"/>
                    <a:gd name="connsiteY1" fmla="*/ 0 h 73601"/>
                    <a:gd name="connsiteX2" fmla="*/ 0 w 115190"/>
                    <a:gd name="connsiteY2" fmla="*/ 73602 h 73601"/>
                    <a:gd name="connsiteX3" fmla="*/ 46836 w 115190"/>
                    <a:gd name="connsiteY3" fmla="*/ 73602 h 73601"/>
                    <a:gd name="connsiteX4" fmla="*/ 102532 w 115190"/>
                    <a:gd name="connsiteY4" fmla="*/ 73602 h 73601"/>
                    <a:gd name="connsiteX5" fmla="*/ 115190 w 115190"/>
                    <a:gd name="connsiteY5" fmla="*/ 0 h 73601"/>
                    <a:gd name="connsiteX6" fmla="*/ 60760 w 115190"/>
                    <a:gd name="connsiteY6" fmla="*/ 0 h 73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90" h="73601">
                      <a:moveTo>
                        <a:pt x="60760" y="0"/>
                      </a:moveTo>
                      <a:lnTo>
                        <a:pt x="13924" y="0"/>
                      </a:lnTo>
                      <a:lnTo>
                        <a:pt x="0" y="73602"/>
                      </a:lnTo>
                      <a:lnTo>
                        <a:pt x="46836" y="73602"/>
                      </a:lnTo>
                      <a:lnTo>
                        <a:pt x="102532" y="73602"/>
                      </a:lnTo>
                      <a:lnTo>
                        <a:pt x="115190" y="0"/>
                      </a:lnTo>
                      <a:lnTo>
                        <a:pt x="60760" y="0"/>
                      </a:lnTo>
                      <a:close/>
                    </a:path>
                  </a:pathLst>
                </a:custGeom>
                <a:solidFill>
                  <a:srgbClr val="F74020"/>
                </a:solidFill>
                <a:ln w="12654" cap="flat">
                  <a:noFill/>
                  <a:prstDash val="solid"/>
                  <a:miter/>
                </a:ln>
              </p:spPr>
              <p:txBody>
                <a:bodyPr rtlCol="0" anchor="ctr"/>
                <a:lstStyle/>
                <a:p>
                  <a:endParaRPr lang="zh-CN" altLang="en-US" sz="675"/>
                </a:p>
              </p:txBody>
            </p:sp>
            <p:sp>
              <p:nvSpPr>
                <p:cNvPr id="37" name="任意形状 36">
                  <a:extLst>
                    <a:ext uri="{FF2B5EF4-FFF2-40B4-BE49-F238E27FC236}">
                      <a16:creationId xmlns:a16="http://schemas.microsoft.com/office/drawing/2014/main" id="{F2E05665-E960-66A6-994B-9550C9B8EC81}"/>
                    </a:ext>
                  </a:extLst>
                </p:cNvPr>
                <p:cNvSpPr/>
                <p:nvPr/>
              </p:nvSpPr>
              <p:spPr>
                <a:xfrm>
                  <a:off x="20037052" y="1654249"/>
                  <a:ext cx="125317" cy="74870"/>
                </a:xfrm>
                <a:custGeom>
                  <a:avLst/>
                  <a:gdLst>
                    <a:gd name="connsiteX0" fmla="*/ 24051 w 125317"/>
                    <a:gd name="connsiteY0" fmla="*/ 0 h 74870"/>
                    <a:gd name="connsiteX1" fmla="*/ 15190 w 125317"/>
                    <a:gd name="connsiteY1" fmla="*/ 48222 h 74870"/>
                    <a:gd name="connsiteX2" fmla="*/ 0 w 125317"/>
                    <a:gd name="connsiteY2" fmla="*/ 74871 h 74870"/>
                    <a:gd name="connsiteX3" fmla="*/ 112659 w 125317"/>
                    <a:gd name="connsiteY3" fmla="*/ 74871 h 74870"/>
                    <a:gd name="connsiteX4" fmla="*/ 125317 w 125317"/>
                    <a:gd name="connsiteY4" fmla="*/ 0 h 74870"/>
                    <a:gd name="connsiteX5" fmla="*/ 22785 w 125317"/>
                    <a:gd name="connsiteY5" fmla="*/ 0 h 74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317" h="74870">
                      <a:moveTo>
                        <a:pt x="24051" y="0"/>
                      </a:moveTo>
                      <a:lnTo>
                        <a:pt x="15190" y="48222"/>
                      </a:lnTo>
                      <a:cubicBezTo>
                        <a:pt x="13924" y="58374"/>
                        <a:pt x="7595" y="68526"/>
                        <a:pt x="0" y="74871"/>
                      </a:cubicBezTo>
                      <a:lnTo>
                        <a:pt x="112659" y="74871"/>
                      </a:lnTo>
                      <a:lnTo>
                        <a:pt x="125317" y="0"/>
                      </a:lnTo>
                      <a:lnTo>
                        <a:pt x="22785" y="0"/>
                      </a:lnTo>
                      <a:close/>
                    </a:path>
                  </a:pathLst>
                </a:custGeom>
                <a:solidFill>
                  <a:srgbClr val="F74020"/>
                </a:solidFill>
                <a:ln w="12654" cap="flat">
                  <a:noFill/>
                  <a:prstDash val="solid"/>
                  <a:miter/>
                </a:ln>
              </p:spPr>
              <p:txBody>
                <a:bodyPr rtlCol="0" anchor="ctr"/>
                <a:lstStyle/>
                <a:p>
                  <a:endParaRPr lang="zh-CN" altLang="en-US" sz="675"/>
                </a:p>
              </p:txBody>
            </p:sp>
            <p:sp>
              <p:nvSpPr>
                <p:cNvPr id="38" name="任意形状 37">
                  <a:extLst>
                    <a:ext uri="{FF2B5EF4-FFF2-40B4-BE49-F238E27FC236}">
                      <a16:creationId xmlns:a16="http://schemas.microsoft.com/office/drawing/2014/main" id="{E060264D-C692-AF5C-8A8E-08FD1D7C1256}"/>
                    </a:ext>
                  </a:extLst>
                </p:cNvPr>
                <p:cNvSpPr/>
                <p:nvPr/>
              </p:nvSpPr>
              <p:spPr>
                <a:xfrm>
                  <a:off x="19799076" y="1579378"/>
                  <a:ext cx="112658" cy="59642"/>
                </a:xfrm>
                <a:custGeom>
                  <a:avLst/>
                  <a:gdLst>
                    <a:gd name="connsiteX0" fmla="*/ 45570 w 112658"/>
                    <a:gd name="connsiteY0" fmla="*/ 59643 h 59642"/>
                    <a:gd name="connsiteX1" fmla="*/ 102532 w 112658"/>
                    <a:gd name="connsiteY1" fmla="*/ 59643 h 59642"/>
                    <a:gd name="connsiteX2" fmla="*/ 112659 w 112658"/>
                    <a:gd name="connsiteY2" fmla="*/ 0 h 59642"/>
                    <a:gd name="connsiteX3" fmla="*/ 56962 w 112658"/>
                    <a:gd name="connsiteY3" fmla="*/ 0 h 59642"/>
                    <a:gd name="connsiteX4" fmla="*/ 10127 w 112658"/>
                    <a:gd name="connsiteY4" fmla="*/ 0 h 59642"/>
                    <a:gd name="connsiteX5" fmla="*/ 2532 w 112658"/>
                    <a:gd name="connsiteY5" fmla="*/ 45684 h 59642"/>
                    <a:gd name="connsiteX6" fmla="*/ 0 w 112658"/>
                    <a:gd name="connsiteY6" fmla="*/ 59643 h 59642"/>
                    <a:gd name="connsiteX7" fmla="*/ 45570 w 112658"/>
                    <a:gd name="connsiteY7" fmla="*/ 59643 h 5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58" h="59642">
                      <a:moveTo>
                        <a:pt x="45570" y="59643"/>
                      </a:moveTo>
                      <a:lnTo>
                        <a:pt x="102532" y="59643"/>
                      </a:lnTo>
                      <a:lnTo>
                        <a:pt x="112659" y="0"/>
                      </a:lnTo>
                      <a:lnTo>
                        <a:pt x="56962" y="0"/>
                      </a:lnTo>
                      <a:lnTo>
                        <a:pt x="10127" y="0"/>
                      </a:lnTo>
                      <a:lnTo>
                        <a:pt x="2532" y="45684"/>
                      </a:lnTo>
                      <a:lnTo>
                        <a:pt x="0" y="59643"/>
                      </a:lnTo>
                      <a:lnTo>
                        <a:pt x="45570" y="59643"/>
                      </a:lnTo>
                      <a:close/>
                    </a:path>
                  </a:pathLst>
                </a:custGeom>
                <a:solidFill>
                  <a:srgbClr val="F74020"/>
                </a:solidFill>
                <a:ln w="12654" cap="flat">
                  <a:noFill/>
                  <a:prstDash val="solid"/>
                  <a:miter/>
                </a:ln>
              </p:spPr>
              <p:txBody>
                <a:bodyPr rtlCol="0" anchor="ctr"/>
                <a:lstStyle/>
                <a:p>
                  <a:endParaRPr lang="zh-CN" altLang="en-US" sz="675"/>
                </a:p>
              </p:txBody>
            </p:sp>
            <p:sp>
              <p:nvSpPr>
                <p:cNvPr id="39" name="任意形状 38">
                  <a:extLst>
                    <a:ext uri="{FF2B5EF4-FFF2-40B4-BE49-F238E27FC236}">
                      <a16:creationId xmlns:a16="http://schemas.microsoft.com/office/drawing/2014/main" id="{3BE0CAEE-F65E-C0BD-FEA7-3EE972E1EBA6}"/>
                    </a:ext>
                  </a:extLst>
                </p:cNvPr>
                <p:cNvSpPr/>
                <p:nvPr/>
              </p:nvSpPr>
              <p:spPr>
                <a:xfrm>
                  <a:off x="20063635" y="1579378"/>
                  <a:ext cx="113924" cy="59642"/>
                </a:xfrm>
                <a:custGeom>
                  <a:avLst/>
                  <a:gdLst>
                    <a:gd name="connsiteX0" fmla="*/ 11392 w 113924"/>
                    <a:gd name="connsiteY0" fmla="*/ 0 h 59642"/>
                    <a:gd name="connsiteX1" fmla="*/ 0 w 113924"/>
                    <a:gd name="connsiteY1" fmla="*/ 59643 h 59642"/>
                    <a:gd name="connsiteX2" fmla="*/ 46836 w 113924"/>
                    <a:gd name="connsiteY2" fmla="*/ 59643 h 59642"/>
                    <a:gd name="connsiteX3" fmla="*/ 102532 w 113924"/>
                    <a:gd name="connsiteY3" fmla="*/ 59643 h 59642"/>
                    <a:gd name="connsiteX4" fmla="*/ 113925 w 113924"/>
                    <a:gd name="connsiteY4" fmla="*/ 0 h 59642"/>
                    <a:gd name="connsiteX5" fmla="*/ 56962 w 113924"/>
                    <a:gd name="connsiteY5" fmla="*/ 0 h 59642"/>
                    <a:gd name="connsiteX6" fmla="*/ 11392 w 113924"/>
                    <a:gd name="connsiteY6" fmla="*/ 0 h 5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924" h="59642">
                      <a:moveTo>
                        <a:pt x="11392" y="0"/>
                      </a:moveTo>
                      <a:lnTo>
                        <a:pt x="0" y="59643"/>
                      </a:lnTo>
                      <a:lnTo>
                        <a:pt x="46836" y="59643"/>
                      </a:lnTo>
                      <a:lnTo>
                        <a:pt x="102532" y="59643"/>
                      </a:lnTo>
                      <a:lnTo>
                        <a:pt x="113925" y="0"/>
                      </a:lnTo>
                      <a:lnTo>
                        <a:pt x="56962" y="0"/>
                      </a:lnTo>
                      <a:lnTo>
                        <a:pt x="11392" y="0"/>
                      </a:lnTo>
                      <a:close/>
                    </a:path>
                  </a:pathLst>
                </a:custGeom>
                <a:solidFill>
                  <a:srgbClr val="F74020"/>
                </a:solidFill>
                <a:ln w="12654" cap="flat">
                  <a:noFill/>
                  <a:prstDash val="solid"/>
                  <a:miter/>
                </a:ln>
              </p:spPr>
              <p:txBody>
                <a:bodyPr rtlCol="0" anchor="ctr"/>
                <a:lstStyle/>
                <a:p>
                  <a:endParaRPr lang="zh-CN" altLang="en-US" sz="675"/>
                </a:p>
              </p:txBody>
            </p:sp>
            <p:sp>
              <p:nvSpPr>
                <p:cNvPr id="40" name="任意形状 39">
                  <a:extLst>
                    <a:ext uri="{FF2B5EF4-FFF2-40B4-BE49-F238E27FC236}">
                      <a16:creationId xmlns:a16="http://schemas.microsoft.com/office/drawing/2014/main" id="{7CDCC3FC-34C7-149A-DD4B-57013B65466D}"/>
                    </a:ext>
                  </a:extLst>
                </p:cNvPr>
                <p:cNvSpPr/>
                <p:nvPr/>
              </p:nvSpPr>
              <p:spPr>
                <a:xfrm>
                  <a:off x="19824393" y="1460092"/>
                  <a:ext cx="108861" cy="34262"/>
                </a:xfrm>
                <a:custGeom>
                  <a:avLst/>
                  <a:gdLst>
                    <a:gd name="connsiteX0" fmla="*/ 102532 w 108861"/>
                    <a:gd name="connsiteY0" fmla="*/ 34263 h 34262"/>
                    <a:gd name="connsiteX1" fmla="*/ 108861 w 108861"/>
                    <a:gd name="connsiteY1" fmla="*/ 0 h 34262"/>
                    <a:gd name="connsiteX2" fmla="*/ 6329 w 108861"/>
                    <a:gd name="connsiteY2" fmla="*/ 0 h 34262"/>
                    <a:gd name="connsiteX3" fmla="*/ 0 w 108861"/>
                    <a:gd name="connsiteY3" fmla="*/ 34263 h 34262"/>
                    <a:gd name="connsiteX4" fmla="*/ 44304 w 108861"/>
                    <a:gd name="connsiteY4" fmla="*/ 34263 h 34262"/>
                    <a:gd name="connsiteX5" fmla="*/ 102532 w 108861"/>
                    <a:gd name="connsiteY5" fmla="*/ 34263 h 34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861" h="34262">
                      <a:moveTo>
                        <a:pt x="102532" y="34263"/>
                      </a:moveTo>
                      <a:lnTo>
                        <a:pt x="108861" y="0"/>
                      </a:lnTo>
                      <a:lnTo>
                        <a:pt x="6329" y="0"/>
                      </a:lnTo>
                      <a:lnTo>
                        <a:pt x="0" y="34263"/>
                      </a:lnTo>
                      <a:lnTo>
                        <a:pt x="44304" y="34263"/>
                      </a:lnTo>
                      <a:lnTo>
                        <a:pt x="102532" y="34263"/>
                      </a:lnTo>
                      <a:close/>
                    </a:path>
                  </a:pathLst>
                </a:custGeom>
                <a:solidFill>
                  <a:srgbClr val="F74020"/>
                </a:solidFill>
                <a:ln w="12654" cap="flat">
                  <a:noFill/>
                  <a:prstDash val="solid"/>
                  <a:miter/>
                </a:ln>
              </p:spPr>
              <p:txBody>
                <a:bodyPr rtlCol="0" anchor="ctr"/>
                <a:lstStyle/>
                <a:p>
                  <a:endParaRPr lang="zh-CN" altLang="en-US" sz="675"/>
                </a:p>
              </p:txBody>
            </p:sp>
            <p:sp>
              <p:nvSpPr>
                <p:cNvPr id="41" name="任意形状 40">
                  <a:extLst>
                    <a:ext uri="{FF2B5EF4-FFF2-40B4-BE49-F238E27FC236}">
                      <a16:creationId xmlns:a16="http://schemas.microsoft.com/office/drawing/2014/main" id="{8B084962-242D-CF0B-9D54-B65EA67713FF}"/>
                    </a:ext>
                  </a:extLst>
                </p:cNvPr>
                <p:cNvSpPr/>
                <p:nvPr/>
              </p:nvSpPr>
              <p:spPr>
                <a:xfrm>
                  <a:off x="20052242" y="1460092"/>
                  <a:ext cx="140506" cy="32993"/>
                </a:xfrm>
                <a:custGeom>
                  <a:avLst/>
                  <a:gdLst>
                    <a:gd name="connsiteX0" fmla="*/ 84811 w 140506"/>
                    <a:gd name="connsiteY0" fmla="*/ 0 h 32993"/>
                    <a:gd name="connsiteX1" fmla="*/ 0 w 140506"/>
                    <a:gd name="connsiteY1" fmla="*/ 0 h 32993"/>
                    <a:gd name="connsiteX2" fmla="*/ 34177 w 140506"/>
                    <a:gd name="connsiteY2" fmla="*/ 32994 h 32993"/>
                    <a:gd name="connsiteX3" fmla="*/ 140507 w 140506"/>
                    <a:gd name="connsiteY3" fmla="*/ 32994 h 32993"/>
                    <a:gd name="connsiteX4" fmla="*/ 139241 w 140506"/>
                    <a:gd name="connsiteY4" fmla="*/ 0 h 32993"/>
                    <a:gd name="connsiteX5" fmla="*/ 86076 w 140506"/>
                    <a:gd name="connsiteY5" fmla="*/ 0 h 32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506" h="32993">
                      <a:moveTo>
                        <a:pt x="84811" y="0"/>
                      </a:moveTo>
                      <a:lnTo>
                        <a:pt x="0" y="0"/>
                      </a:lnTo>
                      <a:cubicBezTo>
                        <a:pt x="16456" y="3807"/>
                        <a:pt x="30380" y="16497"/>
                        <a:pt x="34177" y="32994"/>
                      </a:cubicBezTo>
                      <a:lnTo>
                        <a:pt x="140507" y="32994"/>
                      </a:lnTo>
                      <a:cubicBezTo>
                        <a:pt x="140507" y="21573"/>
                        <a:pt x="140507" y="10152"/>
                        <a:pt x="139241" y="0"/>
                      </a:cubicBezTo>
                      <a:lnTo>
                        <a:pt x="86076" y="0"/>
                      </a:lnTo>
                      <a:close/>
                    </a:path>
                  </a:pathLst>
                </a:custGeom>
                <a:solidFill>
                  <a:srgbClr val="F74020"/>
                </a:solidFill>
                <a:ln w="12654" cap="flat">
                  <a:noFill/>
                  <a:prstDash val="solid"/>
                  <a:miter/>
                </a:ln>
              </p:spPr>
              <p:txBody>
                <a:bodyPr rtlCol="0" anchor="ctr"/>
                <a:lstStyle/>
                <a:p>
                  <a:endParaRPr lang="zh-CN" altLang="en-US" sz="675"/>
                </a:p>
              </p:txBody>
            </p:sp>
            <p:sp>
              <p:nvSpPr>
                <p:cNvPr id="42" name="任意形状 41">
                  <a:extLst>
                    <a:ext uri="{FF2B5EF4-FFF2-40B4-BE49-F238E27FC236}">
                      <a16:creationId xmlns:a16="http://schemas.microsoft.com/office/drawing/2014/main" id="{1D640FFC-175B-BFA4-FEE7-9C40A249D28B}"/>
                    </a:ext>
                  </a:extLst>
                </p:cNvPr>
                <p:cNvSpPr/>
                <p:nvPr/>
              </p:nvSpPr>
              <p:spPr>
                <a:xfrm>
                  <a:off x="19458568" y="1405525"/>
                  <a:ext cx="725319" cy="32994"/>
                </a:xfrm>
                <a:custGeom>
                  <a:avLst/>
                  <a:gdLst>
                    <a:gd name="connsiteX0" fmla="*/ 375951 w 725319"/>
                    <a:gd name="connsiteY0" fmla="*/ 32994 h 32994"/>
                    <a:gd name="connsiteX1" fmla="*/ 725320 w 725319"/>
                    <a:gd name="connsiteY1" fmla="*/ 32994 h 32994"/>
                    <a:gd name="connsiteX2" fmla="*/ 705067 w 725319"/>
                    <a:gd name="connsiteY2" fmla="*/ 0 h 32994"/>
                    <a:gd name="connsiteX3" fmla="*/ 20253 w 725319"/>
                    <a:gd name="connsiteY3" fmla="*/ 0 h 32994"/>
                    <a:gd name="connsiteX4" fmla="*/ 0 w 725319"/>
                    <a:gd name="connsiteY4" fmla="*/ 32994 h 32994"/>
                    <a:gd name="connsiteX5" fmla="*/ 375951 w 725319"/>
                    <a:gd name="connsiteY5" fmla="*/ 32994 h 32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5319" h="32994">
                      <a:moveTo>
                        <a:pt x="375951" y="32994"/>
                      </a:moveTo>
                      <a:lnTo>
                        <a:pt x="725320" y="32994"/>
                      </a:lnTo>
                      <a:cubicBezTo>
                        <a:pt x="720257" y="20304"/>
                        <a:pt x="713927" y="8883"/>
                        <a:pt x="705067" y="0"/>
                      </a:cubicBezTo>
                      <a:lnTo>
                        <a:pt x="20253" y="0"/>
                      </a:lnTo>
                      <a:cubicBezTo>
                        <a:pt x="11392" y="10152"/>
                        <a:pt x="5063" y="21573"/>
                        <a:pt x="0" y="32994"/>
                      </a:cubicBezTo>
                      <a:lnTo>
                        <a:pt x="375951" y="32994"/>
                      </a:lnTo>
                      <a:close/>
                    </a:path>
                  </a:pathLst>
                </a:custGeom>
                <a:solidFill>
                  <a:srgbClr val="F74020"/>
                </a:solidFill>
                <a:ln w="12654" cap="flat">
                  <a:noFill/>
                  <a:prstDash val="solid"/>
                  <a:miter/>
                </a:ln>
              </p:spPr>
              <p:txBody>
                <a:bodyPr rtlCol="0" anchor="ctr"/>
                <a:lstStyle/>
                <a:p>
                  <a:endParaRPr lang="zh-CN" altLang="en-US" sz="675"/>
                </a:p>
              </p:txBody>
            </p:sp>
            <p:sp>
              <p:nvSpPr>
                <p:cNvPr id="43" name="任意形状 42">
                  <a:extLst>
                    <a:ext uri="{FF2B5EF4-FFF2-40B4-BE49-F238E27FC236}">
                      <a16:creationId xmlns:a16="http://schemas.microsoft.com/office/drawing/2014/main" id="{CF436DBB-1B81-6FF3-79B1-79B95F120360}"/>
                    </a:ext>
                  </a:extLst>
                </p:cNvPr>
                <p:cNvSpPr/>
                <p:nvPr/>
              </p:nvSpPr>
              <p:spPr>
                <a:xfrm>
                  <a:off x="19844646" y="1381414"/>
                  <a:ext cx="12658" cy="1269"/>
                </a:xfrm>
                <a:custGeom>
                  <a:avLst/>
                  <a:gdLst>
                    <a:gd name="connsiteX0" fmla="*/ 0 w 12658"/>
                    <a:gd name="connsiteY0" fmla="*/ 0 h 1269"/>
                    <a:gd name="connsiteX1" fmla="*/ 0 w 12658"/>
                    <a:gd name="connsiteY1" fmla="*/ 1269 h 1269"/>
                  </a:gdLst>
                  <a:ahLst/>
                  <a:cxnLst>
                    <a:cxn ang="0">
                      <a:pos x="connsiteX0" y="connsiteY0"/>
                    </a:cxn>
                    <a:cxn ang="0">
                      <a:pos x="connsiteX1" y="connsiteY1"/>
                    </a:cxn>
                  </a:cxnLst>
                  <a:rect l="l" t="t" r="r" b="b"/>
                  <a:pathLst>
                    <a:path w="12658" h="1269">
                      <a:moveTo>
                        <a:pt x="0" y="0"/>
                      </a:moveTo>
                      <a:lnTo>
                        <a:pt x="0" y="1269"/>
                      </a:lnTo>
                    </a:path>
                  </a:pathLst>
                </a:custGeom>
                <a:ln w="12654" cap="flat">
                  <a:noFill/>
                  <a:prstDash val="solid"/>
                  <a:miter/>
                </a:ln>
              </p:spPr>
              <p:txBody>
                <a:bodyPr rtlCol="0" anchor="ctr"/>
                <a:lstStyle/>
                <a:p>
                  <a:endParaRPr lang="zh-CN" altLang="en-US" sz="675"/>
                </a:p>
              </p:txBody>
            </p:sp>
          </p:grpSp>
          <p:sp>
            <p:nvSpPr>
              <p:cNvPr id="20" name="任意形状 19">
                <a:extLst>
                  <a:ext uri="{FF2B5EF4-FFF2-40B4-BE49-F238E27FC236}">
                    <a16:creationId xmlns:a16="http://schemas.microsoft.com/office/drawing/2014/main" id="{0ED50EE4-3461-CC69-825A-AB6296D0CA0E}"/>
                  </a:ext>
                </a:extLst>
              </p:cNvPr>
              <p:cNvSpPr/>
              <p:nvPr/>
            </p:nvSpPr>
            <p:spPr>
              <a:xfrm>
                <a:off x="22782635" y="1354765"/>
                <a:ext cx="96202" cy="96444"/>
              </a:xfrm>
              <a:custGeom>
                <a:avLst/>
                <a:gdLst>
                  <a:gd name="connsiteX0" fmla="*/ 48101 w 96202"/>
                  <a:gd name="connsiteY0" fmla="*/ 96444 h 96444"/>
                  <a:gd name="connsiteX1" fmla="*/ 0 w 96202"/>
                  <a:gd name="connsiteY1" fmla="*/ 48222 h 96444"/>
                  <a:gd name="connsiteX2" fmla="*/ 48101 w 96202"/>
                  <a:gd name="connsiteY2" fmla="*/ 0 h 96444"/>
                  <a:gd name="connsiteX3" fmla="*/ 96203 w 96202"/>
                  <a:gd name="connsiteY3" fmla="*/ 48222 h 96444"/>
                  <a:gd name="connsiteX4" fmla="*/ 48101 w 96202"/>
                  <a:gd name="connsiteY4" fmla="*/ 96444 h 9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202" h="96444">
                    <a:moveTo>
                      <a:pt x="48101" y="96444"/>
                    </a:moveTo>
                    <a:cubicBezTo>
                      <a:pt x="21519" y="96444"/>
                      <a:pt x="0" y="74871"/>
                      <a:pt x="0" y="48222"/>
                    </a:cubicBezTo>
                    <a:cubicBezTo>
                      <a:pt x="0" y="21573"/>
                      <a:pt x="21519" y="0"/>
                      <a:pt x="48101" y="0"/>
                    </a:cubicBezTo>
                    <a:cubicBezTo>
                      <a:pt x="74684" y="0"/>
                      <a:pt x="96203" y="21573"/>
                      <a:pt x="96203" y="48222"/>
                    </a:cubicBezTo>
                    <a:cubicBezTo>
                      <a:pt x="96203" y="74871"/>
                      <a:pt x="74684" y="96444"/>
                      <a:pt x="48101" y="96444"/>
                    </a:cubicBezTo>
                    <a:close/>
                  </a:path>
                </a:pathLst>
              </a:custGeom>
              <a:solidFill>
                <a:srgbClr val="F74020"/>
              </a:solidFill>
              <a:ln w="12654" cap="flat">
                <a:noFill/>
                <a:prstDash val="solid"/>
                <a:miter/>
              </a:ln>
            </p:spPr>
            <p:txBody>
              <a:bodyPr rtlCol="0" anchor="ctr"/>
              <a:lstStyle/>
              <a:p>
                <a:endParaRPr lang="zh-CN" altLang="en-US" sz="675"/>
              </a:p>
            </p:txBody>
          </p:sp>
        </p:grpSp>
        <p:grpSp>
          <p:nvGrpSpPr>
            <p:cNvPr id="10" name="图形 36">
              <a:extLst>
                <a:ext uri="{FF2B5EF4-FFF2-40B4-BE49-F238E27FC236}">
                  <a16:creationId xmlns:a16="http://schemas.microsoft.com/office/drawing/2014/main" id="{74C8E6A8-D955-05AB-0AB4-D26093F0A6DE}"/>
                </a:ext>
              </a:extLst>
            </p:cNvPr>
            <p:cNvGrpSpPr/>
            <p:nvPr/>
          </p:nvGrpSpPr>
          <p:grpSpPr>
            <a:xfrm>
              <a:off x="20715537" y="1329385"/>
              <a:ext cx="2136719" cy="508868"/>
              <a:chOff x="20715537" y="1329385"/>
              <a:chExt cx="2136719" cy="508868"/>
            </a:xfrm>
            <a:solidFill>
              <a:srgbClr val="7B7A7B"/>
            </a:solidFill>
          </p:grpSpPr>
          <p:sp>
            <p:nvSpPr>
              <p:cNvPr id="11" name="任意形状 10">
                <a:extLst>
                  <a:ext uri="{FF2B5EF4-FFF2-40B4-BE49-F238E27FC236}">
                    <a16:creationId xmlns:a16="http://schemas.microsoft.com/office/drawing/2014/main" id="{FF3F9C9E-7363-0027-1453-DAC8FBA0FB22}"/>
                  </a:ext>
                </a:extLst>
              </p:cNvPr>
              <p:cNvSpPr/>
              <p:nvPr/>
            </p:nvSpPr>
            <p:spPr>
              <a:xfrm>
                <a:off x="21911745" y="1460092"/>
                <a:ext cx="373419" cy="375624"/>
              </a:xfrm>
              <a:custGeom>
                <a:avLst/>
                <a:gdLst>
                  <a:gd name="connsiteX0" fmla="*/ 262027 w 373419"/>
                  <a:gd name="connsiteY0" fmla="*/ 0 h 375624"/>
                  <a:gd name="connsiteX1" fmla="*/ 202533 w 373419"/>
                  <a:gd name="connsiteY1" fmla="*/ 0 h 375624"/>
                  <a:gd name="connsiteX2" fmla="*/ 183545 w 373419"/>
                  <a:gd name="connsiteY2" fmla="*/ 107865 h 375624"/>
                  <a:gd name="connsiteX3" fmla="*/ 54431 w 373419"/>
                  <a:gd name="connsiteY3" fmla="*/ 107865 h 375624"/>
                  <a:gd name="connsiteX4" fmla="*/ 45570 w 373419"/>
                  <a:gd name="connsiteY4" fmla="*/ 159894 h 375624"/>
                  <a:gd name="connsiteX5" fmla="*/ 174684 w 373419"/>
                  <a:gd name="connsiteY5" fmla="*/ 159894 h 375624"/>
                  <a:gd name="connsiteX6" fmla="*/ 146836 w 373419"/>
                  <a:gd name="connsiteY6" fmla="*/ 322326 h 375624"/>
                  <a:gd name="connsiteX7" fmla="*/ 6329 w 373419"/>
                  <a:gd name="connsiteY7" fmla="*/ 322326 h 375624"/>
                  <a:gd name="connsiteX8" fmla="*/ 0 w 373419"/>
                  <a:gd name="connsiteY8" fmla="*/ 375624 h 375624"/>
                  <a:gd name="connsiteX9" fmla="*/ 343040 w 373419"/>
                  <a:gd name="connsiteY9" fmla="*/ 375624 h 375624"/>
                  <a:gd name="connsiteX10" fmla="*/ 350635 w 373419"/>
                  <a:gd name="connsiteY10" fmla="*/ 322326 h 375624"/>
                  <a:gd name="connsiteX11" fmla="*/ 206330 w 373419"/>
                  <a:gd name="connsiteY11" fmla="*/ 322326 h 375624"/>
                  <a:gd name="connsiteX12" fmla="*/ 234178 w 373419"/>
                  <a:gd name="connsiteY12" fmla="*/ 159894 h 375624"/>
                  <a:gd name="connsiteX13" fmla="*/ 364559 w 373419"/>
                  <a:gd name="connsiteY13" fmla="*/ 159894 h 375624"/>
                  <a:gd name="connsiteX14" fmla="*/ 373420 w 373419"/>
                  <a:gd name="connsiteY14" fmla="*/ 107865 h 375624"/>
                  <a:gd name="connsiteX15" fmla="*/ 244305 w 373419"/>
                  <a:gd name="connsiteY15" fmla="*/ 107865 h 375624"/>
                  <a:gd name="connsiteX16" fmla="*/ 262027 w 373419"/>
                  <a:gd name="connsiteY16" fmla="*/ 0 h 375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73419" h="375624">
                    <a:moveTo>
                      <a:pt x="262027" y="0"/>
                    </a:moveTo>
                    <a:lnTo>
                      <a:pt x="202533" y="0"/>
                    </a:lnTo>
                    <a:lnTo>
                      <a:pt x="183545" y="107865"/>
                    </a:lnTo>
                    <a:lnTo>
                      <a:pt x="54431" y="107865"/>
                    </a:lnTo>
                    <a:lnTo>
                      <a:pt x="45570" y="159894"/>
                    </a:lnTo>
                    <a:lnTo>
                      <a:pt x="174684" y="159894"/>
                    </a:lnTo>
                    <a:lnTo>
                      <a:pt x="146836" y="322326"/>
                    </a:lnTo>
                    <a:lnTo>
                      <a:pt x="6329" y="322326"/>
                    </a:lnTo>
                    <a:lnTo>
                      <a:pt x="0" y="375624"/>
                    </a:lnTo>
                    <a:lnTo>
                      <a:pt x="343040" y="375624"/>
                    </a:lnTo>
                    <a:lnTo>
                      <a:pt x="350635" y="322326"/>
                    </a:lnTo>
                    <a:lnTo>
                      <a:pt x="206330" y="322326"/>
                    </a:lnTo>
                    <a:lnTo>
                      <a:pt x="234178" y="159894"/>
                    </a:lnTo>
                    <a:lnTo>
                      <a:pt x="364559" y="159894"/>
                    </a:lnTo>
                    <a:lnTo>
                      <a:pt x="373420" y="107865"/>
                    </a:lnTo>
                    <a:lnTo>
                      <a:pt x="244305" y="107865"/>
                    </a:lnTo>
                    <a:lnTo>
                      <a:pt x="262027" y="0"/>
                    </a:lnTo>
                    <a:close/>
                  </a:path>
                </a:pathLst>
              </a:custGeom>
              <a:solidFill>
                <a:srgbClr val="7B7A7B"/>
              </a:solidFill>
              <a:ln w="12654" cap="flat">
                <a:noFill/>
                <a:prstDash val="solid"/>
                <a:miter/>
              </a:ln>
            </p:spPr>
            <p:txBody>
              <a:bodyPr rtlCol="0" anchor="ctr"/>
              <a:lstStyle/>
              <a:p>
                <a:endParaRPr lang="zh-CN" altLang="en-US" sz="675"/>
              </a:p>
            </p:txBody>
          </p:sp>
          <p:sp>
            <p:nvSpPr>
              <p:cNvPr id="12" name="任意形状 11">
                <a:extLst>
                  <a:ext uri="{FF2B5EF4-FFF2-40B4-BE49-F238E27FC236}">
                    <a16:creationId xmlns:a16="http://schemas.microsoft.com/office/drawing/2014/main" id="{9B1550A3-A741-A5BF-A513-662E72A86D00}"/>
                  </a:ext>
                </a:extLst>
              </p:cNvPr>
              <p:cNvSpPr/>
              <p:nvPr/>
            </p:nvSpPr>
            <p:spPr>
              <a:xfrm>
                <a:off x="21792757" y="1329385"/>
                <a:ext cx="522787" cy="507600"/>
              </a:xfrm>
              <a:custGeom>
                <a:avLst/>
                <a:gdLst>
                  <a:gd name="connsiteX0" fmla="*/ 277216 w 522787"/>
                  <a:gd name="connsiteY0" fmla="*/ 0 h 507600"/>
                  <a:gd name="connsiteX1" fmla="*/ 210128 w 522787"/>
                  <a:gd name="connsiteY1" fmla="*/ 0 h 507600"/>
                  <a:gd name="connsiteX2" fmla="*/ 182279 w 522787"/>
                  <a:gd name="connsiteY2" fmla="*/ 44415 h 507600"/>
                  <a:gd name="connsiteX3" fmla="*/ 43038 w 522787"/>
                  <a:gd name="connsiteY3" fmla="*/ 44415 h 507600"/>
                  <a:gd name="connsiteX4" fmla="*/ 34177 w 522787"/>
                  <a:gd name="connsiteY4" fmla="*/ 97713 h 507600"/>
                  <a:gd name="connsiteX5" fmla="*/ 146836 w 522787"/>
                  <a:gd name="connsiteY5" fmla="*/ 97713 h 507600"/>
                  <a:gd name="connsiteX6" fmla="*/ 82279 w 522787"/>
                  <a:gd name="connsiteY6" fmla="*/ 187812 h 507600"/>
                  <a:gd name="connsiteX7" fmla="*/ 0 w 522787"/>
                  <a:gd name="connsiteY7" fmla="*/ 293139 h 507600"/>
                  <a:gd name="connsiteX8" fmla="*/ 65823 w 522787"/>
                  <a:gd name="connsiteY8" fmla="*/ 293139 h 507600"/>
                  <a:gd name="connsiteX9" fmla="*/ 31646 w 522787"/>
                  <a:gd name="connsiteY9" fmla="*/ 507600 h 507600"/>
                  <a:gd name="connsiteX10" fmla="*/ 91140 w 522787"/>
                  <a:gd name="connsiteY10" fmla="*/ 507600 h 507600"/>
                  <a:gd name="connsiteX11" fmla="*/ 140507 w 522787"/>
                  <a:gd name="connsiteY11" fmla="*/ 203040 h 507600"/>
                  <a:gd name="connsiteX12" fmla="*/ 178482 w 522787"/>
                  <a:gd name="connsiteY12" fmla="*/ 151011 h 507600"/>
                  <a:gd name="connsiteX13" fmla="*/ 213925 w 522787"/>
                  <a:gd name="connsiteY13" fmla="*/ 98982 h 507600"/>
                  <a:gd name="connsiteX14" fmla="*/ 513927 w 522787"/>
                  <a:gd name="connsiteY14" fmla="*/ 98982 h 507600"/>
                  <a:gd name="connsiteX15" fmla="*/ 522787 w 522787"/>
                  <a:gd name="connsiteY15" fmla="*/ 45684 h 507600"/>
                  <a:gd name="connsiteX16" fmla="*/ 248103 w 522787"/>
                  <a:gd name="connsiteY16" fmla="*/ 45684 h 507600"/>
                  <a:gd name="connsiteX17" fmla="*/ 277216 w 522787"/>
                  <a:gd name="connsiteY17" fmla="*/ 0 h 507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2787" h="507600">
                    <a:moveTo>
                      <a:pt x="277216" y="0"/>
                    </a:moveTo>
                    <a:lnTo>
                      <a:pt x="210128" y="0"/>
                    </a:lnTo>
                    <a:lnTo>
                      <a:pt x="182279" y="44415"/>
                    </a:lnTo>
                    <a:lnTo>
                      <a:pt x="43038" y="44415"/>
                    </a:lnTo>
                    <a:lnTo>
                      <a:pt x="34177" y="97713"/>
                    </a:lnTo>
                    <a:lnTo>
                      <a:pt x="146836" y="97713"/>
                    </a:lnTo>
                    <a:cubicBezTo>
                      <a:pt x="127849" y="126900"/>
                      <a:pt x="106330" y="156087"/>
                      <a:pt x="82279" y="187812"/>
                    </a:cubicBezTo>
                    <a:cubicBezTo>
                      <a:pt x="58228" y="219537"/>
                      <a:pt x="31646" y="253800"/>
                      <a:pt x="0" y="293139"/>
                    </a:cubicBezTo>
                    <a:lnTo>
                      <a:pt x="65823" y="293139"/>
                    </a:lnTo>
                    <a:lnTo>
                      <a:pt x="31646" y="507600"/>
                    </a:lnTo>
                    <a:lnTo>
                      <a:pt x="91140" y="507600"/>
                    </a:lnTo>
                    <a:lnTo>
                      <a:pt x="140507" y="203040"/>
                    </a:lnTo>
                    <a:cubicBezTo>
                      <a:pt x="153165" y="185274"/>
                      <a:pt x="165824" y="167508"/>
                      <a:pt x="178482" y="151011"/>
                    </a:cubicBezTo>
                    <a:cubicBezTo>
                      <a:pt x="191140" y="133245"/>
                      <a:pt x="202533" y="116748"/>
                      <a:pt x="213925" y="98982"/>
                    </a:cubicBezTo>
                    <a:lnTo>
                      <a:pt x="513927" y="98982"/>
                    </a:lnTo>
                    <a:lnTo>
                      <a:pt x="522787" y="45684"/>
                    </a:lnTo>
                    <a:lnTo>
                      <a:pt x="248103" y="45684"/>
                    </a:lnTo>
                    <a:lnTo>
                      <a:pt x="277216" y="0"/>
                    </a:lnTo>
                    <a:close/>
                  </a:path>
                </a:pathLst>
              </a:custGeom>
              <a:solidFill>
                <a:srgbClr val="7B7A7B"/>
              </a:solidFill>
              <a:ln w="12654" cap="flat">
                <a:noFill/>
                <a:prstDash val="solid"/>
                <a:miter/>
              </a:ln>
            </p:spPr>
            <p:txBody>
              <a:bodyPr rtlCol="0" anchor="ctr"/>
              <a:lstStyle/>
              <a:p>
                <a:endParaRPr lang="zh-CN" altLang="en-US" sz="675"/>
              </a:p>
            </p:txBody>
          </p:sp>
          <p:sp>
            <p:nvSpPr>
              <p:cNvPr id="13" name="任意形状 12">
                <a:extLst>
                  <a:ext uri="{FF2B5EF4-FFF2-40B4-BE49-F238E27FC236}">
                    <a16:creationId xmlns:a16="http://schemas.microsoft.com/office/drawing/2014/main" id="{38157DE3-47D9-0EB1-D310-C6E534E2ED80}"/>
                  </a:ext>
                </a:extLst>
              </p:cNvPr>
              <p:cNvSpPr/>
              <p:nvPr/>
            </p:nvSpPr>
            <p:spPr>
              <a:xfrm>
                <a:off x="22306683" y="1781148"/>
                <a:ext cx="197469" cy="55836"/>
              </a:xfrm>
              <a:custGeom>
                <a:avLst/>
                <a:gdLst>
                  <a:gd name="connsiteX0" fmla="*/ 197469 w 197469"/>
                  <a:gd name="connsiteY0" fmla="*/ 0 h 55836"/>
                  <a:gd name="connsiteX1" fmla="*/ 7595 w 197469"/>
                  <a:gd name="connsiteY1" fmla="*/ 0 h 55836"/>
                  <a:gd name="connsiteX2" fmla="*/ 0 w 197469"/>
                  <a:gd name="connsiteY2" fmla="*/ 55836 h 55836"/>
                  <a:gd name="connsiteX3" fmla="*/ 188608 w 197469"/>
                  <a:gd name="connsiteY3" fmla="*/ 55836 h 55836"/>
                  <a:gd name="connsiteX4" fmla="*/ 197469 w 197469"/>
                  <a:gd name="connsiteY4" fmla="*/ 0 h 558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469" h="55836">
                    <a:moveTo>
                      <a:pt x="197469" y="0"/>
                    </a:moveTo>
                    <a:lnTo>
                      <a:pt x="7595" y="0"/>
                    </a:lnTo>
                    <a:lnTo>
                      <a:pt x="0" y="55836"/>
                    </a:lnTo>
                    <a:lnTo>
                      <a:pt x="188608" y="55836"/>
                    </a:lnTo>
                    <a:lnTo>
                      <a:pt x="197469" y="0"/>
                    </a:lnTo>
                    <a:close/>
                  </a:path>
                </a:pathLst>
              </a:custGeom>
              <a:solidFill>
                <a:srgbClr val="7B7A7B"/>
              </a:solidFill>
              <a:ln w="12654" cap="flat">
                <a:noFill/>
                <a:prstDash val="solid"/>
                <a:miter/>
              </a:ln>
            </p:spPr>
            <p:txBody>
              <a:bodyPr rtlCol="0" anchor="ctr"/>
              <a:lstStyle/>
              <a:p>
                <a:endParaRPr lang="zh-CN" altLang="en-US" sz="675"/>
              </a:p>
            </p:txBody>
          </p:sp>
          <p:sp>
            <p:nvSpPr>
              <p:cNvPr id="14" name="任意形状 13">
                <a:extLst>
                  <a:ext uri="{FF2B5EF4-FFF2-40B4-BE49-F238E27FC236}">
                    <a16:creationId xmlns:a16="http://schemas.microsoft.com/office/drawing/2014/main" id="{BAE4FB71-CCFE-1666-026B-28F6285F4879}"/>
                  </a:ext>
                </a:extLst>
              </p:cNvPr>
              <p:cNvSpPr/>
              <p:nvPr/>
            </p:nvSpPr>
            <p:spPr>
              <a:xfrm>
                <a:off x="22324405" y="1333192"/>
                <a:ext cx="217722" cy="390852"/>
              </a:xfrm>
              <a:custGeom>
                <a:avLst/>
                <a:gdLst>
                  <a:gd name="connsiteX0" fmla="*/ 0 w 217722"/>
                  <a:gd name="connsiteY0" fmla="*/ 390852 h 390852"/>
                  <a:gd name="connsiteX1" fmla="*/ 186077 w 217722"/>
                  <a:gd name="connsiteY1" fmla="*/ 390852 h 390852"/>
                  <a:gd name="connsiteX2" fmla="*/ 194938 w 217722"/>
                  <a:gd name="connsiteY2" fmla="*/ 335016 h 390852"/>
                  <a:gd name="connsiteX3" fmla="*/ 100000 w 217722"/>
                  <a:gd name="connsiteY3" fmla="*/ 335016 h 390852"/>
                  <a:gd name="connsiteX4" fmla="*/ 160760 w 217722"/>
                  <a:gd name="connsiteY4" fmla="*/ 236034 h 390852"/>
                  <a:gd name="connsiteX5" fmla="*/ 217723 w 217722"/>
                  <a:gd name="connsiteY5" fmla="*/ 126900 h 390852"/>
                  <a:gd name="connsiteX6" fmla="*/ 156963 w 217722"/>
                  <a:gd name="connsiteY6" fmla="*/ 126900 h 390852"/>
                  <a:gd name="connsiteX7" fmla="*/ 139241 w 217722"/>
                  <a:gd name="connsiteY7" fmla="*/ 162432 h 390852"/>
                  <a:gd name="connsiteX8" fmla="*/ 113925 w 217722"/>
                  <a:gd name="connsiteY8" fmla="*/ 162432 h 390852"/>
                  <a:gd name="connsiteX9" fmla="*/ 135444 w 217722"/>
                  <a:gd name="connsiteY9" fmla="*/ 125631 h 390852"/>
                  <a:gd name="connsiteX10" fmla="*/ 158229 w 217722"/>
                  <a:gd name="connsiteY10" fmla="*/ 85023 h 390852"/>
                  <a:gd name="connsiteX11" fmla="*/ 179748 w 217722"/>
                  <a:gd name="connsiteY11" fmla="*/ 41877 h 390852"/>
                  <a:gd name="connsiteX12" fmla="*/ 198735 w 217722"/>
                  <a:gd name="connsiteY12" fmla="*/ 0 h 390852"/>
                  <a:gd name="connsiteX13" fmla="*/ 136710 w 217722"/>
                  <a:gd name="connsiteY13" fmla="*/ 0 h 390852"/>
                  <a:gd name="connsiteX14" fmla="*/ 115191 w 217722"/>
                  <a:gd name="connsiteY14" fmla="*/ 49491 h 390852"/>
                  <a:gd name="connsiteX15" fmla="*/ 87342 w 217722"/>
                  <a:gd name="connsiteY15" fmla="*/ 105327 h 390852"/>
                  <a:gd name="connsiteX16" fmla="*/ 55696 w 217722"/>
                  <a:gd name="connsiteY16" fmla="*/ 163701 h 390852"/>
                  <a:gd name="connsiteX17" fmla="*/ 24051 w 217722"/>
                  <a:gd name="connsiteY17" fmla="*/ 216999 h 390852"/>
                  <a:gd name="connsiteX18" fmla="*/ 111393 w 217722"/>
                  <a:gd name="connsiteY18" fmla="*/ 216999 h 390852"/>
                  <a:gd name="connsiteX19" fmla="*/ 56962 w 217722"/>
                  <a:gd name="connsiteY19" fmla="*/ 304560 h 390852"/>
                  <a:gd name="connsiteX20" fmla="*/ 0 w 217722"/>
                  <a:gd name="connsiteY20" fmla="*/ 390852 h 390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7722" h="390852">
                    <a:moveTo>
                      <a:pt x="0" y="390852"/>
                    </a:moveTo>
                    <a:lnTo>
                      <a:pt x="186077" y="390852"/>
                    </a:lnTo>
                    <a:lnTo>
                      <a:pt x="194938" y="335016"/>
                    </a:lnTo>
                    <a:lnTo>
                      <a:pt x="100000" y="335016"/>
                    </a:lnTo>
                    <a:cubicBezTo>
                      <a:pt x="118988" y="305829"/>
                      <a:pt x="139241" y="272835"/>
                      <a:pt x="160760" y="236034"/>
                    </a:cubicBezTo>
                    <a:cubicBezTo>
                      <a:pt x="181014" y="199233"/>
                      <a:pt x="201267" y="163701"/>
                      <a:pt x="217723" y="126900"/>
                    </a:cubicBezTo>
                    <a:lnTo>
                      <a:pt x="156963" y="126900"/>
                    </a:lnTo>
                    <a:cubicBezTo>
                      <a:pt x="151899" y="138321"/>
                      <a:pt x="145570" y="149742"/>
                      <a:pt x="139241" y="162432"/>
                    </a:cubicBezTo>
                    <a:lnTo>
                      <a:pt x="113925" y="162432"/>
                    </a:lnTo>
                    <a:cubicBezTo>
                      <a:pt x="120254" y="151011"/>
                      <a:pt x="127849" y="138321"/>
                      <a:pt x="135444" y="125631"/>
                    </a:cubicBezTo>
                    <a:cubicBezTo>
                      <a:pt x="143039" y="112941"/>
                      <a:pt x="150634" y="98982"/>
                      <a:pt x="158229" y="85023"/>
                    </a:cubicBezTo>
                    <a:cubicBezTo>
                      <a:pt x="165824" y="71064"/>
                      <a:pt x="173419" y="57105"/>
                      <a:pt x="179748" y="41877"/>
                    </a:cubicBezTo>
                    <a:cubicBezTo>
                      <a:pt x="187343" y="27918"/>
                      <a:pt x="193672" y="12690"/>
                      <a:pt x="198735" y="0"/>
                    </a:cubicBezTo>
                    <a:lnTo>
                      <a:pt x="136710" y="0"/>
                    </a:lnTo>
                    <a:cubicBezTo>
                      <a:pt x="130380" y="13959"/>
                      <a:pt x="124051" y="30456"/>
                      <a:pt x="115191" y="49491"/>
                    </a:cubicBezTo>
                    <a:cubicBezTo>
                      <a:pt x="106330" y="67257"/>
                      <a:pt x="97469" y="86292"/>
                      <a:pt x="87342" y="105327"/>
                    </a:cubicBezTo>
                    <a:cubicBezTo>
                      <a:pt x="77216" y="124362"/>
                      <a:pt x="67089" y="143397"/>
                      <a:pt x="55696" y="163701"/>
                    </a:cubicBezTo>
                    <a:cubicBezTo>
                      <a:pt x="44304" y="182736"/>
                      <a:pt x="34177" y="200502"/>
                      <a:pt x="24051" y="216999"/>
                    </a:cubicBezTo>
                    <a:lnTo>
                      <a:pt x="111393" y="216999"/>
                    </a:lnTo>
                    <a:cubicBezTo>
                      <a:pt x="94937" y="246186"/>
                      <a:pt x="75950" y="275373"/>
                      <a:pt x="56962" y="304560"/>
                    </a:cubicBezTo>
                    <a:cubicBezTo>
                      <a:pt x="37975" y="333747"/>
                      <a:pt x="18987" y="362934"/>
                      <a:pt x="0" y="390852"/>
                    </a:cubicBezTo>
                  </a:path>
                </a:pathLst>
              </a:custGeom>
              <a:solidFill>
                <a:srgbClr val="7B7A7B"/>
              </a:solidFill>
              <a:ln w="12654" cap="flat">
                <a:noFill/>
                <a:prstDash val="solid"/>
                <a:miter/>
              </a:ln>
            </p:spPr>
            <p:txBody>
              <a:bodyPr rtlCol="0" anchor="ctr"/>
              <a:lstStyle/>
              <a:p>
                <a:endParaRPr lang="zh-CN" altLang="en-US" sz="675"/>
              </a:p>
            </p:txBody>
          </p:sp>
          <p:sp>
            <p:nvSpPr>
              <p:cNvPr id="15" name="任意形状 14">
                <a:extLst>
                  <a:ext uri="{FF2B5EF4-FFF2-40B4-BE49-F238E27FC236}">
                    <a16:creationId xmlns:a16="http://schemas.microsoft.com/office/drawing/2014/main" id="{81C0BF64-4BCC-950A-BBB0-38A48DD8BE32}"/>
                  </a:ext>
                </a:extLst>
              </p:cNvPr>
              <p:cNvSpPr/>
              <p:nvPr/>
            </p:nvSpPr>
            <p:spPr>
              <a:xfrm>
                <a:off x="20715537" y="1329385"/>
                <a:ext cx="534179" cy="507600"/>
              </a:xfrm>
              <a:custGeom>
                <a:avLst/>
                <a:gdLst>
                  <a:gd name="connsiteX0" fmla="*/ 449369 w 534179"/>
                  <a:gd name="connsiteY0" fmla="*/ 20304 h 507600"/>
                  <a:gd name="connsiteX1" fmla="*/ 459496 w 534179"/>
                  <a:gd name="connsiteY1" fmla="*/ 0 h 507600"/>
                  <a:gd name="connsiteX2" fmla="*/ 387344 w 534179"/>
                  <a:gd name="connsiteY2" fmla="*/ 0 h 507600"/>
                  <a:gd name="connsiteX3" fmla="*/ 377217 w 534179"/>
                  <a:gd name="connsiteY3" fmla="*/ 19035 h 507600"/>
                  <a:gd name="connsiteX4" fmla="*/ 364559 w 534179"/>
                  <a:gd name="connsiteY4" fmla="*/ 41877 h 507600"/>
                  <a:gd name="connsiteX5" fmla="*/ 207596 w 534179"/>
                  <a:gd name="connsiteY5" fmla="*/ 41877 h 507600"/>
                  <a:gd name="connsiteX6" fmla="*/ 201267 w 534179"/>
                  <a:gd name="connsiteY6" fmla="*/ 19035 h 507600"/>
                  <a:gd name="connsiteX7" fmla="*/ 194938 w 534179"/>
                  <a:gd name="connsiteY7" fmla="*/ 0 h 507600"/>
                  <a:gd name="connsiteX8" fmla="*/ 122785 w 534179"/>
                  <a:gd name="connsiteY8" fmla="*/ 0 h 507600"/>
                  <a:gd name="connsiteX9" fmla="*/ 127849 w 534179"/>
                  <a:gd name="connsiteY9" fmla="*/ 19035 h 507600"/>
                  <a:gd name="connsiteX10" fmla="*/ 132912 w 534179"/>
                  <a:gd name="connsiteY10" fmla="*/ 41877 h 507600"/>
                  <a:gd name="connsiteX11" fmla="*/ 35443 w 534179"/>
                  <a:gd name="connsiteY11" fmla="*/ 41877 h 507600"/>
                  <a:gd name="connsiteX12" fmla="*/ 27848 w 534179"/>
                  <a:gd name="connsiteY12" fmla="*/ 93906 h 507600"/>
                  <a:gd name="connsiteX13" fmla="*/ 235444 w 534179"/>
                  <a:gd name="connsiteY13" fmla="*/ 93906 h 507600"/>
                  <a:gd name="connsiteX14" fmla="*/ 224052 w 534179"/>
                  <a:gd name="connsiteY14" fmla="*/ 119286 h 507600"/>
                  <a:gd name="connsiteX15" fmla="*/ 211393 w 534179"/>
                  <a:gd name="connsiteY15" fmla="*/ 144666 h 507600"/>
                  <a:gd name="connsiteX16" fmla="*/ 55696 w 534179"/>
                  <a:gd name="connsiteY16" fmla="*/ 144666 h 507600"/>
                  <a:gd name="connsiteX17" fmla="*/ 0 w 534179"/>
                  <a:gd name="connsiteY17" fmla="*/ 507600 h 507600"/>
                  <a:gd name="connsiteX18" fmla="*/ 381014 w 534179"/>
                  <a:gd name="connsiteY18" fmla="*/ 507600 h 507600"/>
                  <a:gd name="connsiteX19" fmla="*/ 429116 w 534179"/>
                  <a:gd name="connsiteY19" fmla="*/ 465723 h 507600"/>
                  <a:gd name="connsiteX20" fmla="*/ 429116 w 534179"/>
                  <a:gd name="connsiteY20" fmla="*/ 465723 h 507600"/>
                  <a:gd name="connsiteX21" fmla="*/ 481015 w 534179"/>
                  <a:gd name="connsiteY21" fmla="*/ 144666 h 507600"/>
                  <a:gd name="connsiteX22" fmla="*/ 288609 w 534179"/>
                  <a:gd name="connsiteY22" fmla="*/ 144666 h 507600"/>
                  <a:gd name="connsiteX23" fmla="*/ 301267 w 534179"/>
                  <a:gd name="connsiteY23" fmla="*/ 120555 h 507600"/>
                  <a:gd name="connsiteX24" fmla="*/ 312660 w 534179"/>
                  <a:gd name="connsiteY24" fmla="*/ 95175 h 507600"/>
                  <a:gd name="connsiteX25" fmla="*/ 525319 w 534179"/>
                  <a:gd name="connsiteY25" fmla="*/ 95175 h 507600"/>
                  <a:gd name="connsiteX26" fmla="*/ 534180 w 534179"/>
                  <a:gd name="connsiteY26" fmla="*/ 43146 h 507600"/>
                  <a:gd name="connsiteX27" fmla="*/ 437977 w 534179"/>
                  <a:gd name="connsiteY27" fmla="*/ 43146 h 507600"/>
                  <a:gd name="connsiteX28" fmla="*/ 449369 w 534179"/>
                  <a:gd name="connsiteY28" fmla="*/ 21573 h 507600"/>
                  <a:gd name="connsiteX29" fmla="*/ 387344 w 534179"/>
                  <a:gd name="connsiteY29" fmla="*/ 352782 h 507600"/>
                  <a:gd name="connsiteX30" fmla="*/ 84810 w 534179"/>
                  <a:gd name="connsiteY30" fmla="*/ 352782 h 507600"/>
                  <a:gd name="connsiteX31" fmla="*/ 92405 w 534179"/>
                  <a:gd name="connsiteY31" fmla="*/ 300753 h 507600"/>
                  <a:gd name="connsiteX32" fmla="*/ 394939 w 534179"/>
                  <a:gd name="connsiteY32" fmla="*/ 300753 h 507600"/>
                  <a:gd name="connsiteX33" fmla="*/ 386078 w 534179"/>
                  <a:gd name="connsiteY33" fmla="*/ 352782 h 507600"/>
                  <a:gd name="connsiteX34" fmla="*/ 77216 w 534179"/>
                  <a:gd name="connsiteY34" fmla="*/ 403542 h 507600"/>
                  <a:gd name="connsiteX35" fmla="*/ 379749 w 534179"/>
                  <a:gd name="connsiteY35" fmla="*/ 403542 h 507600"/>
                  <a:gd name="connsiteX36" fmla="*/ 375951 w 534179"/>
                  <a:gd name="connsiteY36" fmla="*/ 427653 h 507600"/>
                  <a:gd name="connsiteX37" fmla="*/ 375951 w 534179"/>
                  <a:gd name="connsiteY37" fmla="*/ 427653 h 507600"/>
                  <a:gd name="connsiteX38" fmla="*/ 375951 w 534179"/>
                  <a:gd name="connsiteY38" fmla="*/ 436536 h 507600"/>
                  <a:gd name="connsiteX39" fmla="*/ 370888 w 534179"/>
                  <a:gd name="connsiteY39" fmla="*/ 456840 h 507600"/>
                  <a:gd name="connsiteX40" fmla="*/ 69621 w 534179"/>
                  <a:gd name="connsiteY40" fmla="*/ 456840 h 507600"/>
                  <a:gd name="connsiteX41" fmla="*/ 77216 w 534179"/>
                  <a:gd name="connsiteY41" fmla="*/ 404811 h 507600"/>
                  <a:gd name="connsiteX42" fmla="*/ 412660 w 534179"/>
                  <a:gd name="connsiteY42" fmla="*/ 196695 h 507600"/>
                  <a:gd name="connsiteX43" fmla="*/ 403799 w 534179"/>
                  <a:gd name="connsiteY43" fmla="*/ 249993 h 507600"/>
                  <a:gd name="connsiteX44" fmla="*/ 101266 w 534179"/>
                  <a:gd name="connsiteY44" fmla="*/ 249993 h 507600"/>
                  <a:gd name="connsiteX45" fmla="*/ 110127 w 534179"/>
                  <a:gd name="connsiteY45" fmla="*/ 196695 h 507600"/>
                  <a:gd name="connsiteX46" fmla="*/ 412660 w 534179"/>
                  <a:gd name="connsiteY46" fmla="*/ 196695 h 507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534179" h="507600">
                    <a:moveTo>
                      <a:pt x="449369" y="20304"/>
                    </a:moveTo>
                    <a:cubicBezTo>
                      <a:pt x="453167" y="12690"/>
                      <a:pt x="456964" y="6345"/>
                      <a:pt x="459496" y="0"/>
                    </a:cubicBezTo>
                    <a:lnTo>
                      <a:pt x="387344" y="0"/>
                    </a:lnTo>
                    <a:cubicBezTo>
                      <a:pt x="384812" y="5076"/>
                      <a:pt x="381014" y="12690"/>
                      <a:pt x="377217" y="19035"/>
                    </a:cubicBezTo>
                    <a:cubicBezTo>
                      <a:pt x="373419" y="26649"/>
                      <a:pt x="368356" y="34263"/>
                      <a:pt x="364559" y="41877"/>
                    </a:cubicBezTo>
                    <a:lnTo>
                      <a:pt x="207596" y="41877"/>
                    </a:lnTo>
                    <a:cubicBezTo>
                      <a:pt x="206330" y="34263"/>
                      <a:pt x="203798" y="26649"/>
                      <a:pt x="201267" y="19035"/>
                    </a:cubicBezTo>
                    <a:cubicBezTo>
                      <a:pt x="198735" y="11421"/>
                      <a:pt x="197469" y="5076"/>
                      <a:pt x="194938" y="0"/>
                    </a:cubicBezTo>
                    <a:lnTo>
                      <a:pt x="122785" y="0"/>
                    </a:lnTo>
                    <a:cubicBezTo>
                      <a:pt x="124051" y="5076"/>
                      <a:pt x="126583" y="11421"/>
                      <a:pt x="127849" y="19035"/>
                    </a:cubicBezTo>
                    <a:cubicBezTo>
                      <a:pt x="129115" y="26649"/>
                      <a:pt x="131646" y="34263"/>
                      <a:pt x="132912" y="41877"/>
                    </a:cubicBezTo>
                    <a:lnTo>
                      <a:pt x="35443" y="41877"/>
                    </a:lnTo>
                    <a:lnTo>
                      <a:pt x="27848" y="93906"/>
                    </a:lnTo>
                    <a:lnTo>
                      <a:pt x="235444" y="93906"/>
                    </a:lnTo>
                    <a:cubicBezTo>
                      <a:pt x="231647" y="101520"/>
                      <a:pt x="227849" y="110403"/>
                      <a:pt x="224052" y="119286"/>
                    </a:cubicBezTo>
                    <a:cubicBezTo>
                      <a:pt x="220254" y="128169"/>
                      <a:pt x="216457" y="135783"/>
                      <a:pt x="211393" y="144666"/>
                    </a:cubicBezTo>
                    <a:lnTo>
                      <a:pt x="55696" y="144666"/>
                    </a:lnTo>
                    <a:lnTo>
                      <a:pt x="0" y="507600"/>
                    </a:lnTo>
                    <a:lnTo>
                      <a:pt x="381014" y="507600"/>
                    </a:lnTo>
                    <a:cubicBezTo>
                      <a:pt x="403799" y="507600"/>
                      <a:pt x="425318" y="488565"/>
                      <a:pt x="429116" y="465723"/>
                    </a:cubicBezTo>
                    <a:lnTo>
                      <a:pt x="429116" y="465723"/>
                    </a:lnTo>
                    <a:lnTo>
                      <a:pt x="481015" y="144666"/>
                    </a:lnTo>
                    <a:lnTo>
                      <a:pt x="288609" y="144666"/>
                    </a:lnTo>
                    <a:cubicBezTo>
                      <a:pt x="292406" y="137052"/>
                      <a:pt x="297470" y="128169"/>
                      <a:pt x="301267" y="120555"/>
                    </a:cubicBezTo>
                    <a:cubicBezTo>
                      <a:pt x="305065" y="111672"/>
                      <a:pt x="308862" y="102789"/>
                      <a:pt x="312660" y="95175"/>
                    </a:cubicBezTo>
                    <a:lnTo>
                      <a:pt x="525319" y="95175"/>
                    </a:lnTo>
                    <a:lnTo>
                      <a:pt x="534180" y="43146"/>
                    </a:lnTo>
                    <a:lnTo>
                      <a:pt x="437977" y="43146"/>
                    </a:lnTo>
                    <a:cubicBezTo>
                      <a:pt x="441774" y="36801"/>
                      <a:pt x="445572" y="29187"/>
                      <a:pt x="449369" y="21573"/>
                    </a:cubicBezTo>
                    <a:moveTo>
                      <a:pt x="387344" y="352782"/>
                    </a:moveTo>
                    <a:lnTo>
                      <a:pt x="84810" y="352782"/>
                    </a:lnTo>
                    <a:lnTo>
                      <a:pt x="92405" y="300753"/>
                    </a:lnTo>
                    <a:lnTo>
                      <a:pt x="394939" y="300753"/>
                    </a:lnTo>
                    <a:lnTo>
                      <a:pt x="386078" y="352782"/>
                    </a:lnTo>
                    <a:close/>
                    <a:moveTo>
                      <a:pt x="77216" y="403542"/>
                    </a:moveTo>
                    <a:lnTo>
                      <a:pt x="379749" y="403542"/>
                    </a:lnTo>
                    <a:lnTo>
                      <a:pt x="375951" y="427653"/>
                    </a:lnTo>
                    <a:lnTo>
                      <a:pt x="375951" y="427653"/>
                    </a:lnTo>
                    <a:lnTo>
                      <a:pt x="375951" y="436536"/>
                    </a:lnTo>
                    <a:lnTo>
                      <a:pt x="370888" y="456840"/>
                    </a:lnTo>
                    <a:lnTo>
                      <a:pt x="69621" y="456840"/>
                    </a:lnTo>
                    <a:lnTo>
                      <a:pt x="77216" y="404811"/>
                    </a:lnTo>
                    <a:close/>
                    <a:moveTo>
                      <a:pt x="412660" y="196695"/>
                    </a:moveTo>
                    <a:lnTo>
                      <a:pt x="403799" y="249993"/>
                    </a:lnTo>
                    <a:lnTo>
                      <a:pt x="101266" y="249993"/>
                    </a:lnTo>
                    <a:lnTo>
                      <a:pt x="110127" y="196695"/>
                    </a:lnTo>
                    <a:lnTo>
                      <a:pt x="412660" y="196695"/>
                    </a:lnTo>
                    <a:close/>
                  </a:path>
                </a:pathLst>
              </a:custGeom>
              <a:solidFill>
                <a:srgbClr val="7B7A7B"/>
              </a:solidFill>
              <a:ln w="12654" cap="flat">
                <a:noFill/>
                <a:prstDash val="solid"/>
                <a:miter/>
              </a:ln>
            </p:spPr>
            <p:txBody>
              <a:bodyPr rtlCol="0" anchor="ctr"/>
              <a:lstStyle/>
              <a:p>
                <a:endParaRPr lang="zh-CN" altLang="en-US" sz="675"/>
              </a:p>
            </p:txBody>
          </p:sp>
          <p:sp>
            <p:nvSpPr>
              <p:cNvPr id="16" name="任意形状 15">
                <a:extLst>
                  <a:ext uri="{FF2B5EF4-FFF2-40B4-BE49-F238E27FC236}">
                    <a16:creationId xmlns:a16="http://schemas.microsoft.com/office/drawing/2014/main" id="{C5F60100-7E05-9AC7-6890-018864615A78}"/>
                  </a:ext>
                </a:extLst>
              </p:cNvPr>
              <p:cNvSpPr/>
              <p:nvPr/>
            </p:nvSpPr>
            <p:spPr>
              <a:xfrm>
                <a:off x="21531996" y="1340805"/>
                <a:ext cx="255697" cy="496179"/>
              </a:xfrm>
              <a:custGeom>
                <a:avLst/>
                <a:gdLst>
                  <a:gd name="connsiteX0" fmla="*/ 0 w 255697"/>
                  <a:gd name="connsiteY0" fmla="*/ 496179 h 496179"/>
                  <a:gd name="connsiteX1" fmla="*/ 56962 w 255697"/>
                  <a:gd name="connsiteY1" fmla="*/ 496179 h 496179"/>
                  <a:gd name="connsiteX2" fmla="*/ 127849 w 255697"/>
                  <a:gd name="connsiteY2" fmla="*/ 46953 h 496179"/>
                  <a:gd name="connsiteX3" fmla="*/ 192406 w 255697"/>
                  <a:gd name="connsiteY3" fmla="*/ 46953 h 496179"/>
                  <a:gd name="connsiteX4" fmla="*/ 181014 w 255697"/>
                  <a:gd name="connsiteY4" fmla="*/ 87561 h 496179"/>
                  <a:gd name="connsiteX5" fmla="*/ 167090 w 255697"/>
                  <a:gd name="connsiteY5" fmla="*/ 133245 h 496179"/>
                  <a:gd name="connsiteX6" fmla="*/ 150634 w 255697"/>
                  <a:gd name="connsiteY6" fmla="*/ 181467 h 496179"/>
                  <a:gd name="connsiteX7" fmla="*/ 131646 w 255697"/>
                  <a:gd name="connsiteY7" fmla="*/ 229689 h 496179"/>
                  <a:gd name="connsiteX8" fmla="*/ 168355 w 255697"/>
                  <a:gd name="connsiteY8" fmla="*/ 229689 h 496179"/>
                  <a:gd name="connsiteX9" fmla="*/ 153165 w 255697"/>
                  <a:gd name="connsiteY9" fmla="*/ 319788 h 496179"/>
                  <a:gd name="connsiteX10" fmla="*/ 129115 w 255697"/>
                  <a:gd name="connsiteY10" fmla="*/ 394659 h 496179"/>
                  <a:gd name="connsiteX11" fmla="*/ 87342 w 255697"/>
                  <a:gd name="connsiteY11" fmla="*/ 451764 h 496179"/>
                  <a:gd name="connsiteX12" fmla="*/ 154431 w 255697"/>
                  <a:gd name="connsiteY12" fmla="*/ 451764 h 496179"/>
                  <a:gd name="connsiteX13" fmla="*/ 186077 w 255697"/>
                  <a:gd name="connsiteY13" fmla="*/ 393390 h 496179"/>
                  <a:gd name="connsiteX14" fmla="*/ 206330 w 255697"/>
                  <a:gd name="connsiteY14" fmla="*/ 319788 h 496179"/>
                  <a:gd name="connsiteX15" fmla="*/ 229115 w 255697"/>
                  <a:gd name="connsiteY15" fmla="*/ 184005 h 496179"/>
                  <a:gd name="connsiteX16" fmla="*/ 202533 w 255697"/>
                  <a:gd name="connsiteY16" fmla="*/ 184005 h 496179"/>
                  <a:gd name="connsiteX17" fmla="*/ 216457 w 255697"/>
                  <a:gd name="connsiteY17" fmla="*/ 143397 h 496179"/>
                  <a:gd name="connsiteX18" fmla="*/ 230381 w 255697"/>
                  <a:gd name="connsiteY18" fmla="*/ 95175 h 496179"/>
                  <a:gd name="connsiteX19" fmla="*/ 244305 w 255697"/>
                  <a:gd name="connsiteY19" fmla="*/ 45684 h 496179"/>
                  <a:gd name="connsiteX20" fmla="*/ 255698 w 255697"/>
                  <a:gd name="connsiteY20" fmla="*/ 0 h 496179"/>
                  <a:gd name="connsiteX21" fmla="*/ 77216 w 255697"/>
                  <a:gd name="connsiteY21" fmla="*/ 0 h 496179"/>
                  <a:gd name="connsiteX22" fmla="*/ 0 w 255697"/>
                  <a:gd name="connsiteY22" fmla="*/ 494910 h 496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55697" h="496179">
                    <a:moveTo>
                      <a:pt x="0" y="496179"/>
                    </a:moveTo>
                    <a:lnTo>
                      <a:pt x="56962" y="496179"/>
                    </a:lnTo>
                    <a:lnTo>
                      <a:pt x="127849" y="46953"/>
                    </a:lnTo>
                    <a:lnTo>
                      <a:pt x="192406" y="46953"/>
                    </a:lnTo>
                    <a:cubicBezTo>
                      <a:pt x="188609" y="59643"/>
                      <a:pt x="184811" y="72333"/>
                      <a:pt x="181014" y="87561"/>
                    </a:cubicBezTo>
                    <a:cubicBezTo>
                      <a:pt x="177216" y="102789"/>
                      <a:pt x="172153" y="118017"/>
                      <a:pt x="167090" y="133245"/>
                    </a:cubicBezTo>
                    <a:cubicBezTo>
                      <a:pt x="162026" y="149742"/>
                      <a:pt x="155697" y="164970"/>
                      <a:pt x="150634" y="181467"/>
                    </a:cubicBezTo>
                    <a:cubicBezTo>
                      <a:pt x="144305" y="197964"/>
                      <a:pt x="137975" y="214461"/>
                      <a:pt x="131646" y="229689"/>
                    </a:cubicBezTo>
                    <a:lnTo>
                      <a:pt x="168355" y="229689"/>
                    </a:lnTo>
                    <a:lnTo>
                      <a:pt x="153165" y="319788"/>
                    </a:lnTo>
                    <a:cubicBezTo>
                      <a:pt x="148102" y="348975"/>
                      <a:pt x="140507" y="374355"/>
                      <a:pt x="129115" y="394659"/>
                    </a:cubicBezTo>
                    <a:cubicBezTo>
                      <a:pt x="117722" y="414963"/>
                      <a:pt x="103798" y="435267"/>
                      <a:pt x="87342" y="451764"/>
                    </a:cubicBezTo>
                    <a:lnTo>
                      <a:pt x="154431" y="451764"/>
                    </a:lnTo>
                    <a:cubicBezTo>
                      <a:pt x="167090" y="435267"/>
                      <a:pt x="177216" y="416232"/>
                      <a:pt x="186077" y="393390"/>
                    </a:cubicBezTo>
                    <a:cubicBezTo>
                      <a:pt x="194938" y="370548"/>
                      <a:pt x="201267" y="346437"/>
                      <a:pt x="206330" y="319788"/>
                    </a:cubicBezTo>
                    <a:lnTo>
                      <a:pt x="229115" y="184005"/>
                    </a:lnTo>
                    <a:lnTo>
                      <a:pt x="202533" y="184005"/>
                    </a:lnTo>
                    <a:cubicBezTo>
                      <a:pt x="206330" y="172584"/>
                      <a:pt x="211394" y="158625"/>
                      <a:pt x="216457" y="143397"/>
                    </a:cubicBezTo>
                    <a:cubicBezTo>
                      <a:pt x="221520" y="128169"/>
                      <a:pt x="226583" y="111672"/>
                      <a:pt x="230381" y="95175"/>
                    </a:cubicBezTo>
                    <a:cubicBezTo>
                      <a:pt x="235444" y="78678"/>
                      <a:pt x="239242" y="62181"/>
                      <a:pt x="244305" y="45684"/>
                    </a:cubicBezTo>
                    <a:cubicBezTo>
                      <a:pt x="249368" y="29187"/>
                      <a:pt x="253166" y="13959"/>
                      <a:pt x="255698" y="0"/>
                    </a:cubicBezTo>
                    <a:lnTo>
                      <a:pt x="77216" y="0"/>
                    </a:lnTo>
                    <a:lnTo>
                      <a:pt x="0" y="494910"/>
                    </a:lnTo>
                    <a:close/>
                  </a:path>
                </a:pathLst>
              </a:custGeom>
              <a:solidFill>
                <a:srgbClr val="7B7A7B"/>
              </a:solidFill>
              <a:ln w="12654" cap="flat">
                <a:noFill/>
                <a:prstDash val="solid"/>
                <a:miter/>
              </a:ln>
            </p:spPr>
            <p:txBody>
              <a:bodyPr rtlCol="0" anchor="ctr"/>
              <a:lstStyle/>
              <a:p>
                <a:endParaRPr lang="zh-CN" altLang="en-US" sz="675"/>
              </a:p>
            </p:txBody>
          </p:sp>
          <p:sp>
            <p:nvSpPr>
              <p:cNvPr id="17" name="任意形状 16">
                <a:extLst>
                  <a:ext uri="{FF2B5EF4-FFF2-40B4-BE49-F238E27FC236}">
                    <a16:creationId xmlns:a16="http://schemas.microsoft.com/office/drawing/2014/main" id="{279B2D58-E4D4-DA7D-E1CE-9D64107267AB}"/>
                  </a:ext>
                </a:extLst>
              </p:cNvPr>
              <p:cNvSpPr/>
              <p:nvPr/>
            </p:nvSpPr>
            <p:spPr>
              <a:xfrm>
                <a:off x="21242121" y="1331923"/>
                <a:ext cx="346837" cy="506330"/>
              </a:xfrm>
              <a:custGeom>
                <a:avLst/>
                <a:gdLst>
                  <a:gd name="connsiteX0" fmla="*/ 106330 w 346837"/>
                  <a:gd name="connsiteY0" fmla="*/ 223344 h 506330"/>
                  <a:gd name="connsiteX1" fmla="*/ 125317 w 346837"/>
                  <a:gd name="connsiteY1" fmla="*/ 185274 h 506330"/>
                  <a:gd name="connsiteX2" fmla="*/ 322786 w 346837"/>
                  <a:gd name="connsiteY2" fmla="*/ 185274 h 506330"/>
                  <a:gd name="connsiteX3" fmla="*/ 330381 w 346837"/>
                  <a:gd name="connsiteY3" fmla="*/ 137052 h 506330"/>
                  <a:gd name="connsiteX4" fmla="*/ 291141 w 346837"/>
                  <a:gd name="connsiteY4" fmla="*/ 137052 h 506330"/>
                  <a:gd name="connsiteX5" fmla="*/ 306331 w 346837"/>
                  <a:gd name="connsiteY5" fmla="*/ 106596 h 506330"/>
                  <a:gd name="connsiteX6" fmla="*/ 320255 w 346837"/>
                  <a:gd name="connsiteY6" fmla="*/ 77409 h 506330"/>
                  <a:gd name="connsiteX7" fmla="*/ 332913 w 346837"/>
                  <a:gd name="connsiteY7" fmla="*/ 46953 h 506330"/>
                  <a:gd name="connsiteX8" fmla="*/ 346837 w 346837"/>
                  <a:gd name="connsiteY8" fmla="*/ 11421 h 506330"/>
                  <a:gd name="connsiteX9" fmla="*/ 294938 w 346837"/>
                  <a:gd name="connsiteY9" fmla="*/ 11421 h 506330"/>
                  <a:gd name="connsiteX10" fmla="*/ 268356 w 346837"/>
                  <a:gd name="connsiteY10" fmla="*/ 74871 h 506330"/>
                  <a:gd name="connsiteX11" fmla="*/ 236710 w 346837"/>
                  <a:gd name="connsiteY11" fmla="*/ 138321 h 506330"/>
                  <a:gd name="connsiteX12" fmla="*/ 189874 w 346837"/>
                  <a:gd name="connsiteY12" fmla="*/ 138321 h 506330"/>
                  <a:gd name="connsiteX13" fmla="*/ 198735 w 346837"/>
                  <a:gd name="connsiteY13" fmla="*/ 85023 h 506330"/>
                  <a:gd name="connsiteX14" fmla="*/ 255697 w 346837"/>
                  <a:gd name="connsiteY14" fmla="*/ 85023 h 506330"/>
                  <a:gd name="connsiteX15" fmla="*/ 263292 w 346837"/>
                  <a:gd name="connsiteY15" fmla="*/ 36801 h 506330"/>
                  <a:gd name="connsiteX16" fmla="*/ 206330 w 346837"/>
                  <a:gd name="connsiteY16" fmla="*/ 36801 h 506330"/>
                  <a:gd name="connsiteX17" fmla="*/ 212659 w 346837"/>
                  <a:gd name="connsiteY17" fmla="*/ 0 h 506330"/>
                  <a:gd name="connsiteX18" fmla="*/ 155697 w 346837"/>
                  <a:gd name="connsiteY18" fmla="*/ 0 h 506330"/>
                  <a:gd name="connsiteX19" fmla="*/ 149368 w 346837"/>
                  <a:gd name="connsiteY19" fmla="*/ 36801 h 506330"/>
                  <a:gd name="connsiteX20" fmla="*/ 63291 w 346837"/>
                  <a:gd name="connsiteY20" fmla="*/ 36801 h 506330"/>
                  <a:gd name="connsiteX21" fmla="*/ 55696 w 346837"/>
                  <a:gd name="connsiteY21" fmla="*/ 85023 h 506330"/>
                  <a:gd name="connsiteX22" fmla="*/ 141773 w 346837"/>
                  <a:gd name="connsiteY22" fmla="*/ 85023 h 506330"/>
                  <a:gd name="connsiteX23" fmla="*/ 132912 w 346837"/>
                  <a:gd name="connsiteY23" fmla="*/ 138321 h 506330"/>
                  <a:gd name="connsiteX24" fmla="*/ 35443 w 346837"/>
                  <a:gd name="connsiteY24" fmla="*/ 138321 h 506330"/>
                  <a:gd name="connsiteX25" fmla="*/ 27848 w 346837"/>
                  <a:gd name="connsiteY25" fmla="*/ 186543 h 506330"/>
                  <a:gd name="connsiteX26" fmla="*/ 68355 w 346837"/>
                  <a:gd name="connsiteY26" fmla="*/ 186543 h 506330"/>
                  <a:gd name="connsiteX27" fmla="*/ 37975 w 346837"/>
                  <a:gd name="connsiteY27" fmla="*/ 244917 h 506330"/>
                  <a:gd name="connsiteX28" fmla="*/ 0 w 346837"/>
                  <a:gd name="connsiteY28" fmla="*/ 308367 h 506330"/>
                  <a:gd name="connsiteX29" fmla="*/ 37975 w 346837"/>
                  <a:gd name="connsiteY29" fmla="*/ 308367 h 506330"/>
                  <a:gd name="connsiteX30" fmla="*/ 6329 w 346837"/>
                  <a:gd name="connsiteY30" fmla="*/ 506331 h 506330"/>
                  <a:gd name="connsiteX31" fmla="*/ 212659 w 346837"/>
                  <a:gd name="connsiteY31" fmla="*/ 506331 h 506330"/>
                  <a:gd name="connsiteX32" fmla="*/ 262027 w 346837"/>
                  <a:gd name="connsiteY32" fmla="*/ 464454 h 506330"/>
                  <a:gd name="connsiteX33" fmla="*/ 262027 w 346837"/>
                  <a:gd name="connsiteY33" fmla="*/ 464454 h 506330"/>
                  <a:gd name="connsiteX34" fmla="*/ 301267 w 346837"/>
                  <a:gd name="connsiteY34" fmla="*/ 224613 h 506330"/>
                  <a:gd name="connsiteX35" fmla="*/ 106330 w 346837"/>
                  <a:gd name="connsiteY35" fmla="*/ 224613 h 506330"/>
                  <a:gd name="connsiteX36" fmla="*/ 98735 w 346837"/>
                  <a:gd name="connsiteY36" fmla="*/ 271566 h 506330"/>
                  <a:gd name="connsiteX37" fmla="*/ 237976 w 346837"/>
                  <a:gd name="connsiteY37" fmla="*/ 271566 h 506330"/>
                  <a:gd name="connsiteX38" fmla="*/ 226583 w 346837"/>
                  <a:gd name="connsiteY38" fmla="*/ 341361 h 506330"/>
                  <a:gd name="connsiteX39" fmla="*/ 87342 w 346837"/>
                  <a:gd name="connsiteY39" fmla="*/ 341361 h 506330"/>
                  <a:gd name="connsiteX40" fmla="*/ 98735 w 346837"/>
                  <a:gd name="connsiteY40" fmla="*/ 271566 h 506330"/>
                  <a:gd name="connsiteX41" fmla="*/ 79747 w 346837"/>
                  <a:gd name="connsiteY41" fmla="*/ 388314 h 506330"/>
                  <a:gd name="connsiteX42" fmla="*/ 218988 w 346837"/>
                  <a:gd name="connsiteY42" fmla="*/ 388314 h 506330"/>
                  <a:gd name="connsiteX43" fmla="*/ 212659 w 346837"/>
                  <a:gd name="connsiteY43" fmla="*/ 422577 h 506330"/>
                  <a:gd name="connsiteX44" fmla="*/ 212659 w 346837"/>
                  <a:gd name="connsiteY44" fmla="*/ 422577 h 506330"/>
                  <a:gd name="connsiteX45" fmla="*/ 210128 w 346837"/>
                  <a:gd name="connsiteY45" fmla="*/ 439074 h 506330"/>
                  <a:gd name="connsiteX46" fmla="*/ 210128 w 346837"/>
                  <a:gd name="connsiteY46" fmla="*/ 439074 h 506330"/>
                  <a:gd name="connsiteX47" fmla="*/ 207596 w 346837"/>
                  <a:gd name="connsiteY47" fmla="*/ 458109 h 506330"/>
                  <a:gd name="connsiteX48" fmla="*/ 68355 w 346837"/>
                  <a:gd name="connsiteY48" fmla="*/ 458109 h 506330"/>
                  <a:gd name="connsiteX49" fmla="*/ 79747 w 346837"/>
                  <a:gd name="connsiteY49" fmla="*/ 388314 h 50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346837" h="506330">
                    <a:moveTo>
                      <a:pt x="106330" y="223344"/>
                    </a:moveTo>
                    <a:lnTo>
                      <a:pt x="125317" y="185274"/>
                    </a:lnTo>
                    <a:lnTo>
                      <a:pt x="322786" y="185274"/>
                    </a:lnTo>
                    <a:lnTo>
                      <a:pt x="330381" y="137052"/>
                    </a:lnTo>
                    <a:lnTo>
                      <a:pt x="291141" y="137052"/>
                    </a:lnTo>
                    <a:cubicBezTo>
                      <a:pt x="296204" y="126900"/>
                      <a:pt x="301267" y="116748"/>
                      <a:pt x="306331" y="106596"/>
                    </a:cubicBezTo>
                    <a:cubicBezTo>
                      <a:pt x="311394" y="96444"/>
                      <a:pt x="315191" y="87561"/>
                      <a:pt x="320255" y="77409"/>
                    </a:cubicBezTo>
                    <a:cubicBezTo>
                      <a:pt x="325318" y="67257"/>
                      <a:pt x="329116" y="57105"/>
                      <a:pt x="332913" y="46953"/>
                    </a:cubicBezTo>
                    <a:cubicBezTo>
                      <a:pt x="336711" y="35532"/>
                      <a:pt x="341774" y="24111"/>
                      <a:pt x="346837" y="11421"/>
                    </a:cubicBezTo>
                    <a:lnTo>
                      <a:pt x="294938" y="11421"/>
                    </a:lnTo>
                    <a:cubicBezTo>
                      <a:pt x="287343" y="34263"/>
                      <a:pt x="278482" y="54567"/>
                      <a:pt x="268356" y="74871"/>
                    </a:cubicBezTo>
                    <a:cubicBezTo>
                      <a:pt x="259495" y="93906"/>
                      <a:pt x="248103" y="115479"/>
                      <a:pt x="236710" y="138321"/>
                    </a:cubicBezTo>
                    <a:lnTo>
                      <a:pt x="189874" y="138321"/>
                    </a:lnTo>
                    <a:lnTo>
                      <a:pt x="198735" y="85023"/>
                    </a:lnTo>
                    <a:lnTo>
                      <a:pt x="255697" y="85023"/>
                    </a:lnTo>
                    <a:lnTo>
                      <a:pt x="263292" y="36801"/>
                    </a:lnTo>
                    <a:lnTo>
                      <a:pt x="206330" y="36801"/>
                    </a:lnTo>
                    <a:lnTo>
                      <a:pt x="212659" y="0"/>
                    </a:lnTo>
                    <a:lnTo>
                      <a:pt x="155697" y="0"/>
                    </a:lnTo>
                    <a:lnTo>
                      <a:pt x="149368" y="36801"/>
                    </a:lnTo>
                    <a:lnTo>
                      <a:pt x="63291" y="36801"/>
                    </a:lnTo>
                    <a:lnTo>
                      <a:pt x="55696" y="85023"/>
                    </a:lnTo>
                    <a:lnTo>
                      <a:pt x="141773" y="85023"/>
                    </a:lnTo>
                    <a:lnTo>
                      <a:pt x="132912" y="138321"/>
                    </a:lnTo>
                    <a:lnTo>
                      <a:pt x="35443" y="138321"/>
                    </a:lnTo>
                    <a:lnTo>
                      <a:pt x="27848" y="186543"/>
                    </a:lnTo>
                    <a:lnTo>
                      <a:pt x="68355" y="186543"/>
                    </a:lnTo>
                    <a:cubicBezTo>
                      <a:pt x="59494" y="205578"/>
                      <a:pt x="49367" y="224613"/>
                      <a:pt x="37975" y="244917"/>
                    </a:cubicBezTo>
                    <a:cubicBezTo>
                      <a:pt x="26582" y="265221"/>
                      <a:pt x="13924" y="286794"/>
                      <a:pt x="0" y="308367"/>
                    </a:cubicBezTo>
                    <a:lnTo>
                      <a:pt x="37975" y="308367"/>
                    </a:lnTo>
                    <a:lnTo>
                      <a:pt x="6329" y="506331"/>
                    </a:lnTo>
                    <a:lnTo>
                      <a:pt x="212659" y="506331"/>
                    </a:lnTo>
                    <a:cubicBezTo>
                      <a:pt x="235444" y="506331"/>
                      <a:pt x="258229" y="487296"/>
                      <a:pt x="262027" y="464454"/>
                    </a:cubicBezTo>
                    <a:lnTo>
                      <a:pt x="262027" y="464454"/>
                    </a:lnTo>
                    <a:lnTo>
                      <a:pt x="301267" y="224613"/>
                    </a:lnTo>
                    <a:lnTo>
                      <a:pt x="106330" y="224613"/>
                    </a:lnTo>
                    <a:close/>
                    <a:moveTo>
                      <a:pt x="98735" y="271566"/>
                    </a:moveTo>
                    <a:lnTo>
                      <a:pt x="237976" y="271566"/>
                    </a:lnTo>
                    <a:lnTo>
                      <a:pt x="226583" y="341361"/>
                    </a:lnTo>
                    <a:lnTo>
                      <a:pt x="87342" y="341361"/>
                    </a:lnTo>
                    <a:lnTo>
                      <a:pt x="98735" y="271566"/>
                    </a:lnTo>
                    <a:close/>
                    <a:moveTo>
                      <a:pt x="79747" y="388314"/>
                    </a:moveTo>
                    <a:lnTo>
                      <a:pt x="218988" y="388314"/>
                    </a:lnTo>
                    <a:lnTo>
                      <a:pt x="212659" y="422577"/>
                    </a:lnTo>
                    <a:lnTo>
                      <a:pt x="212659" y="422577"/>
                    </a:lnTo>
                    <a:lnTo>
                      <a:pt x="210128" y="439074"/>
                    </a:lnTo>
                    <a:cubicBezTo>
                      <a:pt x="210128" y="439074"/>
                      <a:pt x="210128" y="439074"/>
                      <a:pt x="210128" y="439074"/>
                    </a:cubicBezTo>
                    <a:lnTo>
                      <a:pt x="207596" y="458109"/>
                    </a:lnTo>
                    <a:lnTo>
                      <a:pt x="68355" y="458109"/>
                    </a:lnTo>
                    <a:lnTo>
                      <a:pt x="79747" y="388314"/>
                    </a:lnTo>
                    <a:close/>
                  </a:path>
                </a:pathLst>
              </a:custGeom>
              <a:solidFill>
                <a:srgbClr val="7B7A7B"/>
              </a:solidFill>
              <a:ln w="12654" cap="flat">
                <a:noFill/>
                <a:prstDash val="solid"/>
                <a:miter/>
              </a:ln>
            </p:spPr>
            <p:txBody>
              <a:bodyPr rtlCol="0" anchor="ctr"/>
              <a:lstStyle/>
              <a:p>
                <a:endParaRPr lang="zh-CN" altLang="en-US" sz="675"/>
              </a:p>
            </p:txBody>
          </p:sp>
          <p:sp>
            <p:nvSpPr>
              <p:cNvPr id="18" name="任意形状 17">
                <a:extLst>
                  <a:ext uri="{FF2B5EF4-FFF2-40B4-BE49-F238E27FC236}">
                    <a16:creationId xmlns:a16="http://schemas.microsoft.com/office/drawing/2014/main" id="{34E957D7-1E10-E709-9E84-3F10D19A03F5}"/>
                  </a:ext>
                </a:extLst>
              </p:cNvPr>
              <p:cNvSpPr/>
              <p:nvPr/>
            </p:nvSpPr>
            <p:spPr>
              <a:xfrm>
                <a:off x="22506684" y="1330654"/>
                <a:ext cx="345571" cy="506330"/>
              </a:xfrm>
              <a:custGeom>
                <a:avLst/>
                <a:gdLst>
                  <a:gd name="connsiteX0" fmla="*/ 186077 w 345571"/>
                  <a:gd name="connsiteY0" fmla="*/ 157356 h 506330"/>
                  <a:gd name="connsiteX1" fmla="*/ 186077 w 345571"/>
                  <a:gd name="connsiteY1" fmla="*/ 129438 h 506330"/>
                  <a:gd name="connsiteX2" fmla="*/ 281014 w 345571"/>
                  <a:gd name="connsiteY2" fmla="*/ 123093 h 506330"/>
                  <a:gd name="connsiteX3" fmla="*/ 256963 w 345571"/>
                  <a:gd name="connsiteY3" fmla="*/ 76140 h 506330"/>
                  <a:gd name="connsiteX4" fmla="*/ 188608 w 345571"/>
                  <a:gd name="connsiteY4" fmla="*/ 81216 h 506330"/>
                  <a:gd name="connsiteX5" fmla="*/ 198735 w 345571"/>
                  <a:gd name="connsiteY5" fmla="*/ 0 h 506330"/>
                  <a:gd name="connsiteX6" fmla="*/ 140507 w 345571"/>
                  <a:gd name="connsiteY6" fmla="*/ 0 h 506330"/>
                  <a:gd name="connsiteX7" fmla="*/ 135444 w 345571"/>
                  <a:gd name="connsiteY7" fmla="*/ 43146 h 506330"/>
                  <a:gd name="connsiteX8" fmla="*/ 131646 w 345571"/>
                  <a:gd name="connsiteY8" fmla="*/ 85023 h 506330"/>
                  <a:gd name="connsiteX9" fmla="*/ 51899 w 345571"/>
                  <a:gd name="connsiteY9" fmla="*/ 90099 h 506330"/>
                  <a:gd name="connsiteX10" fmla="*/ 43038 w 345571"/>
                  <a:gd name="connsiteY10" fmla="*/ 139590 h 506330"/>
                  <a:gd name="connsiteX11" fmla="*/ 127849 w 345571"/>
                  <a:gd name="connsiteY11" fmla="*/ 134514 h 506330"/>
                  <a:gd name="connsiteX12" fmla="*/ 127849 w 345571"/>
                  <a:gd name="connsiteY12" fmla="*/ 197964 h 506330"/>
                  <a:gd name="connsiteX13" fmla="*/ 27848 w 345571"/>
                  <a:gd name="connsiteY13" fmla="*/ 204309 h 506330"/>
                  <a:gd name="connsiteX14" fmla="*/ 18987 w 345571"/>
                  <a:gd name="connsiteY14" fmla="*/ 253800 h 506330"/>
                  <a:gd name="connsiteX15" fmla="*/ 130380 w 345571"/>
                  <a:gd name="connsiteY15" fmla="*/ 246186 h 506330"/>
                  <a:gd name="connsiteX16" fmla="*/ 137975 w 345571"/>
                  <a:gd name="connsiteY16" fmla="*/ 313443 h 506330"/>
                  <a:gd name="connsiteX17" fmla="*/ 154431 w 345571"/>
                  <a:gd name="connsiteY17" fmla="*/ 384507 h 506330"/>
                  <a:gd name="connsiteX18" fmla="*/ 81013 w 345571"/>
                  <a:gd name="connsiteY18" fmla="*/ 446688 h 506330"/>
                  <a:gd name="connsiteX19" fmla="*/ 0 w 345571"/>
                  <a:gd name="connsiteY19" fmla="*/ 506331 h 506330"/>
                  <a:gd name="connsiteX20" fmla="*/ 83545 w 345571"/>
                  <a:gd name="connsiteY20" fmla="*/ 506331 h 506330"/>
                  <a:gd name="connsiteX21" fmla="*/ 127849 w 345571"/>
                  <a:gd name="connsiteY21" fmla="*/ 473337 h 506330"/>
                  <a:gd name="connsiteX22" fmla="*/ 175950 w 345571"/>
                  <a:gd name="connsiteY22" fmla="*/ 435267 h 506330"/>
                  <a:gd name="connsiteX23" fmla="*/ 191140 w 345571"/>
                  <a:gd name="connsiteY23" fmla="*/ 469530 h 506330"/>
                  <a:gd name="connsiteX24" fmla="*/ 213925 w 345571"/>
                  <a:gd name="connsiteY24" fmla="*/ 506331 h 506330"/>
                  <a:gd name="connsiteX25" fmla="*/ 300002 w 345571"/>
                  <a:gd name="connsiteY25" fmla="*/ 506331 h 506330"/>
                  <a:gd name="connsiteX26" fmla="*/ 253166 w 345571"/>
                  <a:gd name="connsiteY26" fmla="*/ 447957 h 506330"/>
                  <a:gd name="connsiteX27" fmla="*/ 224052 w 345571"/>
                  <a:gd name="connsiteY27" fmla="*/ 388314 h 506330"/>
                  <a:gd name="connsiteX28" fmla="*/ 284812 w 345571"/>
                  <a:gd name="connsiteY28" fmla="*/ 323595 h 506330"/>
                  <a:gd name="connsiteX29" fmla="*/ 336711 w 345571"/>
                  <a:gd name="connsiteY29" fmla="*/ 261414 h 506330"/>
                  <a:gd name="connsiteX30" fmla="*/ 274685 w 345571"/>
                  <a:gd name="connsiteY30" fmla="*/ 261414 h 506330"/>
                  <a:gd name="connsiteX31" fmla="*/ 207596 w 345571"/>
                  <a:gd name="connsiteY31" fmla="*/ 335016 h 506330"/>
                  <a:gd name="connsiteX32" fmla="*/ 197469 w 345571"/>
                  <a:gd name="connsiteY32" fmla="*/ 285525 h 506330"/>
                  <a:gd name="connsiteX33" fmla="*/ 191140 w 345571"/>
                  <a:gd name="connsiteY33" fmla="*/ 242379 h 506330"/>
                  <a:gd name="connsiteX34" fmla="*/ 336711 w 345571"/>
                  <a:gd name="connsiteY34" fmla="*/ 229689 h 506330"/>
                  <a:gd name="connsiteX35" fmla="*/ 345572 w 345571"/>
                  <a:gd name="connsiteY35" fmla="*/ 180198 h 506330"/>
                  <a:gd name="connsiteX36" fmla="*/ 187343 w 345571"/>
                  <a:gd name="connsiteY36" fmla="*/ 194157 h 506330"/>
                  <a:gd name="connsiteX37" fmla="*/ 187343 w 345571"/>
                  <a:gd name="connsiteY37" fmla="*/ 158625 h 50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45571" h="506330">
                    <a:moveTo>
                      <a:pt x="186077" y="157356"/>
                    </a:moveTo>
                    <a:cubicBezTo>
                      <a:pt x="186077" y="148473"/>
                      <a:pt x="186077" y="139590"/>
                      <a:pt x="186077" y="129438"/>
                    </a:cubicBezTo>
                    <a:lnTo>
                      <a:pt x="281014" y="123093"/>
                    </a:lnTo>
                    <a:cubicBezTo>
                      <a:pt x="267090" y="111672"/>
                      <a:pt x="258229" y="95175"/>
                      <a:pt x="256963" y="76140"/>
                    </a:cubicBezTo>
                    <a:lnTo>
                      <a:pt x="188608" y="81216"/>
                    </a:lnTo>
                    <a:cubicBezTo>
                      <a:pt x="189874" y="54567"/>
                      <a:pt x="193672" y="27918"/>
                      <a:pt x="198735" y="0"/>
                    </a:cubicBezTo>
                    <a:lnTo>
                      <a:pt x="140507" y="0"/>
                    </a:lnTo>
                    <a:cubicBezTo>
                      <a:pt x="137975" y="15228"/>
                      <a:pt x="136710" y="29187"/>
                      <a:pt x="135444" y="43146"/>
                    </a:cubicBezTo>
                    <a:cubicBezTo>
                      <a:pt x="134178" y="57105"/>
                      <a:pt x="131646" y="71064"/>
                      <a:pt x="131646" y="85023"/>
                    </a:cubicBezTo>
                    <a:lnTo>
                      <a:pt x="51899" y="90099"/>
                    </a:lnTo>
                    <a:lnTo>
                      <a:pt x="43038" y="139590"/>
                    </a:lnTo>
                    <a:lnTo>
                      <a:pt x="127849" y="134514"/>
                    </a:lnTo>
                    <a:cubicBezTo>
                      <a:pt x="127849" y="153549"/>
                      <a:pt x="126583" y="180198"/>
                      <a:pt x="127849" y="197964"/>
                    </a:cubicBezTo>
                    <a:lnTo>
                      <a:pt x="27848" y="204309"/>
                    </a:lnTo>
                    <a:lnTo>
                      <a:pt x="18987" y="253800"/>
                    </a:lnTo>
                    <a:lnTo>
                      <a:pt x="130380" y="246186"/>
                    </a:lnTo>
                    <a:cubicBezTo>
                      <a:pt x="131646" y="272835"/>
                      <a:pt x="134178" y="289332"/>
                      <a:pt x="137975" y="313443"/>
                    </a:cubicBezTo>
                    <a:cubicBezTo>
                      <a:pt x="141773" y="337554"/>
                      <a:pt x="148102" y="361665"/>
                      <a:pt x="154431" y="384507"/>
                    </a:cubicBezTo>
                    <a:cubicBezTo>
                      <a:pt x="131646" y="404811"/>
                      <a:pt x="106330" y="426384"/>
                      <a:pt x="81013" y="446688"/>
                    </a:cubicBezTo>
                    <a:cubicBezTo>
                      <a:pt x="54431" y="466992"/>
                      <a:pt x="29114" y="487296"/>
                      <a:pt x="0" y="506331"/>
                    </a:cubicBezTo>
                    <a:lnTo>
                      <a:pt x="83545" y="506331"/>
                    </a:lnTo>
                    <a:cubicBezTo>
                      <a:pt x="98735" y="496179"/>
                      <a:pt x="112659" y="484758"/>
                      <a:pt x="127849" y="473337"/>
                    </a:cubicBezTo>
                    <a:cubicBezTo>
                      <a:pt x="143039" y="461916"/>
                      <a:pt x="162026" y="447957"/>
                      <a:pt x="175950" y="435267"/>
                    </a:cubicBezTo>
                    <a:cubicBezTo>
                      <a:pt x="181014" y="446688"/>
                      <a:pt x="184811" y="458109"/>
                      <a:pt x="191140" y="469530"/>
                    </a:cubicBezTo>
                    <a:cubicBezTo>
                      <a:pt x="198735" y="484758"/>
                      <a:pt x="207596" y="498717"/>
                      <a:pt x="213925" y="506331"/>
                    </a:cubicBezTo>
                    <a:lnTo>
                      <a:pt x="300002" y="506331"/>
                    </a:lnTo>
                    <a:cubicBezTo>
                      <a:pt x="284812" y="496179"/>
                      <a:pt x="264558" y="465723"/>
                      <a:pt x="253166" y="447957"/>
                    </a:cubicBezTo>
                    <a:cubicBezTo>
                      <a:pt x="241773" y="431460"/>
                      <a:pt x="230381" y="408618"/>
                      <a:pt x="224052" y="388314"/>
                    </a:cubicBezTo>
                    <a:cubicBezTo>
                      <a:pt x="244305" y="368010"/>
                      <a:pt x="264558" y="346437"/>
                      <a:pt x="284812" y="323595"/>
                    </a:cubicBezTo>
                    <a:cubicBezTo>
                      <a:pt x="305065" y="300753"/>
                      <a:pt x="316457" y="285525"/>
                      <a:pt x="336711" y="261414"/>
                    </a:cubicBezTo>
                    <a:lnTo>
                      <a:pt x="274685" y="261414"/>
                    </a:lnTo>
                    <a:cubicBezTo>
                      <a:pt x="251900" y="289332"/>
                      <a:pt x="235444" y="308367"/>
                      <a:pt x="207596" y="335016"/>
                    </a:cubicBezTo>
                    <a:cubicBezTo>
                      <a:pt x="203799" y="318519"/>
                      <a:pt x="200001" y="302022"/>
                      <a:pt x="197469" y="285525"/>
                    </a:cubicBezTo>
                    <a:cubicBezTo>
                      <a:pt x="194938" y="269028"/>
                      <a:pt x="193672" y="260145"/>
                      <a:pt x="191140" y="242379"/>
                    </a:cubicBezTo>
                    <a:lnTo>
                      <a:pt x="336711" y="229689"/>
                    </a:lnTo>
                    <a:lnTo>
                      <a:pt x="345572" y="180198"/>
                    </a:lnTo>
                    <a:lnTo>
                      <a:pt x="187343" y="194157"/>
                    </a:lnTo>
                    <a:cubicBezTo>
                      <a:pt x="187343" y="185274"/>
                      <a:pt x="187343" y="167508"/>
                      <a:pt x="187343" y="158625"/>
                    </a:cubicBezTo>
                    <a:close/>
                  </a:path>
                </a:pathLst>
              </a:custGeom>
              <a:solidFill>
                <a:srgbClr val="7B7A7B"/>
              </a:solidFill>
              <a:ln w="12654" cap="flat">
                <a:noFill/>
                <a:prstDash val="solid"/>
                <a:miter/>
              </a:ln>
            </p:spPr>
            <p:txBody>
              <a:bodyPr rtlCol="0" anchor="ctr"/>
              <a:lstStyle/>
              <a:p>
                <a:endParaRPr lang="zh-CN" altLang="en-US" sz="675"/>
              </a:p>
            </p:txBody>
          </p:sp>
        </p:grpSp>
      </p:grpSp>
      <p:grpSp>
        <p:nvGrpSpPr>
          <p:cNvPr id="47" name="组合 46">
            <a:extLst>
              <a:ext uri="{FF2B5EF4-FFF2-40B4-BE49-F238E27FC236}">
                <a16:creationId xmlns:a16="http://schemas.microsoft.com/office/drawing/2014/main" id="{C7088510-DE9E-4C1F-83BF-BAC1CAF6B940}"/>
              </a:ext>
            </a:extLst>
          </p:cNvPr>
          <p:cNvGrpSpPr/>
          <p:nvPr userDrawn="1"/>
        </p:nvGrpSpPr>
        <p:grpSpPr>
          <a:xfrm>
            <a:off x="0" y="6654864"/>
            <a:ext cx="12193588" cy="203752"/>
            <a:chOff x="-1" y="13309729"/>
            <a:chExt cx="24382414" cy="407504"/>
          </a:xfrm>
        </p:grpSpPr>
        <p:sp>
          <p:nvSpPr>
            <p:cNvPr id="46" name="矩形 45">
              <a:extLst>
                <a:ext uri="{FF2B5EF4-FFF2-40B4-BE49-F238E27FC236}">
                  <a16:creationId xmlns:a16="http://schemas.microsoft.com/office/drawing/2014/main" id="{1639176D-188C-55CC-157B-17D407714A4D}"/>
                </a:ext>
              </a:extLst>
            </p:cNvPr>
            <p:cNvSpPr/>
            <p:nvPr userDrawn="1"/>
          </p:nvSpPr>
          <p:spPr>
            <a:xfrm>
              <a:off x="9268691" y="13458441"/>
              <a:ext cx="15113722" cy="258792"/>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675"/>
            </a:p>
          </p:txBody>
        </p:sp>
        <p:sp>
          <p:nvSpPr>
            <p:cNvPr id="45" name="平行四边形 44">
              <a:extLst>
                <a:ext uri="{FF2B5EF4-FFF2-40B4-BE49-F238E27FC236}">
                  <a16:creationId xmlns:a16="http://schemas.microsoft.com/office/drawing/2014/main" id="{B29FD049-09CB-A634-1496-B06CC0C31DF8}"/>
                </a:ext>
              </a:extLst>
            </p:cNvPr>
            <p:cNvSpPr/>
            <p:nvPr userDrawn="1"/>
          </p:nvSpPr>
          <p:spPr>
            <a:xfrm flipH="1">
              <a:off x="5961410" y="13458441"/>
              <a:ext cx="3726611" cy="258792"/>
            </a:xfrm>
            <a:prstGeom prst="parallelogram">
              <a:avLst>
                <a:gd name="adj" fmla="val 89243"/>
              </a:avLst>
            </a:prstGeom>
            <a:solidFill>
              <a:srgbClr val="AA13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675"/>
            </a:p>
          </p:txBody>
        </p:sp>
        <p:sp>
          <p:nvSpPr>
            <p:cNvPr id="44" name="平行四边形 43">
              <a:extLst>
                <a:ext uri="{FF2B5EF4-FFF2-40B4-BE49-F238E27FC236}">
                  <a16:creationId xmlns:a16="http://schemas.microsoft.com/office/drawing/2014/main" id="{8B9EB0E0-39F4-8067-6269-4CEEFB21904B}"/>
                </a:ext>
              </a:extLst>
            </p:cNvPr>
            <p:cNvSpPr/>
            <p:nvPr userDrawn="1"/>
          </p:nvSpPr>
          <p:spPr>
            <a:xfrm flipH="1">
              <a:off x="3740724" y="13458441"/>
              <a:ext cx="3726611" cy="258792"/>
            </a:xfrm>
            <a:prstGeom prst="parallelogram">
              <a:avLst>
                <a:gd name="adj" fmla="val 89243"/>
              </a:avLst>
            </a:prstGeom>
            <a:solidFill>
              <a:srgbClr val="D12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675"/>
            </a:p>
          </p:txBody>
        </p:sp>
        <p:sp>
          <p:nvSpPr>
            <p:cNvPr id="4" name="图形 2">
              <a:extLst>
                <a:ext uri="{FF2B5EF4-FFF2-40B4-BE49-F238E27FC236}">
                  <a16:creationId xmlns:a16="http://schemas.microsoft.com/office/drawing/2014/main" id="{E3F564CE-8ECA-9AB7-CA5A-74AFDAE615E9}"/>
                </a:ext>
              </a:extLst>
            </p:cNvPr>
            <p:cNvSpPr/>
            <p:nvPr/>
          </p:nvSpPr>
          <p:spPr>
            <a:xfrm>
              <a:off x="-1" y="13309729"/>
              <a:ext cx="4601109" cy="407504"/>
            </a:xfrm>
            <a:custGeom>
              <a:avLst/>
              <a:gdLst>
                <a:gd name="connsiteX0" fmla="*/ 3091815 w 3462337"/>
                <a:gd name="connsiteY0" fmla="*/ 0 h 306647"/>
                <a:gd name="connsiteX1" fmla="*/ 0 w 3462337"/>
                <a:gd name="connsiteY1" fmla="*/ 0 h 306647"/>
                <a:gd name="connsiteX2" fmla="*/ 0 w 3462337"/>
                <a:gd name="connsiteY2" fmla="*/ 306647 h 306647"/>
                <a:gd name="connsiteX3" fmla="*/ 3462338 w 3462337"/>
                <a:gd name="connsiteY3" fmla="*/ 306647 h 306647"/>
                <a:gd name="connsiteX4" fmla="*/ 3185160 w 3462337"/>
                <a:gd name="connsiteY4" fmla="*/ 37869 h 306647"/>
                <a:gd name="connsiteX5" fmla="*/ 3091815 w 3462337"/>
                <a:gd name="connsiteY5" fmla="*/ 0 h 306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62337" h="306647">
                  <a:moveTo>
                    <a:pt x="3091815" y="0"/>
                  </a:moveTo>
                  <a:lnTo>
                    <a:pt x="0" y="0"/>
                  </a:lnTo>
                  <a:lnTo>
                    <a:pt x="0" y="306647"/>
                  </a:lnTo>
                  <a:lnTo>
                    <a:pt x="3462338" y="306647"/>
                  </a:lnTo>
                  <a:lnTo>
                    <a:pt x="3185160" y="37869"/>
                  </a:lnTo>
                  <a:cubicBezTo>
                    <a:pt x="3160395" y="13855"/>
                    <a:pt x="3127058" y="0"/>
                    <a:pt x="3091815" y="0"/>
                  </a:cubicBezTo>
                  <a:close/>
                </a:path>
              </a:pathLst>
            </a:custGeom>
            <a:solidFill>
              <a:srgbClr val="F74020"/>
            </a:solidFill>
            <a:ln w="9525" cap="flat">
              <a:noFill/>
              <a:prstDash val="solid"/>
              <a:miter/>
            </a:ln>
          </p:spPr>
          <p:txBody>
            <a:bodyPr rtlCol="0" anchor="ctr"/>
            <a:lstStyle/>
            <a:p>
              <a:endParaRPr lang="zh-CN" altLang="en-US" sz="675"/>
            </a:p>
          </p:txBody>
        </p:sp>
      </p:grpSp>
      <p:grpSp>
        <p:nvGrpSpPr>
          <p:cNvPr id="50" name="组合 49">
            <a:extLst>
              <a:ext uri="{FF2B5EF4-FFF2-40B4-BE49-F238E27FC236}">
                <a16:creationId xmlns:a16="http://schemas.microsoft.com/office/drawing/2014/main" id="{541688E1-2004-1EAB-FCE2-834546211644}"/>
              </a:ext>
            </a:extLst>
          </p:cNvPr>
          <p:cNvGrpSpPr/>
          <p:nvPr userDrawn="1"/>
        </p:nvGrpSpPr>
        <p:grpSpPr>
          <a:xfrm>
            <a:off x="0" y="165278"/>
            <a:ext cx="36007" cy="540000"/>
            <a:chOff x="0" y="167499"/>
            <a:chExt cx="36007" cy="540000"/>
          </a:xfrm>
        </p:grpSpPr>
        <p:sp>
          <p:nvSpPr>
            <p:cNvPr id="51" name="矩形 50">
              <a:extLst>
                <a:ext uri="{FF2B5EF4-FFF2-40B4-BE49-F238E27FC236}">
                  <a16:creationId xmlns:a16="http://schemas.microsoft.com/office/drawing/2014/main" id="{837ACC45-E50B-0F46-950A-DB49B648E661}"/>
                </a:ext>
              </a:extLst>
            </p:cNvPr>
            <p:cNvSpPr/>
            <p:nvPr userDrawn="1"/>
          </p:nvSpPr>
          <p:spPr>
            <a:xfrm>
              <a:off x="0" y="437499"/>
              <a:ext cx="36007" cy="270000"/>
            </a:xfrm>
            <a:prstGeom prst="rect">
              <a:avLst/>
            </a:prstGeom>
            <a:solidFill>
              <a:srgbClr val="F640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675"/>
            </a:p>
          </p:txBody>
        </p:sp>
        <p:sp>
          <p:nvSpPr>
            <p:cNvPr id="52" name="矩形 51">
              <a:extLst>
                <a:ext uri="{FF2B5EF4-FFF2-40B4-BE49-F238E27FC236}">
                  <a16:creationId xmlns:a16="http://schemas.microsoft.com/office/drawing/2014/main" id="{C5451CB0-1C5B-8FA9-39B4-DF6331FA30E2}"/>
                </a:ext>
              </a:extLst>
            </p:cNvPr>
            <p:cNvSpPr/>
            <p:nvPr userDrawn="1"/>
          </p:nvSpPr>
          <p:spPr>
            <a:xfrm>
              <a:off x="0" y="167499"/>
              <a:ext cx="36007" cy="2700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675"/>
            </a:p>
          </p:txBody>
        </p:sp>
      </p:grpSp>
      <p:sp>
        <p:nvSpPr>
          <p:cNvPr id="53" name="标题 1">
            <a:extLst>
              <a:ext uri="{FF2B5EF4-FFF2-40B4-BE49-F238E27FC236}">
                <a16:creationId xmlns:a16="http://schemas.microsoft.com/office/drawing/2014/main" id="{F483688F-86A3-EA46-D5FC-2151132C164D}"/>
              </a:ext>
            </a:extLst>
          </p:cNvPr>
          <p:cNvSpPr>
            <a:spLocks noGrp="1"/>
          </p:cNvSpPr>
          <p:nvPr>
            <p:ph type="title" hasCustomPrompt="1"/>
          </p:nvPr>
        </p:nvSpPr>
        <p:spPr>
          <a:xfrm>
            <a:off x="276736" y="158279"/>
            <a:ext cx="9512477" cy="553998"/>
          </a:xfrm>
        </p:spPr>
        <p:txBody>
          <a:bodyPr anchor="t">
            <a:spAutoFit/>
          </a:bodyPr>
          <a:lstStyle>
            <a:lvl1pPr>
              <a:lnSpc>
                <a:spcPct val="100000"/>
              </a:lnSpc>
              <a:defRPr sz="3000" b="1" i="0">
                <a:solidFill>
                  <a:srgbClr val="252525"/>
                </a:solidFill>
                <a:latin typeface="Microsoft YaHei" panose="020B0503020204020204" pitchFamily="34" charset="-122"/>
                <a:ea typeface="Microsoft YaHei" panose="020B0503020204020204" pitchFamily="34" charset="-122"/>
              </a:defRPr>
            </a:lvl1pPr>
          </a:lstStyle>
          <a:p>
            <a:r>
              <a:rPr kumimoji="1" lang="zh-CN" altLang="en-US" dirty="0"/>
              <a:t>单击此处添加标题</a:t>
            </a:r>
          </a:p>
        </p:txBody>
      </p:sp>
    </p:spTree>
    <p:extLst>
      <p:ext uri="{BB962C8B-B14F-4D97-AF65-F5344CB8AC3E}">
        <p14:creationId xmlns:p14="http://schemas.microsoft.com/office/powerpoint/2010/main" val="459276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页_1个文本框">
    <p:bg>
      <p:bgPr>
        <a:solidFill>
          <a:schemeClr val="bg1"/>
        </a:solidFill>
        <a:effectLst/>
      </p:bgPr>
    </p:bg>
    <p:spTree>
      <p:nvGrpSpPr>
        <p:cNvPr id="1" name=""/>
        <p:cNvGrpSpPr/>
        <p:nvPr/>
      </p:nvGrpSpPr>
      <p:grpSpPr>
        <a:xfrm>
          <a:off x="0" y="0"/>
          <a:ext cx="0" cy="0"/>
          <a:chOff x="0" y="0"/>
          <a:chExt cx="0" cy="0"/>
        </a:xfrm>
      </p:grpSpPr>
      <p:grpSp>
        <p:nvGrpSpPr>
          <p:cNvPr id="8" name="图形 36">
            <a:extLst>
              <a:ext uri="{FF2B5EF4-FFF2-40B4-BE49-F238E27FC236}">
                <a16:creationId xmlns:a16="http://schemas.microsoft.com/office/drawing/2014/main" id="{D31FC882-39F5-1E85-3E10-F3259E48E095}"/>
              </a:ext>
            </a:extLst>
          </p:cNvPr>
          <p:cNvGrpSpPr/>
          <p:nvPr userDrawn="1"/>
        </p:nvGrpSpPr>
        <p:grpSpPr>
          <a:xfrm>
            <a:off x="10180430" y="310281"/>
            <a:ext cx="1736423" cy="254435"/>
            <a:chOff x="19406670" y="1329385"/>
            <a:chExt cx="3472168" cy="508868"/>
          </a:xfrm>
        </p:grpSpPr>
        <p:grpSp>
          <p:nvGrpSpPr>
            <p:cNvPr id="9" name="图形 36">
              <a:extLst>
                <a:ext uri="{FF2B5EF4-FFF2-40B4-BE49-F238E27FC236}">
                  <a16:creationId xmlns:a16="http://schemas.microsoft.com/office/drawing/2014/main" id="{737DA536-E2D0-BA4B-58AB-5D570EC7DCB1}"/>
                </a:ext>
              </a:extLst>
            </p:cNvPr>
            <p:cNvGrpSpPr/>
            <p:nvPr/>
          </p:nvGrpSpPr>
          <p:grpSpPr>
            <a:xfrm>
              <a:off x="19406670" y="1354765"/>
              <a:ext cx="3472168" cy="483488"/>
              <a:chOff x="19406670" y="1354765"/>
              <a:chExt cx="3472168" cy="483488"/>
            </a:xfrm>
            <a:solidFill>
              <a:srgbClr val="F74020"/>
            </a:solidFill>
          </p:grpSpPr>
          <p:grpSp>
            <p:nvGrpSpPr>
              <p:cNvPr id="19" name="图形 36">
                <a:extLst>
                  <a:ext uri="{FF2B5EF4-FFF2-40B4-BE49-F238E27FC236}">
                    <a16:creationId xmlns:a16="http://schemas.microsoft.com/office/drawing/2014/main" id="{8331A560-F68A-F707-2CFD-F8823B44BBA2}"/>
                  </a:ext>
                </a:extLst>
              </p:cNvPr>
              <p:cNvGrpSpPr/>
              <p:nvPr/>
            </p:nvGrpSpPr>
            <p:grpSpPr>
              <a:xfrm>
                <a:off x="19406670" y="1362378"/>
                <a:ext cx="1193676" cy="475874"/>
                <a:chOff x="19406670" y="1362378"/>
                <a:chExt cx="1193676" cy="475874"/>
              </a:xfrm>
              <a:solidFill>
                <a:srgbClr val="F74020"/>
              </a:solidFill>
            </p:grpSpPr>
            <p:sp>
              <p:nvSpPr>
                <p:cNvPr id="21" name="任意形状 20">
                  <a:extLst>
                    <a:ext uri="{FF2B5EF4-FFF2-40B4-BE49-F238E27FC236}">
                      <a16:creationId xmlns:a16="http://schemas.microsoft.com/office/drawing/2014/main" id="{204A634F-7684-8B1F-5536-3509099BDF12}"/>
                    </a:ext>
                  </a:extLst>
                </p:cNvPr>
                <p:cNvSpPr/>
                <p:nvPr/>
              </p:nvSpPr>
              <p:spPr>
                <a:xfrm>
                  <a:off x="20230267" y="1512120"/>
                  <a:ext cx="194128" cy="48222"/>
                </a:xfrm>
                <a:custGeom>
                  <a:avLst/>
                  <a:gdLst>
                    <a:gd name="connsiteX0" fmla="*/ 4254 w 194128"/>
                    <a:gd name="connsiteY0" fmla="*/ 0 h 48222"/>
                    <a:gd name="connsiteX1" fmla="*/ 457 w 194128"/>
                    <a:gd name="connsiteY1" fmla="*/ 19035 h 48222"/>
                    <a:gd name="connsiteX2" fmla="*/ 5520 w 194128"/>
                    <a:gd name="connsiteY2" fmla="*/ 48222 h 48222"/>
                    <a:gd name="connsiteX3" fmla="*/ 194128 w 194128"/>
                    <a:gd name="connsiteY3" fmla="*/ 48222 h 48222"/>
                    <a:gd name="connsiteX4" fmla="*/ 128305 w 194128"/>
                    <a:gd name="connsiteY4" fmla="*/ 10152 h 48222"/>
                    <a:gd name="connsiteX5" fmla="*/ 116913 w 194128"/>
                    <a:gd name="connsiteY5" fmla="*/ 0 h 48222"/>
                    <a:gd name="connsiteX6" fmla="*/ 4254 w 194128"/>
                    <a:gd name="connsiteY6" fmla="*/ 0 h 48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128" h="48222">
                      <a:moveTo>
                        <a:pt x="4254" y="0"/>
                      </a:moveTo>
                      <a:lnTo>
                        <a:pt x="457" y="19035"/>
                      </a:lnTo>
                      <a:cubicBezTo>
                        <a:pt x="-809" y="29187"/>
                        <a:pt x="457" y="39339"/>
                        <a:pt x="5520" y="48222"/>
                      </a:cubicBezTo>
                      <a:lnTo>
                        <a:pt x="194128" y="48222"/>
                      </a:lnTo>
                      <a:lnTo>
                        <a:pt x="128305" y="10152"/>
                      </a:lnTo>
                      <a:cubicBezTo>
                        <a:pt x="124508" y="7614"/>
                        <a:pt x="120710" y="3807"/>
                        <a:pt x="116913" y="0"/>
                      </a:cubicBezTo>
                      <a:lnTo>
                        <a:pt x="4254" y="0"/>
                      </a:lnTo>
                      <a:close/>
                    </a:path>
                  </a:pathLst>
                </a:custGeom>
                <a:solidFill>
                  <a:srgbClr val="F74020"/>
                </a:solidFill>
                <a:ln w="12654" cap="flat">
                  <a:noFill/>
                  <a:prstDash val="solid"/>
                  <a:miter/>
                </a:ln>
              </p:spPr>
              <p:txBody>
                <a:bodyPr rtlCol="0" anchor="ctr"/>
                <a:lstStyle/>
                <a:p>
                  <a:endParaRPr lang="zh-CN" altLang="en-US" sz="675"/>
                </a:p>
              </p:txBody>
            </p:sp>
            <p:sp>
              <p:nvSpPr>
                <p:cNvPr id="22" name="任意形状 21">
                  <a:extLst>
                    <a:ext uri="{FF2B5EF4-FFF2-40B4-BE49-F238E27FC236}">
                      <a16:creationId xmlns:a16="http://schemas.microsoft.com/office/drawing/2014/main" id="{5B39C4F3-6107-7DCA-1217-84A771359042}"/>
                    </a:ext>
                  </a:extLst>
                </p:cNvPr>
                <p:cNvSpPr/>
                <p:nvPr/>
              </p:nvSpPr>
              <p:spPr>
                <a:xfrm>
                  <a:off x="20382624" y="1654249"/>
                  <a:ext cx="163291" cy="74870"/>
                </a:xfrm>
                <a:custGeom>
                  <a:avLst/>
                  <a:gdLst>
                    <a:gd name="connsiteX0" fmla="*/ 1266 w 163291"/>
                    <a:gd name="connsiteY0" fmla="*/ 0 h 74870"/>
                    <a:gd name="connsiteX1" fmla="*/ 35443 w 163291"/>
                    <a:gd name="connsiteY1" fmla="*/ 20304 h 74870"/>
                    <a:gd name="connsiteX2" fmla="*/ 50633 w 163291"/>
                    <a:gd name="connsiteY2" fmla="*/ 62181 h 74870"/>
                    <a:gd name="connsiteX3" fmla="*/ 43038 w 163291"/>
                    <a:gd name="connsiteY3" fmla="*/ 74871 h 74870"/>
                    <a:gd name="connsiteX4" fmla="*/ 151899 w 163291"/>
                    <a:gd name="connsiteY4" fmla="*/ 74871 h 74870"/>
                    <a:gd name="connsiteX5" fmla="*/ 163292 w 163291"/>
                    <a:gd name="connsiteY5" fmla="*/ 11421 h 74870"/>
                    <a:gd name="connsiteX6" fmla="*/ 163292 w 163291"/>
                    <a:gd name="connsiteY6" fmla="*/ 1269 h 74870"/>
                    <a:gd name="connsiteX7" fmla="*/ 0 w 163291"/>
                    <a:gd name="connsiteY7" fmla="*/ 1269 h 74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3291" h="74870">
                      <a:moveTo>
                        <a:pt x="1266" y="0"/>
                      </a:moveTo>
                      <a:lnTo>
                        <a:pt x="35443" y="20304"/>
                      </a:lnTo>
                      <a:cubicBezTo>
                        <a:pt x="49367" y="29187"/>
                        <a:pt x="56962" y="46953"/>
                        <a:pt x="50633" y="62181"/>
                      </a:cubicBezTo>
                      <a:cubicBezTo>
                        <a:pt x="49367" y="67257"/>
                        <a:pt x="46836" y="71064"/>
                        <a:pt x="43038" y="74871"/>
                      </a:cubicBezTo>
                      <a:lnTo>
                        <a:pt x="151899" y="74871"/>
                      </a:lnTo>
                      <a:cubicBezTo>
                        <a:pt x="156963" y="50760"/>
                        <a:pt x="162026" y="21573"/>
                        <a:pt x="163292" y="11421"/>
                      </a:cubicBezTo>
                      <a:cubicBezTo>
                        <a:pt x="163292" y="7614"/>
                        <a:pt x="163292" y="3807"/>
                        <a:pt x="163292" y="1269"/>
                      </a:cubicBezTo>
                      <a:lnTo>
                        <a:pt x="0" y="1269"/>
                      </a:lnTo>
                      <a:close/>
                    </a:path>
                  </a:pathLst>
                </a:custGeom>
                <a:solidFill>
                  <a:srgbClr val="F74020"/>
                </a:solidFill>
                <a:ln w="12654" cap="flat">
                  <a:noFill/>
                  <a:prstDash val="solid"/>
                  <a:miter/>
                </a:ln>
              </p:spPr>
              <p:txBody>
                <a:bodyPr rtlCol="0" anchor="ctr"/>
                <a:lstStyle/>
                <a:p>
                  <a:endParaRPr lang="zh-CN" altLang="en-US" sz="675"/>
                </a:p>
              </p:txBody>
            </p:sp>
            <p:sp>
              <p:nvSpPr>
                <p:cNvPr id="23" name="任意形状 22">
                  <a:extLst>
                    <a:ext uri="{FF2B5EF4-FFF2-40B4-BE49-F238E27FC236}">
                      <a16:creationId xmlns:a16="http://schemas.microsoft.com/office/drawing/2014/main" id="{014FCF91-2A09-A05D-7934-F4A36C4F41AD}"/>
                    </a:ext>
                  </a:extLst>
                </p:cNvPr>
                <p:cNvSpPr/>
                <p:nvPr/>
              </p:nvSpPr>
              <p:spPr>
                <a:xfrm>
                  <a:off x="20253509" y="1579378"/>
                  <a:ext cx="288608" cy="59642"/>
                </a:xfrm>
                <a:custGeom>
                  <a:avLst/>
                  <a:gdLst>
                    <a:gd name="connsiteX0" fmla="*/ 1266 w 288608"/>
                    <a:gd name="connsiteY0" fmla="*/ 0 h 59642"/>
                    <a:gd name="connsiteX1" fmla="*/ 103798 w 288608"/>
                    <a:gd name="connsiteY1" fmla="*/ 59643 h 59642"/>
                    <a:gd name="connsiteX2" fmla="*/ 288609 w 288608"/>
                    <a:gd name="connsiteY2" fmla="*/ 59643 h 59642"/>
                    <a:gd name="connsiteX3" fmla="*/ 268356 w 288608"/>
                    <a:gd name="connsiteY3" fmla="*/ 36801 h 59642"/>
                    <a:gd name="connsiteX4" fmla="*/ 222786 w 288608"/>
                    <a:gd name="connsiteY4" fmla="*/ 12690 h 59642"/>
                    <a:gd name="connsiteX5" fmla="*/ 201267 w 288608"/>
                    <a:gd name="connsiteY5" fmla="*/ 0 h 59642"/>
                    <a:gd name="connsiteX6" fmla="*/ 0 w 288608"/>
                    <a:gd name="connsiteY6" fmla="*/ 0 h 5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608" h="59642">
                      <a:moveTo>
                        <a:pt x="1266" y="0"/>
                      </a:moveTo>
                      <a:lnTo>
                        <a:pt x="103798" y="59643"/>
                      </a:lnTo>
                      <a:lnTo>
                        <a:pt x="288609" y="59643"/>
                      </a:lnTo>
                      <a:cubicBezTo>
                        <a:pt x="284812" y="49491"/>
                        <a:pt x="278482" y="41877"/>
                        <a:pt x="268356" y="36801"/>
                      </a:cubicBezTo>
                      <a:cubicBezTo>
                        <a:pt x="251900" y="27918"/>
                        <a:pt x="234178" y="19035"/>
                        <a:pt x="222786" y="12690"/>
                      </a:cubicBezTo>
                      <a:lnTo>
                        <a:pt x="201267" y="0"/>
                      </a:lnTo>
                      <a:lnTo>
                        <a:pt x="0" y="0"/>
                      </a:lnTo>
                      <a:close/>
                    </a:path>
                  </a:pathLst>
                </a:custGeom>
                <a:solidFill>
                  <a:srgbClr val="F74020"/>
                </a:solidFill>
                <a:ln w="12654" cap="flat">
                  <a:noFill/>
                  <a:prstDash val="solid"/>
                  <a:miter/>
                </a:ln>
              </p:spPr>
              <p:txBody>
                <a:bodyPr rtlCol="0" anchor="ctr"/>
                <a:lstStyle/>
                <a:p>
                  <a:endParaRPr lang="zh-CN" altLang="en-US" sz="675"/>
                </a:p>
              </p:txBody>
            </p:sp>
            <p:sp>
              <p:nvSpPr>
                <p:cNvPr id="24" name="任意形状 23">
                  <a:extLst>
                    <a:ext uri="{FF2B5EF4-FFF2-40B4-BE49-F238E27FC236}">
                      <a16:creationId xmlns:a16="http://schemas.microsoft.com/office/drawing/2014/main" id="{89341FDF-A991-06A4-2ADB-732C7FF9CFA6}"/>
                    </a:ext>
                  </a:extLst>
                </p:cNvPr>
                <p:cNvSpPr/>
                <p:nvPr/>
              </p:nvSpPr>
              <p:spPr>
                <a:xfrm>
                  <a:off x="20238319" y="1460092"/>
                  <a:ext cx="129114" cy="32993"/>
                </a:xfrm>
                <a:custGeom>
                  <a:avLst/>
                  <a:gdLst>
                    <a:gd name="connsiteX0" fmla="*/ 6329 w 129114"/>
                    <a:gd name="connsiteY0" fmla="*/ 0 h 32993"/>
                    <a:gd name="connsiteX1" fmla="*/ 0 w 129114"/>
                    <a:gd name="connsiteY1" fmla="*/ 32994 h 32993"/>
                    <a:gd name="connsiteX2" fmla="*/ 103798 w 129114"/>
                    <a:gd name="connsiteY2" fmla="*/ 32994 h 32993"/>
                    <a:gd name="connsiteX3" fmla="*/ 129115 w 129114"/>
                    <a:gd name="connsiteY3" fmla="*/ 0 h 32993"/>
                    <a:gd name="connsiteX4" fmla="*/ 6329 w 129114"/>
                    <a:gd name="connsiteY4" fmla="*/ 0 h 32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14" h="32993">
                      <a:moveTo>
                        <a:pt x="6329" y="0"/>
                      </a:moveTo>
                      <a:lnTo>
                        <a:pt x="0" y="32994"/>
                      </a:lnTo>
                      <a:lnTo>
                        <a:pt x="103798" y="32994"/>
                      </a:lnTo>
                      <a:cubicBezTo>
                        <a:pt x="103798" y="16497"/>
                        <a:pt x="113925" y="3807"/>
                        <a:pt x="129115" y="0"/>
                      </a:cubicBezTo>
                      <a:lnTo>
                        <a:pt x="6329" y="0"/>
                      </a:lnTo>
                      <a:close/>
                    </a:path>
                  </a:pathLst>
                </a:custGeom>
                <a:solidFill>
                  <a:srgbClr val="F74020"/>
                </a:solidFill>
                <a:ln w="12654" cap="flat">
                  <a:noFill/>
                  <a:prstDash val="solid"/>
                  <a:miter/>
                </a:ln>
              </p:spPr>
              <p:txBody>
                <a:bodyPr rtlCol="0" anchor="ctr"/>
                <a:lstStyle/>
                <a:p>
                  <a:endParaRPr lang="zh-CN" altLang="en-US" sz="675"/>
                </a:p>
              </p:txBody>
            </p:sp>
            <p:sp>
              <p:nvSpPr>
                <p:cNvPr id="25" name="任意形状 24">
                  <a:extLst>
                    <a:ext uri="{FF2B5EF4-FFF2-40B4-BE49-F238E27FC236}">
                      <a16:creationId xmlns:a16="http://schemas.microsoft.com/office/drawing/2014/main" id="{1A3CAD95-5644-1833-0EF7-E22635B5D85C}"/>
                    </a:ext>
                  </a:extLst>
                </p:cNvPr>
                <p:cNvSpPr/>
                <p:nvPr/>
              </p:nvSpPr>
              <p:spPr>
                <a:xfrm>
                  <a:off x="20248446" y="1404256"/>
                  <a:ext cx="343039" cy="34263"/>
                </a:xfrm>
                <a:custGeom>
                  <a:avLst/>
                  <a:gdLst>
                    <a:gd name="connsiteX0" fmla="*/ 6329 w 343039"/>
                    <a:gd name="connsiteY0" fmla="*/ 0 h 34263"/>
                    <a:gd name="connsiteX1" fmla="*/ 5063 w 343039"/>
                    <a:gd name="connsiteY1" fmla="*/ 7614 h 34263"/>
                    <a:gd name="connsiteX2" fmla="*/ 0 w 343039"/>
                    <a:gd name="connsiteY2" fmla="*/ 34263 h 34263"/>
                    <a:gd name="connsiteX3" fmla="*/ 336710 w 343039"/>
                    <a:gd name="connsiteY3" fmla="*/ 34263 h 34263"/>
                    <a:gd name="connsiteX4" fmla="*/ 343040 w 343039"/>
                    <a:gd name="connsiteY4" fmla="*/ 1269 h 34263"/>
                    <a:gd name="connsiteX5" fmla="*/ 6329 w 343039"/>
                    <a:gd name="connsiteY5" fmla="*/ 1269 h 34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3039" h="34263">
                      <a:moveTo>
                        <a:pt x="6329" y="0"/>
                      </a:moveTo>
                      <a:cubicBezTo>
                        <a:pt x="6329" y="2538"/>
                        <a:pt x="5063" y="5076"/>
                        <a:pt x="5063" y="7614"/>
                      </a:cubicBezTo>
                      <a:lnTo>
                        <a:pt x="0" y="34263"/>
                      </a:lnTo>
                      <a:lnTo>
                        <a:pt x="336710" y="34263"/>
                      </a:lnTo>
                      <a:lnTo>
                        <a:pt x="343040" y="1269"/>
                      </a:lnTo>
                      <a:lnTo>
                        <a:pt x="6329" y="1269"/>
                      </a:lnTo>
                      <a:close/>
                    </a:path>
                  </a:pathLst>
                </a:custGeom>
                <a:solidFill>
                  <a:srgbClr val="F74020"/>
                </a:solidFill>
                <a:ln w="12654" cap="flat">
                  <a:noFill/>
                  <a:prstDash val="solid"/>
                  <a:miter/>
                </a:ln>
              </p:spPr>
              <p:txBody>
                <a:bodyPr rtlCol="0" anchor="ctr"/>
                <a:lstStyle/>
                <a:p>
                  <a:endParaRPr lang="zh-CN" altLang="en-US" sz="675"/>
                </a:p>
              </p:txBody>
            </p:sp>
            <p:sp>
              <p:nvSpPr>
                <p:cNvPr id="26" name="任意形状 25">
                  <a:extLst>
                    <a:ext uri="{FF2B5EF4-FFF2-40B4-BE49-F238E27FC236}">
                      <a16:creationId xmlns:a16="http://schemas.microsoft.com/office/drawing/2014/main" id="{43F75DA7-71AF-F14C-3D6A-64DE6C61C22F}"/>
                    </a:ext>
                  </a:extLst>
                </p:cNvPr>
                <p:cNvSpPr/>
                <p:nvPr/>
              </p:nvSpPr>
              <p:spPr>
                <a:xfrm>
                  <a:off x="20267433" y="1362378"/>
                  <a:ext cx="332913" cy="20303"/>
                </a:xfrm>
                <a:custGeom>
                  <a:avLst/>
                  <a:gdLst>
                    <a:gd name="connsiteX0" fmla="*/ 44304 w 332913"/>
                    <a:gd name="connsiteY0" fmla="*/ 0 h 20303"/>
                    <a:gd name="connsiteX1" fmla="*/ 0 w 332913"/>
                    <a:gd name="connsiteY1" fmla="*/ 20304 h 20303"/>
                    <a:gd name="connsiteX2" fmla="*/ 329116 w 332913"/>
                    <a:gd name="connsiteY2" fmla="*/ 20304 h 20303"/>
                    <a:gd name="connsiteX3" fmla="*/ 332913 w 332913"/>
                    <a:gd name="connsiteY3" fmla="*/ 0 h 20303"/>
                    <a:gd name="connsiteX4" fmla="*/ 45570 w 332913"/>
                    <a:gd name="connsiteY4" fmla="*/ 0 h 20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913" h="20303">
                      <a:moveTo>
                        <a:pt x="44304" y="0"/>
                      </a:moveTo>
                      <a:cubicBezTo>
                        <a:pt x="26582" y="0"/>
                        <a:pt x="10127" y="7614"/>
                        <a:pt x="0" y="20304"/>
                      </a:cubicBezTo>
                      <a:lnTo>
                        <a:pt x="329116" y="20304"/>
                      </a:lnTo>
                      <a:lnTo>
                        <a:pt x="332913" y="0"/>
                      </a:lnTo>
                      <a:lnTo>
                        <a:pt x="45570" y="0"/>
                      </a:lnTo>
                      <a:close/>
                    </a:path>
                  </a:pathLst>
                </a:custGeom>
                <a:solidFill>
                  <a:srgbClr val="F74020"/>
                </a:solidFill>
                <a:ln w="12654" cap="flat">
                  <a:noFill/>
                  <a:prstDash val="solid"/>
                  <a:miter/>
                </a:ln>
              </p:spPr>
              <p:txBody>
                <a:bodyPr rtlCol="0" anchor="ctr"/>
                <a:lstStyle/>
                <a:p>
                  <a:endParaRPr lang="zh-CN" altLang="en-US" sz="675"/>
                </a:p>
              </p:txBody>
            </p:sp>
            <p:sp>
              <p:nvSpPr>
                <p:cNvPr id="27" name="任意形状 26">
                  <a:extLst>
                    <a:ext uri="{FF2B5EF4-FFF2-40B4-BE49-F238E27FC236}">
                      <a16:creationId xmlns:a16="http://schemas.microsoft.com/office/drawing/2014/main" id="{098A7A1D-DFAC-5875-DD99-844DBEE20F3D}"/>
                    </a:ext>
                  </a:extLst>
                </p:cNvPr>
                <p:cNvSpPr/>
                <p:nvPr/>
              </p:nvSpPr>
              <p:spPr>
                <a:xfrm>
                  <a:off x="19406670" y="1739271"/>
                  <a:ext cx="320254" cy="96444"/>
                </a:xfrm>
                <a:custGeom>
                  <a:avLst/>
                  <a:gdLst>
                    <a:gd name="connsiteX0" fmla="*/ 318989 w 320254"/>
                    <a:gd name="connsiteY0" fmla="*/ 0 h 96444"/>
                    <a:gd name="connsiteX1" fmla="*/ 0 w 320254"/>
                    <a:gd name="connsiteY1" fmla="*/ 0 h 96444"/>
                    <a:gd name="connsiteX2" fmla="*/ 105064 w 320254"/>
                    <a:gd name="connsiteY2" fmla="*/ 96444 h 96444"/>
                    <a:gd name="connsiteX3" fmla="*/ 303799 w 320254"/>
                    <a:gd name="connsiteY3" fmla="*/ 96444 h 96444"/>
                    <a:gd name="connsiteX4" fmla="*/ 320255 w 320254"/>
                    <a:gd name="connsiteY4" fmla="*/ 0 h 96444"/>
                    <a:gd name="connsiteX5" fmla="*/ 318989 w 320254"/>
                    <a:gd name="connsiteY5" fmla="*/ 0 h 96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254" h="96444">
                      <a:moveTo>
                        <a:pt x="318989" y="0"/>
                      </a:moveTo>
                      <a:lnTo>
                        <a:pt x="0" y="0"/>
                      </a:lnTo>
                      <a:cubicBezTo>
                        <a:pt x="3797" y="53298"/>
                        <a:pt x="48101" y="96444"/>
                        <a:pt x="105064" y="96444"/>
                      </a:cubicBezTo>
                      <a:lnTo>
                        <a:pt x="303799" y="96444"/>
                      </a:lnTo>
                      <a:lnTo>
                        <a:pt x="320255" y="0"/>
                      </a:lnTo>
                      <a:lnTo>
                        <a:pt x="318989" y="0"/>
                      </a:lnTo>
                      <a:close/>
                    </a:path>
                  </a:pathLst>
                </a:custGeom>
                <a:solidFill>
                  <a:srgbClr val="F74020"/>
                </a:solidFill>
                <a:ln w="12654" cap="flat">
                  <a:noFill/>
                  <a:prstDash val="solid"/>
                  <a:miter/>
                </a:ln>
              </p:spPr>
              <p:txBody>
                <a:bodyPr rtlCol="0" anchor="ctr"/>
                <a:lstStyle/>
                <a:p>
                  <a:endParaRPr lang="zh-CN" altLang="en-US" sz="675"/>
                </a:p>
              </p:txBody>
            </p:sp>
            <p:sp>
              <p:nvSpPr>
                <p:cNvPr id="28" name="任意形状 27">
                  <a:extLst>
                    <a:ext uri="{FF2B5EF4-FFF2-40B4-BE49-F238E27FC236}">
                      <a16:creationId xmlns:a16="http://schemas.microsoft.com/office/drawing/2014/main" id="{46E85F5D-25BB-A4F9-1249-B0A97D9F8E9B}"/>
                    </a:ext>
                  </a:extLst>
                </p:cNvPr>
                <p:cNvSpPr/>
                <p:nvPr/>
              </p:nvSpPr>
              <p:spPr>
                <a:xfrm>
                  <a:off x="19434518" y="1512120"/>
                  <a:ext cx="111392" cy="48222"/>
                </a:xfrm>
                <a:custGeom>
                  <a:avLst/>
                  <a:gdLst>
                    <a:gd name="connsiteX0" fmla="*/ 102532 w 111392"/>
                    <a:gd name="connsiteY0" fmla="*/ 48222 h 48222"/>
                    <a:gd name="connsiteX1" fmla="*/ 111393 w 111392"/>
                    <a:gd name="connsiteY1" fmla="*/ 0 h 48222"/>
                    <a:gd name="connsiteX2" fmla="*/ 54431 w 111392"/>
                    <a:gd name="connsiteY2" fmla="*/ 0 h 48222"/>
                    <a:gd name="connsiteX3" fmla="*/ 8861 w 111392"/>
                    <a:gd name="connsiteY3" fmla="*/ 0 h 48222"/>
                    <a:gd name="connsiteX4" fmla="*/ 0 w 111392"/>
                    <a:gd name="connsiteY4" fmla="*/ 48222 h 48222"/>
                    <a:gd name="connsiteX5" fmla="*/ 45570 w 111392"/>
                    <a:gd name="connsiteY5" fmla="*/ 48222 h 48222"/>
                    <a:gd name="connsiteX6" fmla="*/ 102532 w 111392"/>
                    <a:gd name="connsiteY6" fmla="*/ 48222 h 48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392" h="48222">
                      <a:moveTo>
                        <a:pt x="102532" y="48222"/>
                      </a:moveTo>
                      <a:lnTo>
                        <a:pt x="111393" y="0"/>
                      </a:lnTo>
                      <a:lnTo>
                        <a:pt x="54431" y="0"/>
                      </a:lnTo>
                      <a:lnTo>
                        <a:pt x="8861" y="0"/>
                      </a:lnTo>
                      <a:lnTo>
                        <a:pt x="0" y="48222"/>
                      </a:lnTo>
                      <a:lnTo>
                        <a:pt x="45570" y="48222"/>
                      </a:lnTo>
                      <a:lnTo>
                        <a:pt x="102532" y="48222"/>
                      </a:lnTo>
                      <a:close/>
                    </a:path>
                  </a:pathLst>
                </a:custGeom>
                <a:solidFill>
                  <a:srgbClr val="F74020"/>
                </a:solidFill>
                <a:ln w="12654" cap="flat">
                  <a:noFill/>
                  <a:prstDash val="solid"/>
                  <a:miter/>
                </a:ln>
              </p:spPr>
              <p:txBody>
                <a:bodyPr rtlCol="0" anchor="ctr"/>
                <a:lstStyle/>
                <a:p>
                  <a:endParaRPr lang="zh-CN" altLang="en-US" sz="675"/>
                </a:p>
              </p:txBody>
            </p:sp>
            <p:sp>
              <p:nvSpPr>
                <p:cNvPr id="29" name="任意形状 28">
                  <a:extLst>
                    <a:ext uri="{FF2B5EF4-FFF2-40B4-BE49-F238E27FC236}">
                      <a16:creationId xmlns:a16="http://schemas.microsoft.com/office/drawing/2014/main" id="{1BC763A5-F749-A8B7-F11A-F16B533CC586}"/>
                    </a:ext>
                  </a:extLst>
                </p:cNvPr>
                <p:cNvSpPr/>
                <p:nvPr/>
              </p:nvSpPr>
              <p:spPr>
                <a:xfrm>
                  <a:off x="19406670" y="1654249"/>
                  <a:ext cx="115190" cy="73601"/>
                </a:xfrm>
                <a:custGeom>
                  <a:avLst/>
                  <a:gdLst>
                    <a:gd name="connsiteX0" fmla="*/ 112659 w 115190"/>
                    <a:gd name="connsiteY0" fmla="*/ 73602 h 73601"/>
                    <a:gd name="connsiteX1" fmla="*/ 106330 w 115190"/>
                    <a:gd name="connsiteY1" fmla="*/ 49491 h 73601"/>
                    <a:gd name="connsiteX2" fmla="*/ 115190 w 115190"/>
                    <a:gd name="connsiteY2" fmla="*/ 0 h 73601"/>
                    <a:gd name="connsiteX3" fmla="*/ 11392 w 115190"/>
                    <a:gd name="connsiteY3" fmla="*/ 0 h 73601"/>
                    <a:gd name="connsiteX4" fmla="*/ 1266 w 115190"/>
                    <a:gd name="connsiteY4" fmla="*/ 58374 h 73601"/>
                    <a:gd name="connsiteX5" fmla="*/ 0 w 115190"/>
                    <a:gd name="connsiteY5" fmla="*/ 73602 h 73601"/>
                    <a:gd name="connsiteX6" fmla="*/ 112659 w 115190"/>
                    <a:gd name="connsiteY6" fmla="*/ 73602 h 73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90" h="73601">
                      <a:moveTo>
                        <a:pt x="112659" y="73602"/>
                      </a:moveTo>
                      <a:cubicBezTo>
                        <a:pt x="107595" y="67257"/>
                        <a:pt x="105064" y="58374"/>
                        <a:pt x="106330" y="49491"/>
                      </a:cubicBezTo>
                      <a:lnTo>
                        <a:pt x="115190" y="0"/>
                      </a:lnTo>
                      <a:lnTo>
                        <a:pt x="11392" y="0"/>
                      </a:lnTo>
                      <a:lnTo>
                        <a:pt x="1266" y="58374"/>
                      </a:lnTo>
                      <a:cubicBezTo>
                        <a:pt x="1266" y="63450"/>
                        <a:pt x="0" y="68526"/>
                        <a:pt x="0" y="73602"/>
                      </a:cubicBezTo>
                      <a:lnTo>
                        <a:pt x="112659" y="73602"/>
                      </a:lnTo>
                      <a:close/>
                    </a:path>
                  </a:pathLst>
                </a:custGeom>
                <a:solidFill>
                  <a:srgbClr val="F74020"/>
                </a:solidFill>
                <a:ln w="12654" cap="flat">
                  <a:noFill/>
                  <a:prstDash val="solid"/>
                  <a:miter/>
                </a:ln>
              </p:spPr>
              <p:txBody>
                <a:bodyPr rtlCol="0" anchor="ctr"/>
                <a:lstStyle/>
                <a:p>
                  <a:endParaRPr lang="zh-CN" altLang="en-US" sz="675"/>
                </a:p>
              </p:txBody>
            </p:sp>
            <p:sp>
              <p:nvSpPr>
                <p:cNvPr id="30" name="任意形状 29">
                  <a:extLst>
                    <a:ext uri="{FF2B5EF4-FFF2-40B4-BE49-F238E27FC236}">
                      <a16:creationId xmlns:a16="http://schemas.microsoft.com/office/drawing/2014/main" id="{523510E2-DBA1-EBD7-4661-0603747AC91F}"/>
                    </a:ext>
                  </a:extLst>
                </p:cNvPr>
                <p:cNvSpPr/>
                <p:nvPr/>
              </p:nvSpPr>
              <p:spPr>
                <a:xfrm>
                  <a:off x="19420594" y="1579378"/>
                  <a:ext cx="113924" cy="59642"/>
                </a:xfrm>
                <a:custGeom>
                  <a:avLst/>
                  <a:gdLst>
                    <a:gd name="connsiteX0" fmla="*/ 102532 w 113924"/>
                    <a:gd name="connsiteY0" fmla="*/ 59643 h 59642"/>
                    <a:gd name="connsiteX1" fmla="*/ 113925 w 113924"/>
                    <a:gd name="connsiteY1" fmla="*/ 0 h 59642"/>
                    <a:gd name="connsiteX2" fmla="*/ 58228 w 113924"/>
                    <a:gd name="connsiteY2" fmla="*/ 0 h 59642"/>
                    <a:gd name="connsiteX3" fmla="*/ 11392 w 113924"/>
                    <a:gd name="connsiteY3" fmla="*/ 0 h 59642"/>
                    <a:gd name="connsiteX4" fmla="*/ 0 w 113924"/>
                    <a:gd name="connsiteY4" fmla="*/ 59643 h 59642"/>
                    <a:gd name="connsiteX5" fmla="*/ 46836 w 113924"/>
                    <a:gd name="connsiteY5" fmla="*/ 59643 h 59642"/>
                    <a:gd name="connsiteX6" fmla="*/ 102532 w 113924"/>
                    <a:gd name="connsiteY6" fmla="*/ 59643 h 5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924" h="59642">
                      <a:moveTo>
                        <a:pt x="102532" y="59643"/>
                      </a:moveTo>
                      <a:lnTo>
                        <a:pt x="113925" y="0"/>
                      </a:lnTo>
                      <a:lnTo>
                        <a:pt x="58228" y="0"/>
                      </a:lnTo>
                      <a:lnTo>
                        <a:pt x="11392" y="0"/>
                      </a:lnTo>
                      <a:lnTo>
                        <a:pt x="0" y="59643"/>
                      </a:lnTo>
                      <a:lnTo>
                        <a:pt x="46836" y="59643"/>
                      </a:lnTo>
                      <a:lnTo>
                        <a:pt x="102532" y="59643"/>
                      </a:lnTo>
                      <a:close/>
                    </a:path>
                  </a:pathLst>
                </a:custGeom>
                <a:solidFill>
                  <a:srgbClr val="F74020"/>
                </a:solidFill>
                <a:ln w="12654" cap="flat">
                  <a:noFill/>
                  <a:prstDash val="solid"/>
                  <a:miter/>
                </a:ln>
              </p:spPr>
              <p:txBody>
                <a:bodyPr rtlCol="0" anchor="ctr"/>
                <a:lstStyle/>
                <a:p>
                  <a:endParaRPr lang="zh-CN" altLang="en-US" sz="675"/>
                </a:p>
              </p:txBody>
            </p:sp>
            <p:sp>
              <p:nvSpPr>
                <p:cNvPr id="31" name="任意形状 30">
                  <a:extLst>
                    <a:ext uri="{FF2B5EF4-FFF2-40B4-BE49-F238E27FC236}">
                      <a16:creationId xmlns:a16="http://schemas.microsoft.com/office/drawing/2014/main" id="{63217052-3314-AE9E-9728-9198BD0A8E2D}"/>
                    </a:ext>
                  </a:extLst>
                </p:cNvPr>
                <p:cNvSpPr/>
                <p:nvPr/>
              </p:nvSpPr>
              <p:spPr>
                <a:xfrm>
                  <a:off x="19445910" y="1461360"/>
                  <a:ext cx="137975" cy="32994"/>
                </a:xfrm>
                <a:custGeom>
                  <a:avLst/>
                  <a:gdLst>
                    <a:gd name="connsiteX0" fmla="*/ 103798 w 137975"/>
                    <a:gd name="connsiteY0" fmla="*/ 32994 h 32994"/>
                    <a:gd name="connsiteX1" fmla="*/ 137975 w 137975"/>
                    <a:gd name="connsiteY1" fmla="*/ 0 h 32994"/>
                    <a:gd name="connsiteX2" fmla="*/ 6329 w 137975"/>
                    <a:gd name="connsiteY2" fmla="*/ 0 h 32994"/>
                    <a:gd name="connsiteX3" fmla="*/ 6329 w 137975"/>
                    <a:gd name="connsiteY3" fmla="*/ 0 h 32994"/>
                    <a:gd name="connsiteX4" fmla="*/ 0 w 137975"/>
                    <a:gd name="connsiteY4" fmla="*/ 32994 h 32994"/>
                    <a:gd name="connsiteX5" fmla="*/ 103798 w 137975"/>
                    <a:gd name="connsiteY5" fmla="*/ 32994 h 32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975" h="32994">
                      <a:moveTo>
                        <a:pt x="103798" y="32994"/>
                      </a:moveTo>
                      <a:cubicBezTo>
                        <a:pt x="107595" y="16497"/>
                        <a:pt x="121520" y="3807"/>
                        <a:pt x="137975" y="0"/>
                      </a:cubicBezTo>
                      <a:lnTo>
                        <a:pt x="6329" y="0"/>
                      </a:lnTo>
                      <a:cubicBezTo>
                        <a:pt x="6329" y="0"/>
                        <a:pt x="6329" y="0"/>
                        <a:pt x="6329" y="0"/>
                      </a:cubicBezTo>
                      <a:lnTo>
                        <a:pt x="0" y="32994"/>
                      </a:lnTo>
                      <a:lnTo>
                        <a:pt x="103798" y="32994"/>
                      </a:lnTo>
                      <a:close/>
                    </a:path>
                  </a:pathLst>
                </a:custGeom>
                <a:solidFill>
                  <a:srgbClr val="F74020"/>
                </a:solidFill>
                <a:ln w="12654" cap="flat">
                  <a:noFill/>
                  <a:prstDash val="solid"/>
                  <a:miter/>
                </a:ln>
              </p:spPr>
              <p:txBody>
                <a:bodyPr rtlCol="0" anchor="ctr"/>
                <a:lstStyle/>
                <a:p>
                  <a:endParaRPr lang="zh-CN" altLang="en-US" sz="675"/>
                </a:p>
              </p:txBody>
            </p:sp>
            <p:sp>
              <p:nvSpPr>
                <p:cNvPr id="32" name="任意形状 31">
                  <a:extLst>
                    <a:ext uri="{FF2B5EF4-FFF2-40B4-BE49-F238E27FC236}">
                      <a16:creationId xmlns:a16="http://schemas.microsoft.com/office/drawing/2014/main" id="{187B0422-E519-3BAD-EC1B-5F887826E448}"/>
                    </a:ext>
                  </a:extLst>
                </p:cNvPr>
                <p:cNvSpPr/>
                <p:nvPr/>
              </p:nvSpPr>
              <p:spPr>
                <a:xfrm>
                  <a:off x="19504138" y="1362378"/>
                  <a:ext cx="635446" cy="20303"/>
                </a:xfrm>
                <a:custGeom>
                  <a:avLst/>
                  <a:gdLst>
                    <a:gd name="connsiteX0" fmla="*/ 286077 w 635446"/>
                    <a:gd name="connsiteY0" fmla="*/ 20304 h 20303"/>
                    <a:gd name="connsiteX1" fmla="*/ 0 w 635446"/>
                    <a:gd name="connsiteY1" fmla="*/ 20304 h 20303"/>
                    <a:gd name="connsiteX2" fmla="*/ 67089 w 635446"/>
                    <a:gd name="connsiteY2" fmla="*/ 0 h 20303"/>
                    <a:gd name="connsiteX3" fmla="*/ 568357 w 635446"/>
                    <a:gd name="connsiteY3" fmla="*/ 0 h 20303"/>
                    <a:gd name="connsiteX4" fmla="*/ 635446 w 635446"/>
                    <a:gd name="connsiteY4" fmla="*/ 20304 h 20303"/>
                    <a:gd name="connsiteX5" fmla="*/ 286077 w 635446"/>
                    <a:gd name="connsiteY5" fmla="*/ 20304 h 20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5446" h="20303">
                      <a:moveTo>
                        <a:pt x="286077" y="20304"/>
                      </a:moveTo>
                      <a:lnTo>
                        <a:pt x="0" y="20304"/>
                      </a:lnTo>
                      <a:cubicBezTo>
                        <a:pt x="18987" y="7614"/>
                        <a:pt x="41772" y="0"/>
                        <a:pt x="67089" y="0"/>
                      </a:cubicBezTo>
                      <a:lnTo>
                        <a:pt x="568357" y="0"/>
                      </a:lnTo>
                      <a:cubicBezTo>
                        <a:pt x="593674" y="0"/>
                        <a:pt x="616459" y="7614"/>
                        <a:pt x="635446" y="20304"/>
                      </a:cubicBezTo>
                      <a:lnTo>
                        <a:pt x="286077" y="20304"/>
                      </a:lnTo>
                      <a:close/>
                    </a:path>
                  </a:pathLst>
                </a:custGeom>
                <a:solidFill>
                  <a:srgbClr val="F74020"/>
                </a:solidFill>
                <a:ln w="12654" cap="flat">
                  <a:noFill/>
                  <a:prstDash val="solid"/>
                  <a:miter/>
                </a:ln>
              </p:spPr>
              <p:txBody>
                <a:bodyPr rtlCol="0" anchor="ctr"/>
                <a:lstStyle/>
                <a:p>
                  <a:endParaRPr lang="zh-CN" altLang="en-US" sz="675"/>
                </a:p>
              </p:txBody>
            </p:sp>
            <p:sp>
              <p:nvSpPr>
                <p:cNvPr id="33" name="任意形状 32">
                  <a:extLst>
                    <a:ext uri="{FF2B5EF4-FFF2-40B4-BE49-F238E27FC236}">
                      <a16:creationId xmlns:a16="http://schemas.microsoft.com/office/drawing/2014/main" id="{D99D14BE-C586-A9CC-5A7A-60C9A68DCC97}"/>
                    </a:ext>
                  </a:extLst>
                </p:cNvPr>
                <p:cNvSpPr/>
                <p:nvPr/>
              </p:nvSpPr>
              <p:spPr>
                <a:xfrm>
                  <a:off x="19763633" y="1740541"/>
                  <a:ext cx="769623" cy="97712"/>
                </a:xfrm>
                <a:custGeom>
                  <a:avLst/>
                  <a:gdLst>
                    <a:gd name="connsiteX0" fmla="*/ 267090 w 769623"/>
                    <a:gd name="connsiteY0" fmla="*/ 96444 h 97712"/>
                    <a:gd name="connsiteX1" fmla="*/ 0 w 769623"/>
                    <a:gd name="connsiteY1" fmla="*/ 96444 h 97712"/>
                    <a:gd name="connsiteX2" fmla="*/ 17722 w 769623"/>
                    <a:gd name="connsiteY2" fmla="*/ 0 h 97712"/>
                    <a:gd name="connsiteX3" fmla="*/ 769624 w 769623"/>
                    <a:gd name="connsiteY3" fmla="*/ 0 h 97712"/>
                    <a:gd name="connsiteX4" fmla="*/ 765826 w 769623"/>
                    <a:gd name="connsiteY4" fmla="*/ 22842 h 97712"/>
                    <a:gd name="connsiteX5" fmla="*/ 677218 w 769623"/>
                    <a:gd name="connsiteY5" fmla="*/ 97713 h 97712"/>
                    <a:gd name="connsiteX6" fmla="*/ 267090 w 769623"/>
                    <a:gd name="connsiteY6" fmla="*/ 97713 h 9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9623" h="97712">
                      <a:moveTo>
                        <a:pt x="267090" y="96444"/>
                      </a:moveTo>
                      <a:lnTo>
                        <a:pt x="0" y="96444"/>
                      </a:lnTo>
                      <a:lnTo>
                        <a:pt x="17722" y="0"/>
                      </a:lnTo>
                      <a:lnTo>
                        <a:pt x="769624" y="0"/>
                      </a:lnTo>
                      <a:cubicBezTo>
                        <a:pt x="767092" y="12690"/>
                        <a:pt x="765826" y="22842"/>
                        <a:pt x="765826" y="22842"/>
                      </a:cubicBezTo>
                      <a:cubicBezTo>
                        <a:pt x="758231" y="65988"/>
                        <a:pt x="720257" y="97713"/>
                        <a:pt x="677218" y="97713"/>
                      </a:cubicBezTo>
                      <a:lnTo>
                        <a:pt x="267090" y="97713"/>
                      </a:lnTo>
                      <a:close/>
                    </a:path>
                  </a:pathLst>
                </a:custGeom>
                <a:solidFill>
                  <a:srgbClr val="F74020"/>
                </a:solidFill>
                <a:ln w="12654" cap="flat">
                  <a:noFill/>
                  <a:prstDash val="solid"/>
                  <a:miter/>
                </a:ln>
              </p:spPr>
              <p:txBody>
                <a:bodyPr rtlCol="0" anchor="ctr"/>
                <a:lstStyle/>
                <a:p>
                  <a:endParaRPr lang="zh-CN" altLang="en-US" sz="675"/>
                </a:p>
              </p:txBody>
            </p:sp>
            <p:sp>
              <p:nvSpPr>
                <p:cNvPr id="34" name="任意形状 33">
                  <a:extLst>
                    <a:ext uri="{FF2B5EF4-FFF2-40B4-BE49-F238E27FC236}">
                      <a16:creationId xmlns:a16="http://schemas.microsoft.com/office/drawing/2014/main" id="{D82814B8-8718-1E1C-F09C-E6590BFC2A92}"/>
                    </a:ext>
                  </a:extLst>
                </p:cNvPr>
                <p:cNvSpPr/>
                <p:nvPr/>
              </p:nvSpPr>
              <p:spPr>
                <a:xfrm>
                  <a:off x="19813001" y="1512120"/>
                  <a:ext cx="110127" cy="48222"/>
                </a:xfrm>
                <a:custGeom>
                  <a:avLst/>
                  <a:gdLst>
                    <a:gd name="connsiteX0" fmla="*/ 44304 w 110127"/>
                    <a:gd name="connsiteY0" fmla="*/ 48222 h 48222"/>
                    <a:gd name="connsiteX1" fmla="*/ 102532 w 110127"/>
                    <a:gd name="connsiteY1" fmla="*/ 48222 h 48222"/>
                    <a:gd name="connsiteX2" fmla="*/ 110127 w 110127"/>
                    <a:gd name="connsiteY2" fmla="*/ 0 h 48222"/>
                    <a:gd name="connsiteX3" fmla="*/ 53165 w 110127"/>
                    <a:gd name="connsiteY3" fmla="*/ 0 h 48222"/>
                    <a:gd name="connsiteX4" fmla="*/ 7595 w 110127"/>
                    <a:gd name="connsiteY4" fmla="*/ 0 h 48222"/>
                    <a:gd name="connsiteX5" fmla="*/ 0 w 110127"/>
                    <a:gd name="connsiteY5" fmla="*/ 48222 h 48222"/>
                    <a:gd name="connsiteX6" fmla="*/ 44304 w 110127"/>
                    <a:gd name="connsiteY6" fmla="*/ 48222 h 48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127" h="48222">
                      <a:moveTo>
                        <a:pt x="44304" y="48222"/>
                      </a:moveTo>
                      <a:lnTo>
                        <a:pt x="102532" y="48222"/>
                      </a:lnTo>
                      <a:lnTo>
                        <a:pt x="110127" y="0"/>
                      </a:lnTo>
                      <a:lnTo>
                        <a:pt x="53165" y="0"/>
                      </a:lnTo>
                      <a:lnTo>
                        <a:pt x="7595" y="0"/>
                      </a:lnTo>
                      <a:lnTo>
                        <a:pt x="0" y="48222"/>
                      </a:lnTo>
                      <a:lnTo>
                        <a:pt x="44304" y="48222"/>
                      </a:lnTo>
                      <a:close/>
                    </a:path>
                  </a:pathLst>
                </a:custGeom>
                <a:solidFill>
                  <a:srgbClr val="F74020"/>
                </a:solidFill>
                <a:ln w="12654" cap="flat">
                  <a:noFill/>
                  <a:prstDash val="solid"/>
                  <a:miter/>
                </a:ln>
              </p:spPr>
              <p:txBody>
                <a:bodyPr rtlCol="0" anchor="ctr"/>
                <a:lstStyle/>
                <a:p>
                  <a:endParaRPr lang="zh-CN" altLang="en-US" sz="675"/>
                </a:p>
              </p:txBody>
            </p:sp>
            <p:sp>
              <p:nvSpPr>
                <p:cNvPr id="35" name="任意形状 34">
                  <a:extLst>
                    <a:ext uri="{FF2B5EF4-FFF2-40B4-BE49-F238E27FC236}">
                      <a16:creationId xmlns:a16="http://schemas.microsoft.com/office/drawing/2014/main" id="{AAF03C97-0AB4-3CB6-5E08-DAFEE5B86A49}"/>
                    </a:ext>
                  </a:extLst>
                </p:cNvPr>
                <p:cNvSpPr/>
                <p:nvPr/>
              </p:nvSpPr>
              <p:spPr>
                <a:xfrm>
                  <a:off x="20077559" y="1512120"/>
                  <a:ext cx="111392" cy="48222"/>
                </a:xfrm>
                <a:custGeom>
                  <a:avLst/>
                  <a:gdLst>
                    <a:gd name="connsiteX0" fmla="*/ 54431 w 111392"/>
                    <a:gd name="connsiteY0" fmla="*/ 0 h 48222"/>
                    <a:gd name="connsiteX1" fmla="*/ 8861 w 111392"/>
                    <a:gd name="connsiteY1" fmla="*/ 0 h 48222"/>
                    <a:gd name="connsiteX2" fmla="*/ 0 w 111392"/>
                    <a:gd name="connsiteY2" fmla="*/ 48222 h 48222"/>
                    <a:gd name="connsiteX3" fmla="*/ 45570 w 111392"/>
                    <a:gd name="connsiteY3" fmla="*/ 48222 h 48222"/>
                    <a:gd name="connsiteX4" fmla="*/ 102532 w 111392"/>
                    <a:gd name="connsiteY4" fmla="*/ 48222 h 48222"/>
                    <a:gd name="connsiteX5" fmla="*/ 111393 w 111392"/>
                    <a:gd name="connsiteY5" fmla="*/ 0 h 48222"/>
                    <a:gd name="connsiteX6" fmla="*/ 100001 w 111392"/>
                    <a:gd name="connsiteY6" fmla="*/ 0 h 48222"/>
                    <a:gd name="connsiteX7" fmla="*/ 54431 w 111392"/>
                    <a:gd name="connsiteY7" fmla="*/ 0 h 48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392" h="48222">
                      <a:moveTo>
                        <a:pt x="54431" y="0"/>
                      </a:moveTo>
                      <a:lnTo>
                        <a:pt x="8861" y="0"/>
                      </a:lnTo>
                      <a:lnTo>
                        <a:pt x="0" y="48222"/>
                      </a:lnTo>
                      <a:lnTo>
                        <a:pt x="45570" y="48222"/>
                      </a:lnTo>
                      <a:lnTo>
                        <a:pt x="102532" y="48222"/>
                      </a:lnTo>
                      <a:lnTo>
                        <a:pt x="111393" y="0"/>
                      </a:lnTo>
                      <a:lnTo>
                        <a:pt x="100001" y="0"/>
                      </a:lnTo>
                      <a:lnTo>
                        <a:pt x="54431" y="0"/>
                      </a:lnTo>
                      <a:close/>
                    </a:path>
                  </a:pathLst>
                </a:custGeom>
                <a:solidFill>
                  <a:srgbClr val="F74020"/>
                </a:solidFill>
                <a:ln w="12654" cap="flat">
                  <a:noFill/>
                  <a:prstDash val="solid"/>
                  <a:miter/>
                </a:ln>
              </p:spPr>
              <p:txBody>
                <a:bodyPr rtlCol="0" anchor="ctr"/>
                <a:lstStyle/>
                <a:p>
                  <a:endParaRPr lang="zh-CN" altLang="en-US" sz="675"/>
                </a:p>
              </p:txBody>
            </p:sp>
            <p:sp>
              <p:nvSpPr>
                <p:cNvPr id="36" name="任意形状 35">
                  <a:extLst>
                    <a:ext uri="{FF2B5EF4-FFF2-40B4-BE49-F238E27FC236}">
                      <a16:creationId xmlns:a16="http://schemas.microsoft.com/office/drawing/2014/main" id="{29AB1693-9E44-2877-9408-956D8AAA2F17}"/>
                    </a:ext>
                  </a:extLst>
                </p:cNvPr>
                <p:cNvSpPr/>
                <p:nvPr/>
              </p:nvSpPr>
              <p:spPr>
                <a:xfrm>
                  <a:off x="19782621" y="1654249"/>
                  <a:ext cx="115190" cy="73601"/>
                </a:xfrm>
                <a:custGeom>
                  <a:avLst/>
                  <a:gdLst>
                    <a:gd name="connsiteX0" fmla="*/ 60760 w 115190"/>
                    <a:gd name="connsiteY0" fmla="*/ 0 h 73601"/>
                    <a:gd name="connsiteX1" fmla="*/ 13924 w 115190"/>
                    <a:gd name="connsiteY1" fmla="*/ 0 h 73601"/>
                    <a:gd name="connsiteX2" fmla="*/ 0 w 115190"/>
                    <a:gd name="connsiteY2" fmla="*/ 73602 h 73601"/>
                    <a:gd name="connsiteX3" fmla="*/ 46836 w 115190"/>
                    <a:gd name="connsiteY3" fmla="*/ 73602 h 73601"/>
                    <a:gd name="connsiteX4" fmla="*/ 102532 w 115190"/>
                    <a:gd name="connsiteY4" fmla="*/ 73602 h 73601"/>
                    <a:gd name="connsiteX5" fmla="*/ 115190 w 115190"/>
                    <a:gd name="connsiteY5" fmla="*/ 0 h 73601"/>
                    <a:gd name="connsiteX6" fmla="*/ 60760 w 115190"/>
                    <a:gd name="connsiteY6" fmla="*/ 0 h 73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90" h="73601">
                      <a:moveTo>
                        <a:pt x="60760" y="0"/>
                      </a:moveTo>
                      <a:lnTo>
                        <a:pt x="13924" y="0"/>
                      </a:lnTo>
                      <a:lnTo>
                        <a:pt x="0" y="73602"/>
                      </a:lnTo>
                      <a:lnTo>
                        <a:pt x="46836" y="73602"/>
                      </a:lnTo>
                      <a:lnTo>
                        <a:pt x="102532" y="73602"/>
                      </a:lnTo>
                      <a:lnTo>
                        <a:pt x="115190" y="0"/>
                      </a:lnTo>
                      <a:lnTo>
                        <a:pt x="60760" y="0"/>
                      </a:lnTo>
                      <a:close/>
                    </a:path>
                  </a:pathLst>
                </a:custGeom>
                <a:solidFill>
                  <a:srgbClr val="F74020"/>
                </a:solidFill>
                <a:ln w="12654" cap="flat">
                  <a:noFill/>
                  <a:prstDash val="solid"/>
                  <a:miter/>
                </a:ln>
              </p:spPr>
              <p:txBody>
                <a:bodyPr rtlCol="0" anchor="ctr"/>
                <a:lstStyle/>
                <a:p>
                  <a:endParaRPr lang="zh-CN" altLang="en-US" sz="675"/>
                </a:p>
              </p:txBody>
            </p:sp>
            <p:sp>
              <p:nvSpPr>
                <p:cNvPr id="37" name="任意形状 36">
                  <a:extLst>
                    <a:ext uri="{FF2B5EF4-FFF2-40B4-BE49-F238E27FC236}">
                      <a16:creationId xmlns:a16="http://schemas.microsoft.com/office/drawing/2014/main" id="{F2E05665-E960-66A6-994B-9550C9B8EC81}"/>
                    </a:ext>
                  </a:extLst>
                </p:cNvPr>
                <p:cNvSpPr/>
                <p:nvPr/>
              </p:nvSpPr>
              <p:spPr>
                <a:xfrm>
                  <a:off x="20037052" y="1654249"/>
                  <a:ext cx="125317" cy="74870"/>
                </a:xfrm>
                <a:custGeom>
                  <a:avLst/>
                  <a:gdLst>
                    <a:gd name="connsiteX0" fmla="*/ 24051 w 125317"/>
                    <a:gd name="connsiteY0" fmla="*/ 0 h 74870"/>
                    <a:gd name="connsiteX1" fmla="*/ 15190 w 125317"/>
                    <a:gd name="connsiteY1" fmla="*/ 48222 h 74870"/>
                    <a:gd name="connsiteX2" fmla="*/ 0 w 125317"/>
                    <a:gd name="connsiteY2" fmla="*/ 74871 h 74870"/>
                    <a:gd name="connsiteX3" fmla="*/ 112659 w 125317"/>
                    <a:gd name="connsiteY3" fmla="*/ 74871 h 74870"/>
                    <a:gd name="connsiteX4" fmla="*/ 125317 w 125317"/>
                    <a:gd name="connsiteY4" fmla="*/ 0 h 74870"/>
                    <a:gd name="connsiteX5" fmla="*/ 22785 w 125317"/>
                    <a:gd name="connsiteY5" fmla="*/ 0 h 74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317" h="74870">
                      <a:moveTo>
                        <a:pt x="24051" y="0"/>
                      </a:moveTo>
                      <a:lnTo>
                        <a:pt x="15190" y="48222"/>
                      </a:lnTo>
                      <a:cubicBezTo>
                        <a:pt x="13924" y="58374"/>
                        <a:pt x="7595" y="68526"/>
                        <a:pt x="0" y="74871"/>
                      </a:cubicBezTo>
                      <a:lnTo>
                        <a:pt x="112659" y="74871"/>
                      </a:lnTo>
                      <a:lnTo>
                        <a:pt x="125317" y="0"/>
                      </a:lnTo>
                      <a:lnTo>
                        <a:pt x="22785" y="0"/>
                      </a:lnTo>
                      <a:close/>
                    </a:path>
                  </a:pathLst>
                </a:custGeom>
                <a:solidFill>
                  <a:srgbClr val="F74020"/>
                </a:solidFill>
                <a:ln w="12654" cap="flat">
                  <a:noFill/>
                  <a:prstDash val="solid"/>
                  <a:miter/>
                </a:ln>
              </p:spPr>
              <p:txBody>
                <a:bodyPr rtlCol="0" anchor="ctr"/>
                <a:lstStyle/>
                <a:p>
                  <a:endParaRPr lang="zh-CN" altLang="en-US" sz="675"/>
                </a:p>
              </p:txBody>
            </p:sp>
            <p:sp>
              <p:nvSpPr>
                <p:cNvPr id="38" name="任意形状 37">
                  <a:extLst>
                    <a:ext uri="{FF2B5EF4-FFF2-40B4-BE49-F238E27FC236}">
                      <a16:creationId xmlns:a16="http://schemas.microsoft.com/office/drawing/2014/main" id="{E060264D-C692-AF5C-8A8E-08FD1D7C1256}"/>
                    </a:ext>
                  </a:extLst>
                </p:cNvPr>
                <p:cNvSpPr/>
                <p:nvPr/>
              </p:nvSpPr>
              <p:spPr>
                <a:xfrm>
                  <a:off x="19799076" y="1579378"/>
                  <a:ext cx="112658" cy="59642"/>
                </a:xfrm>
                <a:custGeom>
                  <a:avLst/>
                  <a:gdLst>
                    <a:gd name="connsiteX0" fmla="*/ 45570 w 112658"/>
                    <a:gd name="connsiteY0" fmla="*/ 59643 h 59642"/>
                    <a:gd name="connsiteX1" fmla="*/ 102532 w 112658"/>
                    <a:gd name="connsiteY1" fmla="*/ 59643 h 59642"/>
                    <a:gd name="connsiteX2" fmla="*/ 112659 w 112658"/>
                    <a:gd name="connsiteY2" fmla="*/ 0 h 59642"/>
                    <a:gd name="connsiteX3" fmla="*/ 56962 w 112658"/>
                    <a:gd name="connsiteY3" fmla="*/ 0 h 59642"/>
                    <a:gd name="connsiteX4" fmla="*/ 10127 w 112658"/>
                    <a:gd name="connsiteY4" fmla="*/ 0 h 59642"/>
                    <a:gd name="connsiteX5" fmla="*/ 2532 w 112658"/>
                    <a:gd name="connsiteY5" fmla="*/ 45684 h 59642"/>
                    <a:gd name="connsiteX6" fmla="*/ 0 w 112658"/>
                    <a:gd name="connsiteY6" fmla="*/ 59643 h 59642"/>
                    <a:gd name="connsiteX7" fmla="*/ 45570 w 112658"/>
                    <a:gd name="connsiteY7" fmla="*/ 59643 h 5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58" h="59642">
                      <a:moveTo>
                        <a:pt x="45570" y="59643"/>
                      </a:moveTo>
                      <a:lnTo>
                        <a:pt x="102532" y="59643"/>
                      </a:lnTo>
                      <a:lnTo>
                        <a:pt x="112659" y="0"/>
                      </a:lnTo>
                      <a:lnTo>
                        <a:pt x="56962" y="0"/>
                      </a:lnTo>
                      <a:lnTo>
                        <a:pt x="10127" y="0"/>
                      </a:lnTo>
                      <a:lnTo>
                        <a:pt x="2532" y="45684"/>
                      </a:lnTo>
                      <a:lnTo>
                        <a:pt x="0" y="59643"/>
                      </a:lnTo>
                      <a:lnTo>
                        <a:pt x="45570" y="59643"/>
                      </a:lnTo>
                      <a:close/>
                    </a:path>
                  </a:pathLst>
                </a:custGeom>
                <a:solidFill>
                  <a:srgbClr val="F74020"/>
                </a:solidFill>
                <a:ln w="12654" cap="flat">
                  <a:noFill/>
                  <a:prstDash val="solid"/>
                  <a:miter/>
                </a:ln>
              </p:spPr>
              <p:txBody>
                <a:bodyPr rtlCol="0" anchor="ctr"/>
                <a:lstStyle/>
                <a:p>
                  <a:endParaRPr lang="zh-CN" altLang="en-US" sz="675"/>
                </a:p>
              </p:txBody>
            </p:sp>
            <p:sp>
              <p:nvSpPr>
                <p:cNvPr id="39" name="任意形状 38">
                  <a:extLst>
                    <a:ext uri="{FF2B5EF4-FFF2-40B4-BE49-F238E27FC236}">
                      <a16:creationId xmlns:a16="http://schemas.microsoft.com/office/drawing/2014/main" id="{3BE0CAEE-F65E-C0BD-FEA7-3EE972E1EBA6}"/>
                    </a:ext>
                  </a:extLst>
                </p:cNvPr>
                <p:cNvSpPr/>
                <p:nvPr/>
              </p:nvSpPr>
              <p:spPr>
                <a:xfrm>
                  <a:off x="20063635" y="1579378"/>
                  <a:ext cx="113924" cy="59642"/>
                </a:xfrm>
                <a:custGeom>
                  <a:avLst/>
                  <a:gdLst>
                    <a:gd name="connsiteX0" fmla="*/ 11392 w 113924"/>
                    <a:gd name="connsiteY0" fmla="*/ 0 h 59642"/>
                    <a:gd name="connsiteX1" fmla="*/ 0 w 113924"/>
                    <a:gd name="connsiteY1" fmla="*/ 59643 h 59642"/>
                    <a:gd name="connsiteX2" fmla="*/ 46836 w 113924"/>
                    <a:gd name="connsiteY2" fmla="*/ 59643 h 59642"/>
                    <a:gd name="connsiteX3" fmla="*/ 102532 w 113924"/>
                    <a:gd name="connsiteY3" fmla="*/ 59643 h 59642"/>
                    <a:gd name="connsiteX4" fmla="*/ 113925 w 113924"/>
                    <a:gd name="connsiteY4" fmla="*/ 0 h 59642"/>
                    <a:gd name="connsiteX5" fmla="*/ 56962 w 113924"/>
                    <a:gd name="connsiteY5" fmla="*/ 0 h 59642"/>
                    <a:gd name="connsiteX6" fmla="*/ 11392 w 113924"/>
                    <a:gd name="connsiteY6" fmla="*/ 0 h 5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924" h="59642">
                      <a:moveTo>
                        <a:pt x="11392" y="0"/>
                      </a:moveTo>
                      <a:lnTo>
                        <a:pt x="0" y="59643"/>
                      </a:lnTo>
                      <a:lnTo>
                        <a:pt x="46836" y="59643"/>
                      </a:lnTo>
                      <a:lnTo>
                        <a:pt x="102532" y="59643"/>
                      </a:lnTo>
                      <a:lnTo>
                        <a:pt x="113925" y="0"/>
                      </a:lnTo>
                      <a:lnTo>
                        <a:pt x="56962" y="0"/>
                      </a:lnTo>
                      <a:lnTo>
                        <a:pt x="11392" y="0"/>
                      </a:lnTo>
                      <a:close/>
                    </a:path>
                  </a:pathLst>
                </a:custGeom>
                <a:solidFill>
                  <a:srgbClr val="F74020"/>
                </a:solidFill>
                <a:ln w="12654" cap="flat">
                  <a:noFill/>
                  <a:prstDash val="solid"/>
                  <a:miter/>
                </a:ln>
              </p:spPr>
              <p:txBody>
                <a:bodyPr rtlCol="0" anchor="ctr"/>
                <a:lstStyle/>
                <a:p>
                  <a:endParaRPr lang="zh-CN" altLang="en-US" sz="675"/>
                </a:p>
              </p:txBody>
            </p:sp>
            <p:sp>
              <p:nvSpPr>
                <p:cNvPr id="40" name="任意形状 39">
                  <a:extLst>
                    <a:ext uri="{FF2B5EF4-FFF2-40B4-BE49-F238E27FC236}">
                      <a16:creationId xmlns:a16="http://schemas.microsoft.com/office/drawing/2014/main" id="{7CDCC3FC-34C7-149A-DD4B-57013B65466D}"/>
                    </a:ext>
                  </a:extLst>
                </p:cNvPr>
                <p:cNvSpPr/>
                <p:nvPr/>
              </p:nvSpPr>
              <p:spPr>
                <a:xfrm>
                  <a:off x="19824393" y="1460092"/>
                  <a:ext cx="108861" cy="34262"/>
                </a:xfrm>
                <a:custGeom>
                  <a:avLst/>
                  <a:gdLst>
                    <a:gd name="connsiteX0" fmla="*/ 102532 w 108861"/>
                    <a:gd name="connsiteY0" fmla="*/ 34263 h 34262"/>
                    <a:gd name="connsiteX1" fmla="*/ 108861 w 108861"/>
                    <a:gd name="connsiteY1" fmla="*/ 0 h 34262"/>
                    <a:gd name="connsiteX2" fmla="*/ 6329 w 108861"/>
                    <a:gd name="connsiteY2" fmla="*/ 0 h 34262"/>
                    <a:gd name="connsiteX3" fmla="*/ 0 w 108861"/>
                    <a:gd name="connsiteY3" fmla="*/ 34263 h 34262"/>
                    <a:gd name="connsiteX4" fmla="*/ 44304 w 108861"/>
                    <a:gd name="connsiteY4" fmla="*/ 34263 h 34262"/>
                    <a:gd name="connsiteX5" fmla="*/ 102532 w 108861"/>
                    <a:gd name="connsiteY5" fmla="*/ 34263 h 34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861" h="34262">
                      <a:moveTo>
                        <a:pt x="102532" y="34263"/>
                      </a:moveTo>
                      <a:lnTo>
                        <a:pt x="108861" y="0"/>
                      </a:lnTo>
                      <a:lnTo>
                        <a:pt x="6329" y="0"/>
                      </a:lnTo>
                      <a:lnTo>
                        <a:pt x="0" y="34263"/>
                      </a:lnTo>
                      <a:lnTo>
                        <a:pt x="44304" y="34263"/>
                      </a:lnTo>
                      <a:lnTo>
                        <a:pt x="102532" y="34263"/>
                      </a:lnTo>
                      <a:close/>
                    </a:path>
                  </a:pathLst>
                </a:custGeom>
                <a:solidFill>
                  <a:srgbClr val="F74020"/>
                </a:solidFill>
                <a:ln w="12654" cap="flat">
                  <a:noFill/>
                  <a:prstDash val="solid"/>
                  <a:miter/>
                </a:ln>
              </p:spPr>
              <p:txBody>
                <a:bodyPr rtlCol="0" anchor="ctr"/>
                <a:lstStyle/>
                <a:p>
                  <a:endParaRPr lang="zh-CN" altLang="en-US" sz="675"/>
                </a:p>
              </p:txBody>
            </p:sp>
            <p:sp>
              <p:nvSpPr>
                <p:cNvPr id="41" name="任意形状 40">
                  <a:extLst>
                    <a:ext uri="{FF2B5EF4-FFF2-40B4-BE49-F238E27FC236}">
                      <a16:creationId xmlns:a16="http://schemas.microsoft.com/office/drawing/2014/main" id="{8B084962-242D-CF0B-9D54-B65EA67713FF}"/>
                    </a:ext>
                  </a:extLst>
                </p:cNvPr>
                <p:cNvSpPr/>
                <p:nvPr/>
              </p:nvSpPr>
              <p:spPr>
                <a:xfrm>
                  <a:off x="20052242" y="1460092"/>
                  <a:ext cx="140506" cy="32993"/>
                </a:xfrm>
                <a:custGeom>
                  <a:avLst/>
                  <a:gdLst>
                    <a:gd name="connsiteX0" fmla="*/ 84811 w 140506"/>
                    <a:gd name="connsiteY0" fmla="*/ 0 h 32993"/>
                    <a:gd name="connsiteX1" fmla="*/ 0 w 140506"/>
                    <a:gd name="connsiteY1" fmla="*/ 0 h 32993"/>
                    <a:gd name="connsiteX2" fmla="*/ 34177 w 140506"/>
                    <a:gd name="connsiteY2" fmla="*/ 32994 h 32993"/>
                    <a:gd name="connsiteX3" fmla="*/ 140507 w 140506"/>
                    <a:gd name="connsiteY3" fmla="*/ 32994 h 32993"/>
                    <a:gd name="connsiteX4" fmla="*/ 139241 w 140506"/>
                    <a:gd name="connsiteY4" fmla="*/ 0 h 32993"/>
                    <a:gd name="connsiteX5" fmla="*/ 86076 w 140506"/>
                    <a:gd name="connsiteY5" fmla="*/ 0 h 32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506" h="32993">
                      <a:moveTo>
                        <a:pt x="84811" y="0"/>
                      </a:moveTo>
                      <a:lnTo>
                        <a:pt x="0" y="0"/>
                      </a:lnTo>
                      <a:cubicBezTo>
                        <a:pt x="16456" y="3807"/>
                        <a:pt x="30380" y="16497"/>
                        <a:pt x="34177" y="32994"/>
                      </a:cubicBezTo>
                      <a:lnTo>
                        <a:pt x="140507" y="32994"/>
                      </a:lnTo>
                      <a:cubicBezTo>
                        <a:pt x="140507" y="21573"/>
                        <a:pt x="140507" y="10152"/>
                        <a:pt x="139241" y="0"/>
                      </a:cubicBezTo>
                      <a:lnTo>
                        <a:pt x="86076" y="0"/>
                      </a:lnTo>
                      <a:close/>
                    </a:path>
                  </a:pathLst>
                </a:custGeom>
                <a:solidFill>
                  <a:srgbClr val="F74020"/>
                </a:solidFill>
                <a:ln w="12654" cap="flat">
                  <a:noFill/>
                  <a:prstDash val="solid"/>
                  <a:miter/>
                </a:ln>
              </p:spPr>
              <p:txBody>
                <a:bodyPr rtlCol="0" anchor="ctr"/>
                <a:lstStyle/>
                <a:p>
                  <a:endParaRPr lang="zh-CN" altLang="en-US" sz="675"/>
                </a:p>
              </p:txBody>
            </p:sp>
            <p:sp>
              <p:nvSpPr>
                <p:cNvPr id="42" name="任意形状 41">
                  <a:extLst>
                    <a:ext uri="{FF2B5EF4-FFF2-40B4-BE49-F238E27FC236}">
                      <a16:creationId xmlns:a16="http://schemas.microsoft.com/office/drawing/2014/main" id="{1D640FFC-175B-BFA4-FEE7-9C40A249D28B}"/>
                    </a:ext>
                  </a:extLst>
                </p:cNvPr>
                <p:cNvSpPr/>
                <p:nvPr/>
              </p:nvSpPr>
              <p:spPr>
                <a:xfrm>
                  <a:off x="19458568" y="1405525"/>
                  <a:ext cx="725319" cy="32994"/>
                </a:xfrm>
                <a:custGeom>
                  <a:avLst/>
                  <a:gdLst>
                    <a:gd name="connsiteX0" fmla="*/ 375951 w 725319"/>
                    <a:gd name="connsiteY0" fmla="*/ 32994 h 32994"/>
                    <a:gd name="connsiteX1" fmla="*/ 725320 w 725319"/>
                    <a:gd name="connsiteY1" fmla="*/ 32994 h 32994"/>
                    <a:gd name="connsiteX2" fmla="*/ 705067 w 725319"/>
                    <a:gd name="connsiteY2" fmla="*/ 0 h 32994"/>
                    <a:gd name="connsiteX3" fmla="*/ 20253 w 725319"/>
                    <a:gd name="connsiteY3" fmla="*/ 0 h 32994"/>
                    <a:gd name="connsiteX4" fmla="*/ 0 w 725319"/>
                    <a:gd name="connsiteY4" fmla="*/ 32994 h 32994"/>
                    <a:gd name="connsiteX5" fmla="*/ 375951 w 725319"/>
                    <a:gd name="connsiteY5" fmla="*/ 32994 h 32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5319" h="32994">
                      <a:moveTo>
                        <a:pt x="375951" y="32994"/>
                      </a:moveTo>
                      <a:lnTo>
                        <a:pt x="725320" y="32994"/>
                      </a:lnTo>
                      <a:cubicBezTo>
                        <a:pt x="720257" y="20304"/>
                        <a:pt x="713927" y="8883"/>
                        <a:pt x="705067" y="0"/>
                      </a:cubicBezTo>
                      <a:lnTo>
                        <a:pt x="20253" y="0"/>
                      </a:lnTo>
                      <a:cubicBezTo>
                        <a:pt x="11392" y="10152"/>
                        <a:pt x="5063" y="21573"/>
                        <a:pt x="0" y="32994"/>
                      </a:cubicBezTo>
                      <a:lnTo>
                        <a:pt x="375951" y="32994"/>
                      </a:lnTo>
                      <a:close/>
                    </a:path>
                  </a:pathLst>
                </a:custGeom>
                <a:solidFill>
                  <a:srgbClr val="F74020"/>
                </a:solidFill>
                <a:ln w="12654" cap="flat">
                  <a:noFill/>
                  <a:prstDash val="solid"/>
                  <a:miter/>
                </a:ln>
              </p:spPr>
              <p:txBody>
                <a:bodyPr rtlCol="0" anchor="ctr"/>
                <a:lstStyle/>
                <a:p>
                  <a:endParaRPr lang="zh-CN" altLang="en-US" sz="675"/>
                </a:p>
              </p:txBody>
            </p:sp>
            <p:sp>
              <p:nvSpPr>
                <p:cNvPr id="43" name="任意形状 42">
                  <a:extLst>
                    <a:ext uri="{FF2B5EF4-FFF2-40B4-BE49-F238E27FC236}">
                      <a16:creationId xmlns:a16="http://schemas.microsoft.com/office/drawing/2014/main" id="{CF436DBB-1B81-6FF3-79B1-79B95F120360}"/>
                    </a:ext>
                  </a:extLst>
                </p:cNvPr>
                <p:cNvSpPr/>
                <p:nvPr/>
              </p:nvSpPr>
              <p:spPr>
                <a:xfrm>
                  <a:off x="19844646" y="1381414"/>
                  <a:ext cx="12658" cy="1269"/>
                </a:xfrm>
                <a:custGeom>
                  <a:avLst/>
                  <a:gdLst>
                    <a:gd name="connsiteX0" fmla="*/ 0 w 12658"/>
                    <a:gd name="connsiteY0" fmla="*/ 0 h 1269"/>
                    <a:gd name="connsiteX1" fmla="*/ 0 w 12658"/>
                    <a:gd name="connsiteY1" fmla="*/ 1269 h 1269"/>
                  </a:gdLst>
                  <a:ahLst/>
                  <a:cxnLst>
                    <a:cxn ang="0">
                      <a:pos x="connsiteX0" y="connsiteY0"/>
                    </a:cxn>
                    <a:cxn ang="0">
                      <a:pos x="connsiteX1" y="connsiteY1"/>
                    </a:cxn>
                  </a:cxnLst>
                  <a:rect l="l" t="t" r="r" b="b"/>
                  <a:pathLst>
                    <a:path w="12658" h="1269">
                      <a:moveTo>
                        <a:pt x="0" y="0"/>
                      </a:moveTo>
                      <a:lnTo>
                        <a:pt x="0" y="1269"/>
                      </a:lnTo>
                    </a:path>
                  </a:pathLst>
                </a:custGeom>
                <a:ln w="12654" cap="flat">
                  <a:noFill/>
                  <a:prstDash val="solid"/>
                  <a:miter/>
                </a:ln>
              </p:spPr>
              <p:txBody>
                <a:bodyPr rtlCol="0" anchor="ctr"/>
                <a:lstStyle/>
                <a:p>
                  <a:endParaRPr lang="zh-CN" altLang="en-US" sz="675"/>
                </a:p>
              </p:txBody>
            </p:sp>
          </p:grpSp>
          <p:sp>
            <p:nvSpPr>
              <p:cNvPr id="20" name="任意形状 19">
                <a:extLst>
                  <a:ext uri="{FF2B5EF4-FFF2-40B4-BE49-F238E27FC236}">
                    <a16:creationId xmlns:a16="http://schemas.microsoft.com/office/drawing/2014/main" id="{0ED50EE4-3461-CC69-825A-AB6296D0CA0E}"/>
                  </a:ext>
                </a:extLst>
              </p:cNvPr>
              <p:cNvSpPr/>
              <p:nvPr/>
            </p:nvSpPr>
            <p:spPr>
              <a:xfrm>
                <a:off x="22782635" y="1354765"/>
                <a:ext cx="96202" cy="96444"/>
              </a:xfrm>
              <a:custGeom>
                <a:avLst/>
                <a:gdLst>
                  <a:gd name="connsiteX0" fmla="*/ 48101 w 96202"/>
                  <a:gd name="connsiteY0" fmla="*/ 96444 h 96444"/>
                  <a:gd name="connsiteX1" fmla="*/ 0 w 96202"/>
                  <a:gd name="connsiteY1" fmla="*/ 48222 h 96444"/>
                  <a:gd name="connsiteX2" fmla="*/ 48101 w 96202"/>
                  <a:gd name="connsiteY2" fmla="*/ 0 h 96444"/>
                  <a:gd name="connsiteX3" fmla="*/ 96203 w 96202"/>
                  <a:gd name="connsiteY3" fmla="*/ 48222 h 96444"/>
                  <a:gd name="connsiteX4" fmla="*/ 48101 w 96202"/>
                  <a:gd name="connsiteY4" fmla="*/ 96444 h 9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202" h="96444">
                    <a:moveTo>
                      <a:pt x="48101" y="96444"/>
                    </a:moveTo>
                    <a:cubicBezTo>
                      <a:pt x="21519" y="96444"/>
                      <a:pt x="0" y="74871"/>
                      <a:pt x="0" y="48222"/>
                    </a:cubicBezTo>
                    <a:cubicBezTo>
                      <a:pt x="0" y="21573"/>
                      <a:pt x="21519" y="0"/>
                      <a:pt x="48101" y="0"/>
                    </a:cubicBezTo>
                    <a:cubicBezTo>
                      <a:pt x="74684" y="0"/>
                      <a:pt x="96203" y="21573"/>
                      <a:pt x="96203" y="48222"/>
                    </a:cubicBezTo>
                    <a:cubicBezTo>
                      <a:pt x="96203" y="74871"/>
                      <a:pt x="74684" y="96444"/>
                      <a:pt x="48101" y="96444"/>
                    </a:cubicBezTo>
                    <a:close/>
                  </a:path>
                </a:pathLst>
              </a:custGeom>
              <a:solidFill>
                <a:srgbClr val="F74020"/>
              </a:solidFill>
              <a:ln w="12654" cap="flat">
                <a:noFill/>
                <a:prstDash val="solid"/>
                <a:miter/>
              </a:ln>
            </p:spPr>
            <p:txBody>
              <a:bodyPr rtlCol="0" anchor="ctr"/>
              <a:lstStyle/>
              <a:p>
                <a:endParaRPr lang="zh-CN" altLang="en-US" sz="675"/>
              </a:p>
            </p:txBody>
          </p:sp>
        </p:grpSp>
        <p:grpSp>
          <p:nvGrpSpPr>
            <p:cNvPr id="10" name="图形 36">
              <a:extLst>
                <a:ext uri="{FF2B5EF4-FFF2-40B4-BE49-F238E27FC236}">
                  <a16:creationId xmlns:a16="http://schemas.microsoft.com/office/drawing/2014/main" id="{74C8E6A8-D955-05AB-0AB4-D26093F0A6DE}"/>
                </a:ext>
              </a:extLst>
            </p:cNvPr>
            <p:cNvGrpSpPr/>
            <p:nvPr/>
          </p:nvGrpSpPr>
          <p:grpSpPr>
            <a:xfrm>
              <a:off x="20715537" y="1329385"/>
              <a:ext cx="2136719" cy="508868"/>
              <a:chOff x="20715537" y="1329385"/>
              <a:chExt cx="2136719" cy="508868"/>
            </a:xfrm>
            <a:solidFill>
              <a:srgbClr val="7B7A7B"/>
            </a:solidFill>
          </p:grpSpPr>
          <p:sp>
            <p:nvSpPr>
              <p:cNvPr id="11" name="任意形状 10">
                <a:extLst>
                  <a:ext uri="{FF2B5EF4-FFF2-40B4-BE49-F238E27FC236}">
                    <a16:creationId xmlns:a16="http://schemas.microsoft.com/office/drawing/2014/main" id="{FF3F9C9E-7363-0027-1453-DAC8FBA0FB22}"/>
                  </a:ext>
                </a:extLst>
              </p:cNvPr>
              <p:cNvSpPr/>
              <p:nvPr/>
            </p:nvSpPr>
            <p:spPr>
              <a:xfrm>
                <a:off x="21911745" y="1460092"/>
                <a:ext cx="373419" cy="375624"/>
              </a:xfrm>
              <a:custGeom>
                <a:avLst/>
                <a:gdLst>
                  <a:gd name="connsiteX0" fmla="*/ 262027 w 373419"/>
                  <a:gd name="connsiteY0" fmla="*/ 0 h 375624"/>
                  <a:gd name="connsiteX1" fmla="*/ 202533 w 373419"/>
                  <a:gd name="connsiteY1" fmla="*/ 0 h 375624"/>
                  <a:gd name="connsiteX2" fmla="*/ 183545 w 373419"/>
                  <a:gd name="connsiteY2" fmla="*/ 107865 h 375624"/>
                  <a:gd name="connsiteX3" fmla="*/ 54431 w 373419"/>
                  <a:gd name="connsiteY3" fmla="*/ 107865 h 375624"/>
                  <a:gd name="connsiteX4" fmla="*/ 45570 w 373419"/>
                  <a:gd name="connsiteY4" fmla="*/ 159894 h 375624"/>
                  <a:gd name="connsiteX5" fmla="*/ 174684 w 373419"/>
                  <a:gd name="connsiteY5" fmla="*/ 159894 h 375624"/>
                  <a:gd name="connsiteX6" fmla="*/ 146836 w 373419"/>
                  <a:gd name="connsiteY6" fmla="*/ 322326 h 375624"/>
                  <a:gd name="connsiteX7" fmla="*/ 6329 w 373419"/>
                  <a:gd name="connsiteY7" fmla="*/ 322326 h 375624"/>
                  <a:gd name="connsiteX8" fmla="*/ 0 w 373419"/>
                  <a:gd name="connsiteY8" fmla="*/ 375624 h 375624"/>
                  <a:gd name="connsiteX9" fmla="*/ 343040 w 373419"/>
                  <a:gd name="connsiteY9" fmla="*/ 375624 h 375624"/>
                  <a:gd name="connsiteX10" fmla="*/ 350635 w 373419"/>
                  <a:gd name="connsiteY10" fmla="*/ 322326 h 375624"/>
                  <a:gd name="connsiteX11" fmla="*/ 206330 w 373419"/>
                  <a:gd name="connsiteY11" fmla="*/ 322326 h 375624"/>
                  <a:gd name="connsiteX12" fmla="*/ 234178 w 373419"/>
                  <a:gd name="connsiteY12" fmla="*/ 159894 h 375624"/>
                  <a:gd name="connsiteX13" fmla="*/ 364559 w 373419"/>
                  <a:gd name="connsiteY13" fmla="*/ 159894 h 375624"/>
                  <a:gd name="connsiteX14" fmla="*/ 373420 w 373419"/>
                  <a:gd name="connsiteY14" fmla="*/ 107865 h 375624"/>
                  <a:gd name="connsiteX15" fmla="*/ 244305 w 373419"/>
                  <a:gd name="connsiteY15" fmla="*/ 107865 h 375624"/>
                  <a:gd name="connsiteX16" fmla="*/ 262027 w 373419"/>
                  <a:gd name="connsiteY16" fmla="*/ 0 h 375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73419" h="375624">
                    <a:moveTo>
                      <a:pt x="262027" y="0"/>
                    </a:moveTo>
                    <a:lnTo>
                      <a:pt x="202533" y="0"/>
                    </a:lnTo>
                    <a:lnTo>
                      <a:pt x="183545" y="107865"/>
                    </a:lnTo>
                    <a:lnTo>
                      <a:pt x="54431" y="107865"/>
                    </a:lnTo>
                    <a:lnTo>
                      <a:pt x="45570" y="159894"/>
                    </a:lnTo>
                    <a:lnTo>
                      <a:pt x="174684" y="159894"/>
                    </a:lnTo>
                    <a:lnTo>
                      <a:pt x="146836" y="322326"/>
                    </a:lnTo>
                    <a:lnTo>
                      <a:pt x="6329" y="322326"/>
                    </a:lnTo>
                    <a:lnTo>
                      <a:pt x="0" y="375624"/>
                    </a:lnTo>
                    <a:lnTo>
                      <a:pt x="343040" y="375624"/>
                    </a:lnTo>
                    <a:lnTo>
                      <a:pt x="350635" y="322326"/>
                    </a:lnTo>
                    <a:lnTo>
                      <a:pt x="206330" y="322326"/>
                    </a:lnTo>
                    <a:lnTo>
                      <a:pt x="234178" y="159894"/>
                    </a:lnTo>
                    <a:lnTo>
                      <a:pt x="364559" y="159894"/>
                    </a:lnTo>
                    <a:lnTo>
                      <a:pt x="373420" y="107865"/>
                    </a:lnTo>
                    <a:lnTo>
                      <a:pt x="244305" y="107865"/>
                    </a:lnTo>
                    <a:lnTo>
                      <a:pt x="262027" y="0"/>
                    </a:lnTo>
                    <a:close/>
                  </a:path>
                </a:pathLst>
              </a:custGeom>
              <a:solidFill>
                <a:srgbClr val="7B7A7B"/>
              </a:solidFill>
              <a:ln w="12654" cap="flat">
                <a:noFill/>
                <a:prstDash val="solid"/>
                <a:miter/>
              </a:ln>
            </p:spPr>
            <p:txBody>
              <a:bodyPr rtlCol="0" anchor="ctr"/>
              <a:lstStyle/>
              <a:p>
                <a:endParaRPr lang="zh-CN" altLang="en-US" sz="675"/>
              </a:p>
            </p:txBody>
          </p:sp>
          <p:sp>
            <p:nvSpPr>
              <p:cNvPr id="12" name="任意形状 11">
                <a:extLst>
                  <a:ext uri="{FF2B5EF4-FFF2-40B4-BE49-F238E27FC236}">
                    <a16:creationId xmlns:a16="http://schemas.microsoft.com/office/drawing/2014/main" id="{9B1550A3-A741-A5BF-A513-662E72A86D00}"/>
                  </a:ext>
                </a:extLst>
              </p:cNvPr>
              <p:cNvSpPr/>
              <p:nvPr/>
            </p:nvSpPr>
            <p:spPr>
              <a:xfrm>
                <a:off x="21792757" y="1329385"/>
                <a:ext cx="522787" cy="507600"/>
              </a:xfrm>
              <a:custGeom>
                <a:avLst/>
                <a:gdLst>
                  <a:gd name="connsiteX0" fmla="*/ 277216 w 522787"/>
                  <a:gd name="connsiteY0" fmla="*/ 0 h 507600"/>
                  <a:gd name="connsiteX1" fmla="*/ 210128 w 522787"/>
                  <a:gd name="connsiteY1" fmla="*/ 0 h 507600"/>
                  <a:gd name="connsiteX2" fmla="*/ 182279 w 522787"/>
                  <a:gd name="connsiteY2" fmla="*/ 44415 h 507600"/>
                  <a:gd name="connsiteX3" fmla="*/ 43038 w 522787"/>
                  <a:gd name="connsiteY3" fmla="*/ 44415 h 507600"/>
                  <a:gd name="connsiteX4" fmla="*/ 34177 w 522787"/>
                  <a:gd name="connsiteY4" fmla="*/ 97713 h 507600"/>
                  <a:gd name="connsiteX5" fmla="*/ 146836 w 522787"/>
                  <a:gd name="connsiteY5" fmla="*/ 97713 h 507600"/>
                  <a:gd name="connsiteX6" fmla="*/ 82279 w 522787"/>
                  <a:gd name="connsiteY6" fmla="*/ 187812 h 507600"/>
                  <a:gd name="connsiteX7" fmla="*/ 0 w 522787"/>
                  <a:gd name="connsiteY7" fmla="*/ 293139 h 507600"/>
                  <a:gd name="connsiteX8" fmla="*/ 65823 w 522787"/>
                  <a:gd name="connsiteY8" fmla="*/ 293139 h 507600"/>
                  <a:gd name="connsiteX9" fmla="*/ 31646 w 522787"/>
                  <a:gd name="connsiteY9" fmla="*/ 507600 h 507600"/>
                  <a:gd name="connsiteX10" fmla="*/ 91140 w 522787"/>
                  <a:gd name="connsiteY10" fmla="*/ 507600 h 507600"/>
                  <a:gd name="connsiteX11" fmla="*/ 140507 w 522787"/>
                  <a:gd name="connsiteY11" fmla="*/ 203040 h 507600"/>
                  <a:gd name="connsiteX12" fmla="*/ 178482 w 522787"/>
                  <a:gd name="connsiteY12" fmla="*/ 151011 h 507600"/>
                  <a:gd name="connsiteX13" fmla="*/ 213925 w 522787"/>
                  <a:gd name="connsiteY13" fmla="*/ 98982 h 507600"/>
                  <a:gd name="connsiteX14" fmla="*/ 513927 w 522787"/>
                  <a:gd name="connsiteY14" fmla="*/ 98982 h 507600"/>
                  <a:gd name="connsiteX15" fmla="*/ 522787 w 522787"/>
                  <a:gd name="connsiteY15" fmla="*/ 45684 h 507600"/>
                  <a:gd name="connsiteX16" fmla="*/ 248103 w 522787"/>
                  <a:gd name="connsiteY16" fmla="*/ 45684 h 507600"/>
                  <a:gd name="connsiteX17" fmla="*/ 277216 w 522787"/>
                  <a:gd name="connsiteY17" fmla="*/ 0 h 507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2787" h="507600">
                    <a:moveTo>
                      <a:pt x="277216" y="0"/>
                    </a:moveTo>
                    <a:lnTo>
                      <a:pt x="210128" y="0"/>
                    </a:lnTo>
                    <a:lnTo>
                      <a:pt x="182279" y="44415"/>
                    </a:lnTo>
                    <a:lnTo>
                      <a:pt x="43038" y="44415"/>
                    </a:lnTo>
                    <a:lnTo>
                      <a:pt x="34177" y="97713"/>
                    </a:lnTo>
                    <a:lnTo>
                      <a:pt x="146836" y="97713"/>
                    </a:lnTo>
                    <a:cubicBezTo>
                      <a:pt x="127849" y="126900"/>
                      <a:pt x="106330" y="156087"/>
                      <a:pt x="82279" y="187812"/>
                    </a:cubicBezTo>
                    <a:cubicBezTo>
                      <a:pt x="58228" y="219537"/>
                      <a:pt x="31646" y="253800"/>
                      <a:pt x="0" y="293139"/>
                    </a:cubicBezTo>
                    <a:lnTo>
                      <a:pt x="65823" y="293139"/>
                    </a:lnTo>
                    <a:lnTo>
                      <a:pt x="31646" y="507600"/>
                    </a:lnTo>
                    <a:lnTo>
                      <a:pt x="91140" y="507600"/>
                    </a:lnTo>
                    <a:lnTo>
                      <a:pt x="140507" y="203040"/>
                    </a:lnTo>
                    <a:cubicBezTo>
                      <a:pt x="153165" y="185274"/>
                      <a:pt x="165824" y="167508"/>
                      <a:pt x="178482" y="151011"/>
                    </a:cubicBezTo>
                    <a:cubicBezTo>
                      <a:pt x="191140" y="133245"/>
                      <a:pt x="202533" y="116748"/>
                      <a:pt x="213925" y="98982"/>
                    </a:cubicBezTo>
                    <a:lnTo>
                      <a:pt x="513927" y="98982"/>
                    </a:lnTo>
                    <a:lnTo>
                      <a:pt x="522787" y="45684"/>
                    </a:lnTo>
                    <a:lnTo>
                      <a:pt x="248103" y="45684"/>
                    </a:lnTo>
                    <a:lnTo>
                      <a:pt x="277216" y="0"/>
                    </a:lnTo>
                    <a:close/>
                  </a:path>
                </a:pathLst>
              </a:custGeom>
              <a:solidFill>
                <a:srgbClr val="7B7A7B"/>
              </a:solidFill>
              <a:ln w="12654" cap="flat">
                <a:noFill/>
                <a:prstDash val="solid"/>
                <a:miter/>
              </a:ln>
            </p:spPr>
            <p:txBody>
              <a:bodyPr rtlCol="0" anchor="ctr"/>
              <a:lstStyle/>
              <a:p>
                <a:endParaRPr lang="zh-CN" altLang="en-US" sz="675"/>
              </a:p>
            </p:txBody>
          </p:sp>
          <p:sp>
            <p:nvSpPr>
              <p:cNvPr id="13" name="任意形状 12">
                <a:extLst>
                  <a:ext uri="{FF2B5EF4-FFF2-40B4-BE49-F238E27FC236}">
                    <a16:creationId xmlns:a16="http://schemas.microsoft.com/office/drawing/2014/main" id="{38157DE3-47D9-0EB1-D310-C6E534E2ED80}"/>
                  </a:ext>
                </a:extLst>
              </p:cNvPr>
              <p:cNvSpPr/>
              <p:nvPr/>
            </p:nvSpPr>
            <p:spPr>
              <a:xfrm>
                <a:off x="22306683" y="1781148"/>
                <a:ext cx="197469" cy="55836"/>
              </a:xfrm>
              <a:custGeom>
                <a:avLst/>
                <a:gdLst>
                  <a:gd name="connsiteX0" fmla="*/ 197469 w 197469"/>
                  <a:gd name="connsiteY0" fmla="*/ 0 h 55836"/>
                  <a:gd name="connsiteX1" fmla="*/ 7595 w 197469"/>
                  <a:gd name="connsiteY1" fmla="*/ 0 h 55836"/>
                  <a:gd name="connsiteX2" fmla="*/ 0 w 197469"/>
                  <a:gd name="connsiteY2" fmla="*/ 55836 h 55836"/>
                  <a:gd name="connsiteX3" fmla="*/ 188608 w 197469"/>
                  <a:gd name="connsiteY3" fmla="*/ 55836 h 55836"/>
                  <a:gd name="connsiteX4" fmla="*/ 197469 w 197469"/>
                  <a:gd name="connsiteY4" fmla="*/ 0 h 558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469" h="55836">
                    <a:moveTo>
                      <a:pt x="197469" y="0"/>
                    </a:moveTo>
                    <a:lnTo>
                      <a:pt x="7595" y="0"/>
                    </a:lnTo>
                    <a:lnTo>
                      <a:pt x="0" y="55836"/>
                    </a:lnTo>
                    <a:lnTo>
                      <a:pt x="188608" y="55836"/>
                    </a:lnTo>
                    <a:lnTo>
                      <a:pt x="197469" y="0"/>
                    </a:lnTo>
                    <a:close/>
                  </a:path>
                </a:pathLst>
              </a:custGeom>
              <a:solidFill>
                <a:srgbClr val="7B7A7B"/>
              </a:solidFill>
              <a:ln w="12654" cap="flat">
                <a:noFill/>
                <a:prstDash val="solid"/>
                <a:miter/>
              </a:ln>
            </p:spPr>
            <p:txBody>
              <a:bodyPr rtlCol="0" anchor="ctr"/>
              <a:lstStyle/>
              <a:p>
                <a:endParaRPr lang="zh-CN" altLang="en-US" sz="675"/>
              </a:p>
            </p:txBody>
          </p:sp>
          <p:sp>
            <p:nvSpPr>
              <p:cNvPr id="14" name="任意形状 13">
                <a:extLst>
                  <a:ext uri="{FF2B5EF4-FFF2-40B4-BE49-F238E27FC236}">
                    <a16:creationId xmlns:a16="http://schemas.microsoft.com/office/drawing/2014/main" id="{BAE4FB71-CCFE-1666-026B-28F6285F4879}"/>
                  </a:ext>
                </a:extLst>
              </p:cNvPr>
              <p:cNvSpPr/>
              <p:nvPr/>
            </p:nvSpPr>
            <p:spPr>
              <a:xfrm>
                <a:off x="22324405" y="1333192"/>
                <a:ext cx="217722" cy="390852"/>
              </a:xfrm>
              <a:custGeom>
                <a:avLst/>
                <a:gdLst>
                  <a:gd name="connsiteX0" fmla="*/ 0 w 217722"/>
                  <a:gd name="connsiteY0" fmla="*/ 390852 h 390852"/>
                  <a:gd name="connsiteX1" fmla="*/ 186077 w 217722"/>
                  <a:gd name="connsiteY1" fmla="*/ 390852 h 390852"/>
                  <a:gd name="connsiteX2" fmla="*/ 194938 w 217722"/>
                  <a:gd name="connsiteY2" fmla="*/ 335016 h 390852"/>
                  <a:gd name="connsiteX3" fmla="*/ 100000 w 217722"/>
                  <a:gd name="connsiteY3" fmla="*/ 335016 h 390852"/>
                  <a:gd name="connsiteX4" fmla="*/ 160760 w 217722"/>
                  <a:gd name="connsiteY4" fmla="*/ 236034 h 390852"/>
                  <a:gd name="connsiteX5" fmla="*/ 217723 w 217722"/>
                  <a:gd name="connsiteY5" fmla="*/ 126900 h 390852"/>
                  <a:gd name="connsiteX6" fmla="*/ 156963 w 217722"/>
                  <a:gd name="connsiteY6" fmla="*/ 126900 h 390852"/>
                  <a:gd name="connsiteX7" fmla="*/ 139241 w 217722"/>
                  <a:gd name="connsiteY7" fmla="*/ 162432 h 390852"/>
                  <a:gd name="connsiteX8" fmla="*/ 113925 w 217722"/>
                  <a:gd name="connsiteY8" fmla="*/ 162432 h 390852"/>
                  <a:gd name="connsiteX9" fmla="*/ 135444 w 217722"/>
                  <a:gd name="connsiteY9" fmla="*/ 125631 h 390852"/>
                  <a:gd name="connsiteX10" fmla="*/ 158229 w 217722"/>
                  <a:gd name="connsiteY10" fmla="*/ 85023 h 390852"/>
                  <a:gd name="connsiteX11" fmla="*/ 179748 w 217722"/>
                  <a:gd name="connsiteY11" fmla="*/ 41877 h 390852"/>
                  <a:gd name="connsiteX12" fmla="*/ 198735 w 217722"/>
                  <a:gd name="connsiteY12" fmla="*/ 0 h 390852"/>
                  <a:gd name="connsiteX13" fmla="*/ 136710 w 217722"/>
                  <a:gd name="connsiteY13" fmla="*/ 0 h 390852"/>
                  <a:gd name="connsiteX14" fmla="*/ 115191 w 217722"/>
                  <a:gd name="connsiteY14" fmla="*/ 49491 h 390852"/>
                  <a:gd name="connsiteX15" fmla="*/ 87342 w 217722"/>
                  <a:gd name="connsiteY15" fmla="*/ 105327 h 390852"/>
                  <a:gd name="connsiteX16" fmla="*/ 55696 w 217722"/>
                  <a:gd name="connsiteY16" fmla="*/ 163701 h 390852"/>
                  <a:gd name="connsiteX17" fmla="*/ 24051 w 217722"/>
                  <a:gd name="connsiteY17" fmla="*/ 216999 h 390852"/>
                  <a:gd name="connsiteX18" fmla="*/ 111393 w 217722"/>
                  <a:gd name="connsiteY18" fmla="*/ 216999 h 390852"/>
                  <a:gd name="connsiteX19" fmla="*/ 56962 w 217722"/>
                  <a:gd name="connsiteY19" fmla="*/ 304560 h 390852"/>
                  <a:gd name="connsiteX20" fmla="*/ 0 w 217722"/>
                  <a:gd name="connsiteY20" fmla="*/ 390852 h 390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7722" h="390852">
                    <a:moveTo>
                      <a:pt x="0" y="390852"/>
                    </a:moveTo>
                    <a:lnTo>
                      <a:pt x="186077" y="390852"/>
                    </a:lnTo>
                    <a:lnTo>
                      <a:pt x="194938" y="335016"/>
                    </a:lnTo>
                    <a:lnTo>
                      <a:pt x="100000" y="335016"/>
                    </a:lnTo>
                    <a:cubicBezTo>
                      <a:pt x="118988" y="305829"/>
                      <a:pt x="139241" y="272835"/>
                      <a:pt x="160760" y="236034"/>
                    </a:cubicBezTo>
                    <a:cubicBezTo>
                      <a:pt x="181014" y="199233"/>
                      <a:pt x="201267" y="163701"/>
                      <a:pt x="217723" y="126900"/>
                    </a:cubicBezTo>
                    <a:lnTo>
                      <a:pt x="156963" y="126900"/>
                    </a:lnTo>
                    <a:cubicBezTo>
                      <a:pt x="151899" y="138321"/>
                      <a:pt x="145570" y="149742"/>
                      <a:pt x="139241" y="162432"/>
                    </a:cubicBezTo>
                    <a:lnTo>
                      <a:pt x="113925" y="162432"/>
                    </a:lnTo>
                    <a:cubicBezTo>
                      <a:pt x="120254" y="151011"/>
                      <a:pt x="127849" y="138321"/>
                      <a:pt x="135444" y="125631"/>
                    </a:cubicBezTo>
                    <a:cubicBezTo>
                      <a:pt x="143039" y="112941"/>
                      <a:pt x="150634" y="98982"/>
                      <a:pt x="158229" y="85023"/>
                    </a:cubicBezTo>
                    <a:cubicBezTo>
                      <a:pt x="165824" y="71064"/>
                      <a:pt x="173419" y="57105"/>
                      <a:pt x="179748" y="41877"/>
                    </a:cubicBezTo>
                    <a:cubicBezTo>
                      <a:pt x="187343" y="27918"/>
                      <a:pt x="193672" y="12690"/>
                      <a:pt x="198735" y="0"/>
                    </a:cubicBezTo>
                    <a:lnTo>
                      <a:pt x="136710" y="0"/>
                    </a:lnTo>
                    <a:cubicBezTo>
                      <a:pt x="130380" y="13959"/>
                      <a:pt x="124051" y="30456"/>
                      <a:pt x="115191" y="49491"/>
                    </a:cubicBezTo>
                    <a:cubicBezTo>
                      <a:pt x="106330" y="67257"/>
                      <a:pt x="97469" y="86292"/>
                      <a:pt x="87342" y="105327"/>
                    </a:cubicBezTo>
                    <a:cubicBezTo>
                      <a:pt x="77216" y="124362"/>
                      <a:pt x="67089" y="143397"/>
                      <a:pt x="55696" y="163701"/>
                    </a:cubicBezTo>
                    <a:cubicBezTo>
                      <a:pt x="44304" y="182736"/>
                      <a:pt x="34177" y="200502"/>
                      <a:pt x="24051" y="216999"/>
                    </a:cubicBezTo>
                    <a:lnTo>
                      <a:pt x="111393" y="216999"/>
                    </a:lnTo>
                    <a:cubicBezTo>
                      <a:pt x="94937" y="246186"/>
                      <a:pt x="75950" y="275373"/>
                      <a:pt x="56962" y="304560"/>
                    </a:cubicBezTo>
                    <a:cubicBezTo>
                      <a:pt x="37975" y="333747"/>
                      <a:pt x="18987" y="362934"/>
                      <a:pt x="0" y="390852"/>
                    </a:cubicBezTo>
                  </a:path>
                </a:pathLst>
              </a:custGeom>
              <a:solidFill>
                <a:srgbClr val="7B7A7B"/>
              </a:solidFill>
              <a:ln w="12654" cap="flat">
                <a:noFill/>
                <a:prstDash val="solid"/>
                <a:miter/>
              </a:ln>
            </p:spPr>
            <p:txBody>
              <a:bodyPr rtlCol="0" anchor="ctr"/>
              <a:lstStyle/>
              <a:p>
                <a:endParaRPr lang="zh-CN" altLang="en-US" sz="675"/>
              </a:p>
            </p:txBody>
          </p:sp>
          <p:sp>
            <p:nvSpPr>
              <p:cNvPr id="15" name="任意形状 14">
                <a:extLst>
                  <a:ext uri="{FF2B5EF4-FFF2-40B4-BE49-F238E27FC236}">
                    <a16:creationId xmlns:a16="http://schemas.microsoft.com/office/drawing/2014/main" id="{81C0BF64-4BCC-950A-BBB0-38A48DD8BE32}"/>
                  </a:ext>
                </a:extLst>
              </p:cNvPr>
              <p:cNvSpPr/>
              <p:nvPr/>
            </p:nvSpPr>
            <p:spPr>
              <a:xfrm>
                <a:off x="20715537" y="1329385"/>
                <a:ext cx="534179" cy="507600"/>
              </a:xfrm>
              <a:custGeom>
                <a:avLst/>
                <a:gdLst>
                  <a:gd name="connsiteX0" fmla="*/ 449369 w 534179"/>
                  <a:gd name="connsiteY0" fmla="*/ 20304 h 507600"/>
                  <a:gd name="connsiteX1" fmla="*/ 459496 w 534179"/>
                  <a:gd name="connsiteY1" fmla="*/ 0 h 507600"/>
                  <a:gd name="connsiteX2" fmla="*/ 387344 w 534179"/>
                  <a:gd name="connsiteY2" fmla="*/ 0 h 507600"/>
                  <a:gd name="connsiteX3" fmla="*/ 377217 w 534179"/>
                  <a:gd name="connsiteY3" fmla="*/ 19035 h 507600"/>
                  <a:gd name="connsiteX4" fmla="*/ 364559 w 534179"/>
                  <a:gd name="connsiteY4" fmla="*/ 41877 h 507600"/>
                  <a:gd name="connsiteX5" fmla="*/ 207596 w 534179"/>
                  <a:gd name="connsiteY5" fmla="*/ 41877 h 507600"/>
                  <a:gd name="connsiteX6" fmla="*/ 201267 w 534179"/>
                  <a:gd name="connsiteY6" fmla="*/ 19035 h 507600"/>
                  <a:gd name="connsiteX7" fmla="*/ 194938 w 534179"/>
                  <a:gd name="connsiteY7" fmla="*/ 0 h 507600"/>
                  <a:gd name="connsiteX8" fmla="*/ 122785 w 534179"/>
                  <a:gd name="connsiteY8" fmla="*/ 0 h 507600"/>
                  <a:gd name="connsiteX9" fmla="*/ 127849 w 534179"/>
                  <a:gd name="connsiteY9" fmla="*/ 19035 h 507600"/>
                  <a:gd name="connsiteX10" fmla="*/ 132912 w 534179"/>
                  <a:gd name="connsiteY10" fmla="*/ 41877 h 507600"/>
                  <a:gd name="connsiteX11" fmla="*/ 35443 w 534179"/>
                  <a:gd name="connsiteY11" fmla="*/ 41877 h 507600"/>
                  <a:gd name="connsiteX12" fmla="*/ 27848 w 534179"/>
                  <a:gd name="connsiteY12" fmla="*/ 93906 h 507600"/>
                  <a:gd name="connsiteX13" fmla="*/ 235444 w 534179"/>
                  <a:gd name="connsiteY13" fmla="*/ 93906 h 507600"/>
                  <a:gd name="connsiteX14" fmla="*/ 224052 w 534179"/>
                  <a:gd name="connsiteY14" fmla="*/ 119286 h 507600"/>
                  <a:gd name="connsiteX15" fmla="*/ 211393 w 534179"/>
                  <a:gd name="connsiteY15" fmla="*/ 144666 h 507600"/>
                  <a:gd name="connsiteX16" fmla="*/ 55696 w 534179"/>
                  <a:gd name="connsiteY16" fmla="*/ 144666 h 507600"/>
                  <a:gd name="connsiteX17" fmla="*/ 0 w 534179"/>
                  <a:gd name="connsiteY17" fmla="*/ 507600 h 507600"/>
                  <a:gd name="connsiteX18" fmla="*/ 381014 w 534179"/>
                  <a:gd name="connsiteY18" fmla="*/ 507600 h 507600"/>
                  <a:gd name="connsiteX19" fmla="*/ 429116 w 534179"/>
                  <a:gd name="connsiteY19" fmla="*/ 465723 h 507600"/>
                  <a:gd name="connsiteX20" fmla="*/ 429116 w 534179"/>
                  <a:gd name="connsiteY20" fmla="*/ 465723 h 507600"/>
                  <a:gd name="connsiteX21" fmla="*/ 481015 w 534179"/>
                  <a:gd name="connsiteY21" fmla="*/ 144666 h 507600"/>
                  <a:gd name="connsiteX22" fmla="*/ 288609 w 534179"/>
                  <a:gd name="connsiteY22" fmla="*/ 144666 h 507600"/>
                  <a:gd name="connsiteX23" fmla="*/ 301267 w 534179"/>
                  <a:gd name="connsiteY23" fmla="*/ 120555 h 507600"/>
                  <a:gd name="connsiteX24" fmla="*/ 312660 w 534179"/>
                  <a:gd name="connsiteY24" fmla="*/ 95175 h 507600"/>
                  <a:gd name="connsiteX25" fmla="*/ 525319 w 534179"/>
                  <a:gd name="connsiteY25" fmla="*/ 95175 h 507600"/>
                  <a:gd name="connsiteX26" fmla="*/ 534180 w 534179"/>
                  <a:gd name="connsiteY26" fmla="*/ 43146 h 507600"/>
                  <a:gd name="connsiteX27" fmla="*/ 437977 w 534179"/>
                  <a:gd name="connsiteY27" fmla="*/ 43146 h 507600"/>
                  <a:gd name="connsiteX28" fmla="*/ 449369 w 534179"/>
                  <a:gd name="connsiteY28" fmla="*/ 21573 h 507600"/>
                  <a:gd name="connsiteX29" fmla="*/ 387344 w 534179"/>
                  <a:gd name="connsiteY29" fmla="*/ 352782 h 507600"/>
                  <a:gd name="connsiteX30" fmla="*/ 84810 w 534179"/>
                  <a:gd name="connsiteY30" fmla="*/ 352782 h 507600"/>
                  <a:gd name="connsiteX31" fmla="*/ 92405 w 534179"/>
                  <a:gd name="connsiteY31" fmla="*/ 300753 h 507600"/>
                  <a:gd name="connsiteX32" fmla="*/ 394939 w 534179"/>
                  <a:gd name="connsiteY32" fmla="*/ 300753 h 507600"/>
                  <a:gd name="connsiteX33" fmla="*/ 386078 w 534179"/>
                  <a:gd name="connsiteY33" fmla="*/ 352782 h 507600"/>
                  <a:gd name="connsiteX34" fmla="*/ 77216 w 534179"/>
                  <a:gd name="connsiteY34" fmla="*/ 403542 h 507600"/>
                  <a:gd name="connsiteX35" fmla="*/ 379749 w 534179"/>
                  <a:gd name="connsiteY35" fmla="*/ 403542 h 507600"/>
                  <a:gd name="connsiteX36" fmla="*/ 375951 w 534179"/>
                  <a:gd name="connsiteY36" fmla="*/ 427653 h 507600"/>
                  <a:gd name="connsiteX37" fmla="*/ 375951 w 534179"/>
                  <a:gd name="connsiteY37" fmla="*/ 427653 h 507600"/>
                  <a:gd name="connsiteX38" fmla="*/ 375951 w 534179"/>
                  <a:gd name="connsiteY38" fmla="*/ 436536 h 507600"/>
                  <a:gd name="connsiteX39" fmla="*/ 370888 w 534179"/>
                  <a:gd name="connsiteY39" fmla="*/ 456840 h 507600"/>
                  <a:gd name="connsiteX40" fmla="*/ 69621 w 534179"/>
                  <a:gd name="connsiteY40" fmla="*/ 456840 h 507600"/>
                  <a:gd name="connsiteX41" fmla="*/ 77216 w 534179"/>
                  <a:gd name="connsiteY41" fmla="*/ 404811 h 507600"/>
                  <a:gd name="connsiteX42" fmla="*/ 412660 w 534179"/>
                  <a:gd name="connsiteY42" fmla="*/ 196695 h 507600"/>
                  <a:gd name="connsiteX43" fmla="*/ 403799 w 534179"/>
                  <a:gd name="connsiteY43" fmla="*/ 249993 h 507600"/>
                  <a:gd name="connsiteX44" fmla="*/ 101266 w 534179"/>
                  <a:gd name="connsiteY44" fmla="*/ 249993 h 507600"/>
                  <a:gd name="connsiteX45" fmla="*/ 110127 w 534179"/>
                  <a:gd name="connsiteY45" fmla="*/ 196695 h 507600"/>
                  <a:gd name="connsiteX46" fmla="*/ 412660 w 534179"/>
                  <a:gd name="connsiteY46" fmla="*/ 196695 h 507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534179" h="507600">
                    <a:moveTo>
                      <a:pt x="449369" y="20304"/>
                    </a:moveTo>
                    <a:cubicBezTo>
                      <a:pt x="453167" y="12690"/>
                      <a:pt x="456964" y="6345"/>
                      <a:pt x="459496" y="0"/>
                    </a:cubicBezTo>
                    <a:lnTo>
                      <a:pt x="387344" y="0"/>
                    </a:lnTo>
                    <a:cubicBezTo>
                      <a:pt x="384812" y="5076"/>
                      <a:pt x="381014" y="12690"/>
                      <a:pt x="377217" y="19035"/>
                    </a:cubicBezTo>
                    <a:cubicBezTo>
                      <a:pt x="373419" y="26649"/>
                      <a:pt x="368356" y="34263"/>
                      <a:pt x="364559" y="41877"/>
                    </a:cubicBezTo>
                    <a:lnTo>
                      <a:pt x="207596" y="41877"/>
                    </a:lnTo>
                    <a:cubicBezTo>
                      <a:pt x="206330" y="34263"/>
                      <a:pt x="203798" y="26649"/>
                      <a:pt x="201267" y="19035"/>
                    </a:cubicBezTo>
                    <a:cubicBezTo>
                      <a:pt x="198735" y="11421"/>
                      <a:pt x="197469" y="5076"/>
                      <a:pt x="194938" y="0"/>
                    </a:cubicBezTo>
                    <a:lnTo>
                      <a:pt x="122785" y="0"/>
                    </a:lnTo>
                    <a:cubicBezTo>
                      <a:pt x="124051" y="5076"/>
                      <a:pt x="126583" y="11421"/>
                      <a:pt x="127849" y="19035"/>
                    </a:cubicBezTo>
                    <a:cubicBezTo>
                      <a:pt x="129115" y="26649"/>
                      <a:pt x="131646" y="34263"/>
                      <a:pt x="132912" y="41877"/>
                    </a:cubicBezTo>
                    <a:lnTo>
                      <a:pt x="35443" y="41877"/>
                    </a:lnTo>
                    <a:lnTo>
                      <a:pt x="27848" y="93906"/>
                    </a:lnTo>
                    <a:lnTo>
                      <a:pt x="235444" y="93906"/>
                    </a:lnTo>
                    <a:cubicBezTo>
                      <a:pt x="231647" y="101520"/>
                      <a:pt x="227849" y="110403"/>
                      <a:pt x="224052" y="119286"/>
                    </a:cubicBezTo>
                    <a:cubicBezTo>
                      <a:pt x="220254" y="128169"/>
                      <a:pt x="216457" y="135783"/>
                      <a:pt x="211393" y="144666"/>
                    </a:cubicBezTo>
                    <a:lnTo>
                      <a:pt x="55696" y="144666"/>
                    </a:lnTo>
                    <a:lnTo>
                      <a:pt x="0" y="507600"/>
                    </a:lnTo>
                    <a:lnTo>
                      <a:pt x="381014" y="507600"/>
                    </a:lnTo>
                    <a:cubicBezTo>
                      <a:pt x="403799" y="507600"/>
                      <a:pt x="425318" y="488565"/>
                      <a:pt x="429116" y="465723"/>
                    </a:cubicBezTo>
                    <a:lnTo>
                      <a:pt x="429116" y="465723"/>
                    </a:lnTo>
                    <a:lnTo>
                      <a:pt x="481015" y="144666"/>
                    </a:lnTo>
                    <a:lnTo>
                      <a:pt x="288609" y="144666"/>
                    </a:lnTo>
                    <a:cubicBezTo>
                      <a:pt x="292406" y="137052"/>
                      <a:pt x="297470" y="128169"/>
                      <a:pt x="301267" y="120555"/>
                    </a:cubicBezTo>
                    <a:cubicBezTo>
                      <a:pt x="305065" y="111672"/>
                      <a:pt x="308862" y="102789"/>
                      <a:pt x="312660" y="95175"/>
                    </a:cubicBezTo>
                    <a:lnTo>
                      <a:pt x="525319" y="95175"/>
                    </a:lnTo>
                    <a:lnTo>
                      <a:pt x="534180" y="43146"/>
                    </a:lnTo>
                    <a:lnTo>
                      <a:pt x="437977" y="43146"/>
                    </a:lnTo>
                    <a:cubicBezTo>
                      <a:pt x="441774" y="36801"/>
                      <a:pt x="445572" y="29187"/>
                      <a:pt x="449369" y="21573"/>
                    </a:cubicBezTo>
                    <a:moveTo>
                      <a:pt x="387344" y="352782"/>
                    </a:moveTo>
                    <a:lnTo>
                      <a:pt x="84810" y="352782"/>
                    </a:lnTo>
                    <a:lnTo>
                      <a:pt x="92405" y="300753"/>
                    </a:lnTo>
                    <a:lnTo>
                      <a:pt x="394939" y="300753"/>
                    </a:lnTo>
                    <a:lnTo>
                      <a:pt x="386078" y="352782"/>
                    </a:lnTo>
                    <a:close/>
                    <a:moveTo>
                      <a:pt x="77216" y="403542"/>
                    </a:moveTo>
                    <a:lnTo>
                      <a:pt x="379749" y="403542"/>
                    </a:lnTo>
                    <a:lnTo>
                      <a:pt x="375951" y="427653"/>
                    </a:lnTo>
                    <a:lnTo>
                      <a:pt x="375951" y="427653"/>
                    </a:lnTo>
                    <a:lnTo>
                      <a:pt x="375951" y="436536"/>
                    </a:lnTo>
                    <a:lnTo>
                      <a:pt x="370888" y="456840"/>
                    </a:lnTo>
                    <a:lnTo>
                      <a:pt x="69621" y="456840"/>
                    </a:lnTo>
                    <a:lnTo>
                      <a:pt x="77216" y="404811"/>
                    </a:lnTo>
                    <a:close/>
                    <a:moveTo>
                      <a:pt x="412660" y="196695"/>
                    </a:moveTo>
                    <a:lnTo>
                      <a:pt x="403799" y="249993"/>
                    </a:lnTo>
                    <a:lnTo>
                      <a:pt x="101266" y="249993"/>
                    </a:lnTo>
                    <a:lnTo>
                      <a:pt x="110127" y="196695"/>
                    </a:lnTo>
                    <a:lnTo>
                      <a:pt x="412660" y="196695"/>
                    </a:lnTo>
                    <a:close/>
                  </a:path>
                </a:pathLst>
              </a:custGeom>
              <a:solidFill>
                <a:srgbClr val="7B7A7B"/>
              </a:solidFill>
              <a:ln w="12654" cap="flat">
                <a:noFill/>
                <a:prstDash val="solid"/>
                <a:miter/>
              </a:ln>
            </p:spPr>
            <p:txBody>
              <a:bodyPr rtlCol="0" anchor="ctr"/>
              <a:lstStyle/>
              <a:p>
                <a:endParaRPr lang="zh-CN" altLang="en-US" sz="675"/>
              </a:p>
            </p:txBody>
          </p:sp>
          <p:sp>
            <p:nvSpPr>
              <p:cNvPr id="16" name="任意形状 15">
                <a:extLst>
                  <a:ext uri="{FF2B5EF4-FFF2-40B4-BE49-F238E27FC236}">
                    <a16:creationId xmlns:a16="http://schemas.microsoft.com/office/drawing/2014/main" id="{C5F60100-7E05-9AC7-6890-018864615A78}"/>
                  </a:ext>
                </a:extLst>
              </p:cNvPr>
              <p:cNvSpPr/>
              <p:nvPr/>
            </p:nvSpPr>
            <p:spPr>
              <a:xfrm>
                <a:off x="21531996" y="1340805"/>
                <a:ext cx="255697" cy="496179"/>
              </a:xfrm>
              <a:custGeom>
                <a:avLst/>
                <a:gdLst>
                  <a:gd name="connsiteX0" fmla="*/ 0 w 255697"/>
                  <a:gd name="connsiteY0" fmla="*/ 496179 h 496179"/>
                  <a:gd name="connsiteX1" fmla="*/ 56962 w 255697"/>
                  <a:gd name="connsiteY1" fmla="*/ 496179 h 496179"/>
                  <a:gd name="connsiteX2" fmla="*/ 127849 w 255697"/>
                  <a:gd name="connsiteY2" fmla="*/ 46953 h 496179"/>
                  <a:gd name="connsiteX3" fmla="*/ 192406 w 255697"/>
                  <a:gd name="connsiteY3" fmla="*/ 46953 h 496179"/>
                  <a:gd name="connsiteX4" fmla="*/ 181014 w 255697"/>
                  <a:gd name="connsiteY4" fmla="*/ 87561 h 496179"/>
                  <a:gd name="connsiteX5" fmla="*/ 167090 w 255697"/>
                  <a:gd name="connsiteY5" fmla="*/ 133245 h 496179"/>
                  <a:gd name="connsiteX6" fmla="*/ 150634 w 255697"/>
                  <a:gd name="connsiteY6" fmla="*/ 181467 h 496179"/>
                  <a:gd name="connsiteX7" fmla="*/ 131646 w 255697"/>
                  <a:gd name="connsiteY7" fmla="*/ 229689 h 496179"/>
                  <a:gd name="connsiteX8" fmla="*/ 168355 w 255697"/>
                  <a:gd name="connsiteY8" fmla="*/ 229689 h 496179"/>
                  <a:gd name="connsiteX9" fmla="*/ 153165 w 255697"/>
                  <a:gd name="connsiteY9" fmla="*/ 319788 h 496179"/>
                  <a:gd name="connsiteX10" fmla="*/ 129115 w 255697"/>
                  <a:gd name="connsiteY10" fmla="*/ 394659 h 496179"/>
                  <a:gd name="connsiteX11" fmla="*/ 87342 w 255697"/>
                  <a:gd name="connsiteY11" fmla="*/ 451764 h 496179"/>
                  <a:gd name="connsiteX12" fmla="*/ 154431 w 255697"/>
                  <a:gd name="connsiteY12" fmla="*/ 451764 h 496179"/>
                  <a:gd name="connsiteX13" fmla="*/ 186077 w 255697"/>
                  <a:gd name="connsiteY13" fmla="*/ 393390 h 496179"/>
                  <a:gd name="connsiteX14" fmla="*/ 206330 w 255697"/>
                  <a:gd name="connsiteY14" fmla="*/ 319788 h 496179"/>
                  <a:gd name="connsiteX15" fmla="*/ 229115 w 255697"/>
                  <a:gd name="connsiteY15" fmla="*/ 184005 h 496179"/>
                  <a:gd name="connsiteX16" fmla="*/ 202533 w 255697"/>
                  <a:gd name="connsiteY16" fmla="*/ 184005 h 496179"/>
                  <a:gd name="connsiteX17" fmla="*/ 216457 w 255697"/>
                  <a:gd name="connsiteY17" fmla="*/ 143397 h 496179"/>
                  <a:gd name="connsiteX18" fmla="*/ 230381 w 255697"/>
                  <a:gd name="connsiteY18" fmla="*/ 95175 h 496179"/>
                  <a:gd name="connsiteX19" fmla="*/ 244305 w 255697"/>
                  <a:gd name="connsiteY19" fmla="*/ 45684 h 496179"/>
                  <a:gd name="connsiteX20" fmla="*/ 255698 w 255697"/>
                  <a:gd name="connsiteY20" fmla="*/ 0 h 496179"/>
                  <a:gd name="connsiteX21" fmla="*/ 77216 w 255697"/>
                  <a:gd name="connsiteY21" fmla="*/ 0 h 496179"/>
                  <a:gd name="connsiteX22" fmla="*/ 0 w 255697"/>
                  <a:gd name="connsiteY22" fmla="*/ 494910 h 496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55697" h="496179">
                    <a:moveTo>
                      <a:pt x="0" y="496179"/>
                    </a:moveTo>
                    <a:lnTo>
                      <a:pt x="56962" y="496179"/>
                    </a:lnTo>
                    <a:lnTo>
                      <a:pt x="127849" y="46953"/>
                    </a:lnTo>
                    <a:lnTo>
                      <a:pt x="192406" y="46953"/>
                    </a:lnTo>
                    <a:cubicBezTo>
                      <a:pt x="188609" y="59643"/>
                      <a:pt x="184811" y="72333"/>
                      <a:pt x="181014" y="87561"/>
                    </a:cubicBezTo>
                    <a:cubicBezTo>
                      <a:pt x="177216" y="102789"/>
                      <a:pt x="172153" y="118017"/>
                      <a:pt x="167090" y="133245"/>
                    </a:cubicBezTo>
                    <a:cubicBezTo>
                      <a:pt x="162026" y="149742"/>
                      <a:pt x="155697" y="164970"/>
                      <a:pt x="150634" y="181467"/>
                    </a:cubicBezTo>
                    <a:cubicBezTo>
                      <a:pt x="144305" y="197964"/>
                      <a:pt x="137975" y="214461"/>
                      <a:pt x="131646" y="229689"/>
                    </a:cubicBezTo>
                    <a:lnTo>
                      <a:pt x="168355" y="229689"/>
                    </a:lnTo>
                    <a:lnTo>
                      <a:pt x="153165" y="319788"/>
                    </a:lnTo>
                    <a:cubicBezTo>
                      <a:pt x="148102" y="348975"/>
                      <a:pt x="140507" y="374355"/>
                      <a:pt x="129115" y="394659"/>
                    </a:cubicBezTo>
                    <a:cubicBezTo>
                      <a:pt x="117722" y="414963"/>
                      <a:pt x="103798" y="435267"/>
                      <a:pt x="87342" y="451764"/>
                    </a:cubicBezTo>
                    <a:lnTo>
                      <a:pt x="154431" y="451764"/>
                    </a:lnTo>
                    <a:cubicBezTo>
                      <a:pt x="167090" y="435267"/>
                      <a:pt x="177216" y="416232"/>
                      <a:pt x="186077" y="393390"/>
                    </a:cubicBezTo>
                    <a:cubicBezTo>
                      <a:pt x="194938" y="370548"/>
                      <a:pt x="201267" y="346437"/>
                      <a:pt x="206330" y="319788"/>
                    </a:cubicBezTo>
                    <a:lnTo>
                      <a:pt x="229115" y="184005"/>
                    </a:lnTo>
                    <a:lnTo>
                      <a:pt x="202533" y="184005"/>
                    </a:lnTo>
                    <a:cubicBezTo>
                      <a:pt x="206330" y="172584"/>
                      <a:pt x="211394" y="158625"/>
                      <a:pt x="216457" y="143397"/>
                    </a:cubicBezTo>
                    <a:cubicBezTo>
                      <a:pt x="221520" y="128169"/>
                      <a:pt x="226583" y="111672"/>
                      <a:pt x="230381" y="95175"/>
                    </a:cubicBezTo>
                    <a:cubicBezTo>
                      <a:pt x="235444" y="78678"/>
                      <a:pt x="239242" y="62181"/>
                      <a:pt x="244305" y="45684"/>
                    </a:cubicBezTo>
                    <a:cubicBezTo>
                      <a:pt x="249368" y="29187"/>
                      <a:pt x="253166" y="13959"/>
                      <a:pt x="255698" y="0"/>
                    </a:cubicBezTo>
                    <a:lnTo>
                      <a:pt x="77216" y="0"/>
                    </a:lnTo>
                    <a:lnTo>
                      <a:pt x="0" y="494910"/>
                    </a:lnTo>
                    <a:close/>
                  </a:path>
                </a:pathLst>
              </a:custGeom>
              <a:solidFill>
                <a:srgbClr val="7B7A7B"/>
              </a:solidFill>
              <a:ln w="12654" cap="flat">
                <a:noFill/>
                <a:prstDash val="solid"/>
                <a:miter/>
              </a:ln>
            </p:spPr>
            <p:txBody>
              <a:bodyPr rtlCol="0" anchor="ctr"/>
              <a:lstStyle/>
              <a:p>
                <a:endParaRPr lang="zh-CN" altLang="en-US" sz="675"/>
              </a:p>
            </p:txBody>
          </p:sp>
          <p:sp>
            <p:nvSpPr>
              <p:cNvPr id="17" name="任意形状 16">
                <a:extLst>
                  <a:ext uri="{FF2B5EF4-FFF2-40B4-BE49-F238E27FC236}">
                    <a16:creationId xmlns:a16="http://schemas.microsoft.com/office/drawing/2014/main" id="{279B2D58-E4D4-DA7D-E1CE-9D64107267AB}"/>
                  </a:ext>
                </a:extLst>
              </p:cNvPr>
              <p:cNvSpPr/>
              <p:nvPr/>
            </p:nvSpPr>
            <p:spPr>
              <a:xfrm>
                <a:off x="21242121" y="1331923"/>
                <a:ext cx="346837" cy="506330"/>
              </a:xfrm>
              <a:custGeom>
                <a:avLst/>
                <a:gdLst>
                  <a:gd name="connsiteX0" fmla="*/ 106330 w 346837"/>
                  <a:gd name="connsiteY0" fmla="*/ 223344 h 506330"/>
                  <a:gd name="connsiteX1" fmla="*/ 125317 w 346837"/>
                  <a:gd name="connsiteY1" fmla="*/ 185274 h 506330"/>
                  <a:gd name="connsiteX2" fmla="*/ 322786 w 346837"/>
                  <a:gd name="connsiteY2" fmla="*/ 185274 h 506330"/>
                  <a:gd name="connsiteX3" fmla="*/ 330381 w 346837"/>
                  <a:gd name="connsiteY3" fmla="*/ 137052 h 506330"/>
                  <a:gd name="connsiteX4" fmla="*/ 291141 w 346837"/>
                  <a:gd name="connsiteY4" fmla="*/ 137052 h 506330"/>
                  <a:gd name="connsiteX5" fmla="*/ 306331 w 346837"/>
                  <a:gd name="connsiteY5" fmla="*/ 106596 h 506330"/>
                  <a:gd name="connsiteX6" fmla="*/ 320255 w 346837"/>
                  <a:gd name="connsiteY6" fmla="*/ 77409 h 506330"/>
                  <a:gd name="connsiteX7" fmla="*/ 332913 w 346837"/>
                  <a:gd name="connsiteY7" fmla="*/ 46953 h 506330"/>
                  <a:gd name="connsiteX8" fmla="*/ 346837 w 346837"/>
                  <a:gd name="connsiteY8" fmla="*/ 11421 h 506330"/>
                  <a:gd name="connsiteX9" fmla="*/ 294938 w 346837"/>
                  <a:gd name="connsiteY9" fmla="*/ 11421 h 506330"/>
                  <a:gd name="connsiteX10" fmla="*/ 268356 w 346837"/>
                  <a:gd name="connsiteY10" fmla="*/ 74871 h 506330"/>
                  <a:gd name="connsiteX11" fmla="*/ 236710 w 346837"/>
                  <a:gd name="connsiteY11" fmla="*/ 138321 h 506330"/>
                  <a:gd name="connsiteX12" fmla="*/ 189874 w 346837"/>
                  <a:gd name="connsiteY12" fmla="*/ 138321 h 506330"/>
                  <a:gd name="connsiteX13" fmla="*/ 198735 w 346837"/>
                  <a:gd name="connsiteY13" fmla="*/ 85023 h 506330"/>
                  <a:gd name="connsiteX14" fmla="*/ 255697 w 346837"/>
                  <a:gd name="connsiteY14" fmla="*/ 85023 h 506330"/>
                  <a:gd name="connsiteX15" fmla="*/ 263292 w 346837"/>
                  <a:gd name="connsiteY15" fmla="*/ 36801 h 506330"/>
                  <a:gd name="connsiteX16" fmla="*/ 206330 w 346837"/>
                  <a:gd name="connsiteY16" fmla="*/ 36801 h 506330"/>
                  <a:gd name="connsiteX17" fmla="*/ 212659 w 346837"/>
                  <a:gd name="connsiteY17" fmla="*/ 0 h 506330"/>
                  <a:gd name="connsiteX18" fmla="*/ 155697 w 346837"/>
                  <a:gd name="connsiteY18" fmla="*/ 0 h 506330"/>
                  <a:gd name="connsiteX19" fmla="*/ 149368 w 346837"/>
                  <a:gd name="connsiteY19" fmla="*/ 36801 h 506330"/>
                  <a:gd name="connsiteX20" fmla="*/ 63291 w 346837"/>
                  <a:gd name="connsiteY20" fmla="*/ 36801 h 506330"/>
                  <a:gd name="connsiteX21" fmla="*/ 55696 w 346837"/>
                  <a:gd name="connsiteY21" fmla="*/ 85023 h 506330"/>
                  <a:gd name="connsiteX22" fmla="*/ 141773 w 346837"/>
                  <a:gd name="connsiteY22" fmla="*/ 85023 h 506330"/>
                  <a:gd name="connsiteX23" fmla="*/ 132912 w 346837"/>
                  <a:gd name="connsiteY23" fmla="*/ 138321 h 506330"/>
                  <a:gd name="connsiteX24" fmla="*/ 35443 w 346837"/>
                  <a:gd name="connsiteY24" fmla="*/ 138321 h 506330"/>
                  <a:gd name="connsiteX25" fmla="*/ 27848 w 346837"/>
                  <a:gd name="connsiteY25" fmla="*/ 186543 h 506330"/>
                  <a:gd name="connsiteX26" fmla="*/ 68355 w 346837"/>
                  <a:gd name="connsiteY26" fmla="*/ 186543 h 506330"/>
                  <a:gd name="connsiteX27" fmla="*/ 37975 w 346837"/>
                  <a:gd name="connsiteY27" fmla="*/ 244917 h 506330"/>
                  <a:gd name="connsiteX28" fmla="*/ 0 w 346837"/>
                  <a:gd name="connsiteY28" fmla="*/ 308367 h 506330"/>
                  <a:gd name="connsiteX29" fmla="*/ 37975 w 346837"/>
                  <a:gd name="connsiteY29" fmla="*/ 308367 h 506330"/>
                  <a:gd name="connsiteX30" fmla="*/ 6329 w 346837"/>
                  <a:gd name="connsiteY30" fmla="*/ 506331 h 506330"/>
                  <a:gd name="connsiteX31" fmla="*/ 212659 w 346837"/>
                  <a:gd name="connsiteY31" fmla="*/ 506331 h 506330"/>
                  <a:gd name="connsiteX32" fmla="*/ 262027 w 346837"/>
                  <a:gd name="connsiteY32" fmla="*/ 464454 h 506330"/>
                  <a:gd name="connsiteX33" fmla="*/ 262027 w 346837"/>
                  <a:gd name="connsiteY33" fmla="*/ 464454 h 506330"/>
                  <a:gd name="connsiteX34" fmla="*/ 301267 w 346837"/>
                  <a:gd name="connsiteY34" fmla="*/ 224613 h 506330"/>
                  <a:gd name="connsiteX35" fmla="*/ 106330 w 346837"/>
                  <a:gd name="connsiteY35" fmla="*/ 224613 h 506330"/>
                  <a:gd name="connsiteX36" fmla="*/ 98735 w 346837"/>
                  <a:gd name="connsiteY36" fmla="*/ 271566 h 506330"/>
                  <a:gd name="connsiteX37" fmla="*/ 237976 w 346837"/>
                  <a:gd name="connsiteY37" fmla="*/ 271566 h 506330"/>
                  <a:gd name="connsiteX38" fmla="*/ 226583 w 346837"/>
                  <a:gd name="connsiteY38" fmla="*/ 341361 h 506330"/>
                  <a:gd name="connsiteX39" fmla="*/ 87342 w 346837"/>
                  <a:gd name="connsiteY39" fmla="*/ 341361 h 506330"/>
                  <a:gd name="connsiteX40" fmla="*/ 98735 w 346837"/>
                  <a:gd name="connsiteY40" fmla="*/ 271566 h 506330"/>
                  <a:gd name="connsiteX41" fmla="*/ 79747 w 346837"/>
                  <a:gd name="connsiteY41" fmla="*/ 388314 h 506330"/>
                  <a:gd name="connsiteX42" fmla="*/ 218988 w 346837"/>
                  <a:gd name="connsiteY42" fmla="*/ 388314 h 506330"/>
                  <a:gd name="connsiteX43" fmla="*/ 212659 w 346837"/>
                  <a:gd name="connsiteY43" fmla="*/ 422577 h 506330"/>
                  <a:gd name="connsiteX44" fmla="*/ 212659 w 346837"/>
                  <a:gd name="connsiteY44" fmla="*/ 422577 h 506330"/>
                  <a:gd name="connsiteX45" fmla="*/ 210128 w 346837"/>
                  <a:gd name="connsiteY45" fmla="*/ 439074 h 506330"/>
                  <a:gd name="connsiteX46" fmla="*/ 210128 w 346837"/>
                  <a:gd name="connsiteY46" fmla="*/ 439074 h 506330"/>
                  <a:gd name="connsiteX47" fmla="*/ 207596 w 346837"/>
                  <a:gd name="connsiteY47" fmla="*/ 458109 h 506330"/>
                  <a:gd name="connsiteX48" fmla="*/ 68355 w 346837"/>
                  <a:gd name="connsiteY48" fmla="*/ 458109 h 506330"/>
                  <a:gd name="connsiteX49" fmla="*/ 79747 w 346837"/>
                  <a:gd name="connsiteY49" fmla="*/ 388314 h 50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346837" h="506330">
                    <a:moveTo>
                      <a:pt x="106330" y="223344"/>
                    </a:moveTo>
                    <a:lnTo>
                      <a:pt x="125317" y="185274"/>
                    </a:lnTo>
                    <a:lnTo>
                      <a:pt x="322786" y="185274"/>
                    </a:lnTo>
                    <a:lnTo>
                      <a:pt x="330381" y="137052"/>
                    </a:lnTo>
                    <a:lnTo>
                      <a:pt x="291141" y="137052"/>
                    </a:lnTo>
                    <a:cubicBezTo>
                      <a:pt x="296204" y="126900"/>
                      <a:pt x="301267" y="116748"/>
                      <a:pt x="306331" y="106596"/>
                    </a:cubicBezTo>
                    <a:cubicBezTo>
                      <a:pt x="311394" y="96444"/>
                      <a:pt x="315191" y="87561"/>
                      <a:pt x="320255" y="77409"/>
                    </a:cubicBezTo>
                    <a:cubicBezTo>
                      <a:pt x="325318" y="67257"/>
                      <a:pt x="329116" y="57105"/>
                      <a:pt x="332913" y="46953"/>
                    </a:cubicBezTo>
                    <a:cubicBezTo>
                      <a:pt x="336711" y="35532"/>
                      <a:pt x="341774" y="24111"/>
                      <a:pt x="346837" y="11421"/>
                    </a:cubicBezTo>
                    <a:lnTo>
                      <a:pt x="294938" y="11421"/>
                    </a:lnTo>
                    <a:cubicBezTo>
                      <a:pt x="287343" y="34263"/>
                      <a:pt x="278482" y="54567"/>
                      <a:pt x="268356" y="74871"/>
                    </a:cubicBezTo>
                    <a:cubicBezTo>
                      <a:pt x="259495" y="93906"/>
                      <a:pt x="248103" y="115479"/>
                      <a:pt x="236710" y="138321"/>
                    </a:cubicBezTo>
                    <a:lnTo>
                      <a:pt x="189874" y="138321"/>
                    </a:lnTo>
                    <a:lnTo>
                      <a:pt x="198735" y="85023"/>
                    </a:lnTo>
                    <a:lnTo>
                      <a:pt x="255697" y="85023"/>
                    </a:lnTo>
                    <a:lnTo>
                      <a:pt x="263292" y="36801"/>
                    </a:lnTo>
                    <a:lnTo>
                      <a:pt x="206330" y="36801"/>
                    </a:lnTo>
                    <a:lnTo>
                      <a:pt x="212659" y="0"/>
                    </a:lnTo>
                    <a:lnTo>
                      <a:pt x="155697" y="0"/>
                    </a:lnTo>
                    <a:lnTo>
                      <a:pt x="149368" y="36801"/>
                    </a:lnTo>
                    <a:lnTo>
                      <a:pt x="63291" y="36801"/>
                    </a:lnTo>
                    <a:lnTo>
                      <a:pt x="55696" y="85023"/>
                    </a:lnTo>
                    <a:lnTo>
                      <a:pt x="141773" y="85023"/>
                    </a:lnTo>
                    <a:lnTo>
                      <a:pt x="132912" y="138321"/>
                    </a:lnTo>
                    <a:lnTo>
                      <a:pt x="35443" y="138321"/>
                    </a:lnTo>
                    <a:lnTo>
                      <a:pt x="27848" y="186543"/>
                    </a:lnTo>
                    <a:lnTo>
                      <a:pt x="68355" y="186543"/>
                    </a:lnTo>
                    <a:cubicBezTo>
                      <a:pt x="59494" y="205578"/>
                      <a:pt x="49367" y="224613"/>
                      <a:pt x="37975" y="244917"/>
                    </a:cubicBezTo>
                    <a:cubicBezTo>
                      <a:pt x="26582" y="265221"/>
                      <a:pt x="13924" y="286794"/>
                      <a:pt x="0" y="308367"/>
                    </a:cubicBezTo>
                    <a:lnTo>
                      <a:pt x="37975" y="308367"/>
                    </a:lnTo>
                    <a:lnTo>
                      <a:pt x="6329" y="506331"/>
                    </a:lnTo>
                    <a:lnTo>
                      <a:pt x="212659" y="506331"/>
                    </a:lnTo>
                    <a:cubicBezTo>
                      <a:pt x="235444" y="506331"/>
                      <a:pt x="258229" y="487296"/>
                      <a:pt x="262027" y="464454"/>
                    </a:cubicBezTo>
                    <a:lnTo>
                      <a:pt x="262027" y="464454"/>
                    </a:lnTo>
                    <a:lnTo>
                      <a:pt x="301267" y="224613"/>
                    </a:lnTo>
                    <a:lnTo>
                      <a:pt x="106330" y="224613"/>
                    </a:lnTo>
                    <a:close/>
                    <a:moveTo>
                      <a:pt x="98735" y="271566"/>
                    </a:moveTo>
                    <a:lnTo>
                      <a:pt x="237976" y="271566"/>
                    </a:lnTo>
                    <a:lnTo>
                      <a:pt x="226583" y="341361"/>
                    </a:lnTo>
                    <a:lnTo>
                      <a:pt x="87342" y="341361"/>
                    </a:lnTo>
                    <a:lnTo>
                      <a:pt x="98735" y="271566"/>
                    </a:lnTo>
                    <a:close/>
                    <a:moveTo>
                      <a:pt x="79747" y="388314"/>
                    </a:moveTo>
                    <a:lnTo>
                      <a:pt x="218988" y="388314"/>
                    </a:lnTo>
                    <a:lnTo>
                      <a:pt x="212659" y="422577"/>
                    </a:lnTo>
                    <a:lnTo>
                      <a:pt x="212659" y="422577"/>
                    </a:lnTo>
                    <a:lnTo>
                      <a:pt x="210128" y="439074"/>
                    </a:lnTo>
                    <a:cubicBezTo>
                      <a:pt x="210128" y="439074"/>
                      <a:pt x="210128" y="439074"/>
                      <a:pt x="210128" y="439074"/>
                    </a:cubicBezTo>
                    <a:lnTo>
                      <a:pt x="207596" y="458109"/>
                    </a:lnTo>
                    <a:lnTo>
                      <a:pt x="68355" y="458109"/>
                    </a:lnTo>
                    <a:lnTo>
                      <a:pt x="79747" y="388314"/>
                    </a:lnTo>
                    <a:close/>
                  </a:path>
                </a:pathLst>
              </a:custGeom>
              <a:solidFill>
                <a:srgbClr val="7B7A7B"/>
              </a:solidFill>
              <a:ln w="12654" cap="flat">
                <a:noFill/>
                <a:prstDash val="solid"/>
                <a:miter/>
              </a:ln>
            </p:spPr>
            <p:txBody>
              <a:bodyPr rtlCol="0" anchor="ctr"/>
              <a:lstStyle/>
              <a:p>
                <a:endParaRPr lang="zh-CN" altLang="en-US" sz="675"/>
              </a:p>
            </p:txBody>
          </p:sp>
          <p:sp>
            <p:nvSpPr>
              <p:cNvPr id="18" name="任意形状 17">
                <a:extLst>
                  <a:ext uri="{FF2B5EF4-FFF2-40B4-BE49-F238E27FC236}">
                    <a16:creationId xmlns:a16="http://schemas.microsoft.com/office/drawing/2014/main" id="{34E957D7-1E10-E709-9E84-3F10D19A03F5}"/>
                  </a:ext>
                </a:extLst>
              </p:cNvPr>
              <p:cNvSpPr/>
              <p:nvPr/>
            </p:nvSpPr>
            <p:spPr>
              <a:xfrm>
                <a:off x="22506684" y="1330654"/>
                <a:ext cx="345571" cy="506330"/>
              </a:xfrm>
              <a:custGeom>
                <a:avLst/>
                <a:gdLst>
                  <a:gd name="connsiteX0" fmla="*/ 186077 w 345571"/>
                  <a:gd name="connsiteY0" fmla="*/ 157356 h 506330"/>
                  <a:gd name="connsiteX1" fmla="*/ 186077 w 345571"/>
                  <a:gd name="connsiteY1" fmla="*/ 129438 h 506330"/>
                  <a:gd name="connsiteX2" fmla="*/ 281014 w 345571"/>
                  <a:gd name="connsiteY2" fmla="*/ 123093 h 506330"/>
                  <a:gd name="connsiteX3" fmla="*/ 256963 w 345571"/>
                  <a:gd name="connsiteY3" fmla="*/ 76140 h 506330"/>
                  <a:gd name="connsiteX4" fmla="*/ 188608 w 345571"/>
                  <a:gd name="connsiteY4" fmla="*/ 81216 h 506330"/>
                  <a:gd name="connsiteX5" fmla="*/ 198735 w 345571"/>
                  <a:gd name="connsiteY5" fmla="*/ 0 h 506330"/>
                  <a:gd name="connsiteX6" fmla="*/ 140507 w 345571"/>
                  <a:gd name="connsiteY6" fmla="*/ 0 h 506330"/>
                  <a:gd name="connsiteX7" fmla="*/ 135444 w 345571"/>
                  <a:gd name="connsiteY7" fmla="*/ 43146 h 506330"/>
                  <a:gd name="connsiteX8" fmla="*/ 131646 w 345571"/>
                  <a:gd name="connsiteY8" fmla="*/ 85023 h 506330"/>
                  <a:gd name="connsiteX9" fmla="*/ 51899 w 345571"/>
                  <a:gd name="connsiteY9" fmla="*/ 90099 h 506330"/>
                  <a:gd name="connsiteX10" fmla="*/ 43038 w 345571"/>
                  <a:gd name="connsiteY10" fmla="*/ 139590 h 506330"/>
                  <a:gd name="connsiteX11" fmla="*/ 127849 w 345571"/>
                  <a:gd name="connsiteY11" fmla="*/ 134514 h 506330"/>
                  <a:gd name="connsiteX12" fmla="*/ 127849 w 345571"/>
                  <a:gd name="connsiteY12" fmla="*/ 197964 h 506330"/>
                  <a:gd name="connsiteX13" fmla="*/ 27848 w 345571"/>
                  <a:gd name="connsiteY13" fmla="*/ 204309 h 506330"/>
                  <a:gd name="connsiteX14" fmla="*/ 18987 w 345571"/>
                  <a:gd name="connsiteY14" fmla="*/ 253800 h 506330"/>
                  <a:gd name="connsiteX15" fmla="*/ 130380 w 345571"/>
                  <a:gd name="connsiteY15" fmla="*/ 246186 h 506330"/>
                  <a:gd name="connsiteX16" fmla="*/ 137975 w 345571"/>
                  <a:gd name="connsiteY16" fmla="*/ 313443 h 506330"/>
                  <a:gd name="connsiteX17" fmla="*/ 154431 w 345571"/>
                  <a:gd name="connsiteY17" fmla="*/ 384507 h 506330"/>
                  <a:gd name="connsiteX18" fmla="*/ 81013 w 345571"/>
                  <a:gd name="connsiteY18" fmla="*/ 446688 h 506330"/>
                  <a:gd name="connsiteX19" fmla="*/ 0 w 345571"/>
                  <a:gd name="connsiteY19" fmla="*/ 506331 h 506330"/>
                  <a:gd name="connsiteX20" fmla="*/ 83545 w 345571"/>
                  <a:gd name="connsiteY20" fmla="*/ 506331 h 506330"/>
                  <a:gd name="connsiteX21" fmla="*/ 127849 w 345571"/>
                  <a:gd name="connsiteY21" fmla="*/ 473337 h 506330"/>
                  <a:gd name="connsiteX22" fmla="*/ 175950 w 345571"/>
                  <a:gd name="connsiteY22" fmla="*/ 435267 h 506330"/>
                  <a:gd name="connsiteX23" fmla="*/ 191140 w 345571"/>
                  <a:gd name="connsiteY23" fmla="*/ 469530 h 506330"/>
                  <a:gd name="connsiteX24" fmla="*/ 213925 w 345571"/>
                  <a:gd name="connsiteY24" fmla="*/ 506331 h 506330"/>
                  <a:gd name="connsiteX25" fmla="*/ 300002 w 345571"/>
                  <a:gd name="connsiteY25" fmla="*/ 506331 h 506330"/>
                  <a:gd name="connsiteX26" fmla="*/ 253166 w 345571"/>
                  <a:gd name="connsiteY26" fmla="*/ 447957 h 506330"/>
                  <a:gd name="connsiteX27" fmla="*/ 224052 w 345571"/>
                  <a:gd name="connsiteY27" fmla="*/ 388314 h 506330"/>
                  <a:gd name="connsiteX28" fmla="*/ 284812 w 345571"/>
                  <a:gd name="connsiteY28" fmla="*/ 323595 h 506330"/>
                  <a:gd name="connsiteX29" fmla="*/ 336711 w 345571"/>
                  <a:gd name="connsiteY29" fmla="*/ 261414 h 506330"/>
                  <a:gd name="connsiteX30" fmla="*/ 274685 w 345571"/>
                  <a:gd name="connsiteY30" fmla="*/ 261414 h 506330"/>
                  <a:gd name="connsiteX31" fmla="*/ 207596 w 345571"/>
                  <a:gd name="connsiteY31" fmla="*/ 335016 h 506330"/>
                  <a:gd name="connsiteX32" fmla="*/ 197469 w 345571"/>
                  <a:gd name="connsiteY32" fmla="*/ 285525 h 506330"/>
                  <a:gd name="connsiteX33" fmla="*/ 191140 w 345571"/>
                  <a:gd name="connsiteY33" fmla="*/ 242379 h 506330"/>
                  <a:gd name="connsiteX34" fmla="*/ 336711 w 345571"/>
                  <a:gd name="connsiteY34" fmla="*/ 229689 h 506330"/>
                  <a:gd name="connsiteX35" fmla="*/ 345572 w 345571"/>
                  <a:gd name="connsiteY35" fmla="*/ 180198 h 506330"/>
                  <a:gd name="connsiteX36" fmla="*/ 187343 w 345571"/>
                  <a:gd name="connsiteY36" fmla="*/ 194157 h 506330"/>
                  <a:gd name="connsiteX37" fmla="*/ 187343 w 345571"/>
                  <a:gd name="connsiteY37" fmla="*/ 158625 h 50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45571" h="506330">
                    <a:moveTo>
                      <a:pt x="186077" y="157356"/>
                    </a:moveTo>
                    <a:cubicBezTo>
                      <a:pt x="186077" y="148473"/>
                      <a:pt x="186077" y="139590"/>
                      <a:pt x="186077" y="129438"/>
                    </a:cubicBezTo>
                    <a:lnTo>
                      <a:pt x="281014" y="123093"/>
                    </a:lnTo>
                    <a:cubicBezTo>
                      <a:pt x="267090" y="111672"/>
                      <a:pt x="258229" y="95175"/>
                      <a:pt x="256963" y="76140"/>
                    </a:cubicBezTo>
                    <a:lnTo>
                      <a:pt x="188608" y="81216"/>
                    </a:lnTo>
                    <a:cubicBezTo>
                      <a:pt x="189874" y="54567"/>
                      <a:pt x="193672" y="27918"/>
                      <a:pt x="198735" y="0"/>
                    </a:cubicBezTo>
                    <a:lnTo>
                      <a:pt x="140507" y="0"/>
                    </a:lnTo>
                    <a:cubicBezTo>
                      <a:pt x="137975" y="15228"/>
                      <a:pt x="136710" y="29187"/>
                      <a:pt x="135444" y="43146"/>
                    </a:cubicBezTo>
                    <a:cubicBezTo>
                      <a:pt x="134178" y="57105"/>
                      <a:pt x="131646" y="71064"/>
                      <a:pt x="131646" y="85023"/>
                    </a:cubicBezTo>
                    <a:lnTo>
                      <a:pt x="51899" y="90099"/>
                    </a:lnTo>
                    <a:lnTo>
                      <a:pt x="43038" y="139590"/>
                    </a:lnTo>
                    <a:lnTo>
                      <a:pt x="127849" y="134514"/>
                    </a:lnTo>
                    <a:cubicBezTo>
                      <a:pt x="127849" y="153549"/>
                      <a:pt x="126583" y="180198"/>
                      <a:pt x="127849" y="197964"/>
                    </a:cubicBezTo>
                    <a:lnTo>
                      <a:pt x="27848" y="204309"/>
                    </a:lnTo>
                    <a:lnTo>
                      <a:pt x="18987" y="253800"/>
                    </a:lnTo>
                    <a:lnTo>
                      <a:pt x="130380" y="246186"/>
                    </a:lnTo>
                    <a:cubicBezTo>
                      <a:pt x="131646" y="272835"/>
                      <a:pt x="134178" y="289332"/>
                      <a:pt x="137975" y="313443"/>
                    </a:cubicBezTo>
                    <a:cubicBezTo>
                      <a:pt x="141773" y="337554"/>
                      <a:pt x="148102" y="361665"/>
                      <a:pt x="154431" y="384507"/>
                    </a:cubicBezTo>
                    <a:cubicBezTo>
                      <a:pt x="131646" y="404811"/>
                      <a:pt x="106330" y="426384"/>
                      <a:pt x="81013" y="446688"/>
                    </a:cubicBezTo>
                    <a:cubicBezTo>
                      <a:pt x="54431" y="466992"/>
                      <a:pt x="29114" y="487296"/>
                      <a:pt x="0" y="506331"/>
                    </a:cubicBezTo>
                    <a:lnTo>
                      <a:pt x="83545" y="506331"/>
                    </a:lnTo>
                    <a:cubicBezTo>
                      <a:pt x="98735" y="496179"/>
                      <a:pt x="112659" y="484758"/>
                      <a:pt x="127849" y="473337"/>
                    </a:cubicBezTo>
                    <a:cubicBezTo>
                      <a:pt x="143039" y="461916"/>
                      <a:pt x="162026" y="447957"/>
                      <a:pt x="175950" y="435267"/>
                    </a:cubicBezTo>
                    <a:cubicBezTo>
                      <a:pt x="181014" y="446688"/>
                      <a:pt x="184811" y="458109"/>
                      <a:pt x="191140" y="469530"/>
                    </a:cubicBezTo>
                    <a:cubicBezTo>
                      <a:pt x="198735" y="484758"/>
                      <a:pt x="207596" y="498717"/>
                      <a:pt x="213925" y="506331"/>
                    </a:cubicBezTo>
                    <a:lnTo>
                      <a:pt x="300002" y="506331"/>
                    </a:lnTo>
                    <a:cubicBezTo>
                      <a:pt x="284812" y="496179"/>
                      <a:pt x="264558" y="465723"/>
                      <a:pt x="253166" y="447957"/>
                    </a:cubicBezTo>
                    <a:cubicBezTo>
                      <a:pt x="241773" y="431460"/>
                      <a:pt x="230381" y="408618"/>
                      <a:pt x="224052" y="388314"/>
                    </a:cubicBezTo>
                    <a:cubicBezTo>
                      <a:pt x="244305" y="368010"/>
                      <a:pt x="264558" y="346437"/>
                      <a:pt x="284812" y="323595"/>
                    </a:cubicBezTo>
                    <a:cubicBezTo>
                      <a:pt x="305065" y="300753"/>
                      <a:pt x="316457" y="285525"/>
                      <a:pt x="336711" y="261414"/>
                    </a:cubicBezTo>
                    <a:lnTo>
                      <a:pt x="274685" y="261414"/>
                    </a:lnTo>
                    <a:cubicBezTo>
                      <a:pt x="251900" y="289332"/>
                      <a:pt x="235444" y="308367"/>
                      <a:pt x="207596" y="335016"/>
                    </a:cubicBezTo>
                    <a:cubicBezTo>
                      <a:pt x="203799" y="318519"/>
                      <a:pt x="200001" y="302022"/>
                      <a:pt x="197469" y="285525"/>
                    </a:cubicBezTo>
                    <a:cubicBezTo>
                      <a:pt x="194938" y="269028"/>
                      <a:pt x="193672" y="260145"/>
                      <a:pt x="191140" y="242379"/>
                    </a:cubicBezTo>
                    <a:lnTo>
                      <a:pt x="336711" y="229689"/>
                    </a:lnTo>
                    <a:lnTo>
                      <a:pt x="345572" y="180198"/>
                    </a:lnTo>
                    <a:lnTo>
                      <a:pt x="187343" y="194157"/>
                    </a:lnTo>
                    <a:cubicBezTo>
                      <a:pt x="187343" y="185274"/>
                      <a:pt x="187343" y="167508"/>
                      <a:pt x="187343" y="158625"/>
                    </a:cubicBezTo>
                    <a:close/>
                  </a:path>
                </a:pathLst>
              </a:custGeom>
              <a:solidFill>
                <a:srgbClr val="7B7A7B"/>
              </a:solidFill>
              <a:ln w="12654" cap="flat">
                <a:noFill/>
                <a:prstDash val="solid"/>
                <a:miter/>
              </a:ln>
            </p:spPr>
            <p:txBody>
              <a:bodyPr rtlCol="0" anchor="ctr"/>
              <a:lstStyle/>
              <a:p>
                <a:endParaRPr lang="zh-CN" altLang="en-US" sz="675"/>
              </a:p>
            </p:txBody>
          </p:sp>
        </p:grpSp>
      </p:grpSp>
      <p:grpSp>
        <p:nvGrpSpPr>
          <p:cNvPr id="47" name="组合 46">
            <a:extLst>
              <a:ext uri="{FF2B5EF4-FFF2-40B4-BE49-F238E27FC236}">
                <a16:creationId xmlns:a16="http://schemas.microsoft.com/office/drawing/2014/main" id="{C7088510-DE9E-4C1F-83BF-BAC1CAF6B940}"/>
              </a:ext>
            </a:extLst>
          </p:cNvPr>
          <p:cNvGrpSpPr/>
          <p:nvPr userDrawn="1"/>
        </p:nvGrpSpPr>
        <p:grpSpPr>
          <a:xfrm>
            <a:off x="0" y="6654864"/>
            <a:ext cx="12193588" cy="203752"/>
            <a:chOff x="-1" y="13309729"/>
            <a:chExt cx="24382414" cy="407504"/>
          </a:xfrm>
        </p:grpSpPr>
        <p:sp>
          <p:nvSpPr>
            <p:cNvPr id="46" name="矩形 45">
              <a:extLst>
                <a:ext uri="{FF2B5EF4-FFF2-40B4-BE49-F238E27FC236}">
                  <a16:creationId xmlns:a16="http://schemas.microsoft.com/office/drawing/2014/main" id="{1639176D-188C-55CC-157B-17D407714A4D}"/>
                </a:ext>
              </a:extLst>
            </p:cNvPr>
            <p:cNvSpPr/>
            <p:nvPr userDrawn="1"/>
          </p:nvSpPr>
          <p:spPr>
            <a:xfrm>
              <a:off x="9268691" y="13458441"/>
              <a:ext cx="15113722" cy="258792"/>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675"/>
            </a:p>
          </p:txBody>
        </p:sp>
        <p:sp>
          <p:nvSpPr>
            <p:cNvPr id="45" name="平行四边形 44">
              <a:extLst>
                <a:ext uri="{FF2B5EF4-FFF2-40B4-BE49-F238E27FC236}">
                  <a16:creationId xmlns:a16="http://schemas.microsoft.com/office/drawing/2014/main" id="{B29FD049-09CB-A634-1496-B06CC0C31DF8}"/>
                </a:ext>
              </a:extLst>
            </p:cNvPr>
            <p:cNvSpPr/>
            <p:nvPr userDrawn="1"/>
          </p:nvSpPr>
          <p:spPr>
            <a:xfrm flipH="1">
              <a:off x="5961410" y="13458441"/>
              <a:ext cx="3726611" cy="258792"/>
            </a:xfrm>
            <a:prstGeom prst="parallelogram">
              <a:avLst>
                <a:gd name="adj" fmla="val 89243"/>
              </a:avLst>
            </a:prstGeom>
            <a:solidFill>
              <a:srgbClr val="AA13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675"/>
            </a:p>
          </p:txBody>
        </p:sp>
        <p:sp>
          <p:nvSpPr>
            <p:cNvPr id="44" name="平行四边形 43">
              <a:extLst>
                <a:ext uri="{FF2B5EF4-FFF2-40B4-BE49-F238E27FC236}">
                  <a16:creationId xmlns:a16="http://schemas.microsoft.com/office/drawing/2014/main" id="{8B9EB0E0-39F4-8067-6269-4CEEFB21904B}"/>
                </a:ext>
              </a:extLst>
            </p:cNvPr>
            <p:cNvSpPr/>
            <p:nvPr userDrawn="1"/>
          </p:nvSpPr>
          <p:spPr>
            <a:xfrm flipH="1">
              <a:off x="3740724" y="13458441"/>
              <a:ext cx="3726611" cy="258792"/>
            </a:xfrm>
            <a:prstGeom prst="parallelogram">
              <a:avLst>
                <a:gd name="adj" fmla="val 89243"/>
              </a:avLst>
            </a:prstGeom>
            <a:solidFill>
              <a:srgbClr val="D12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675"/>
            </a:p>
          </p:txBody>
        </p:sp>
        <p:sp>
          <p:nvSpPr>
            <p:cNvPr id="4" name="图形 2">
              <a:extLst>
                <a:ext uri="{FF2B5EF4-FFF2-40B4-BE49-F238E27FC236}">
                  <a16:creationId xmlns:a16="http://schemas.microsoft.com/office/drawing/2014/main" id="{E3F564CE-8ECA-9AB7-CA5A-74AFDAE615E9}"/>
                </a:ext>
              </a:extLst>
            </p:cNvPr>
            <p:cNvSpPr/>
            <p:nvPr/>
          </p:nvSpPr>
          <p:spPr>
            <a:xfrm>
              <a:off x="-1" y="13309729"/>
              <a:ext cx="4601109" cy="407504"/>
            </a:xfrm>
            <a:custGeom>
              <a:avLst/>
              <a:gdLst>
                <a:gd name="connsiteX0" fmla="*/ 3091815 w 3462337"/>
                <a:gd name="connsiteY0" fmla="*/ 0 h 306647"/>
                <a:gd name="connsiteX1" fmla="*/ 0 w 3462337"/>
                <a:gd name="connsiteY1" fmla="*/ 0 h 306647"/>
                <a:gd name="connsiteX2" fmla="*/ 0 w 3462337"/>
                <a:gd name="connsiteY2" fmla="*/ 306647 h 306647"/>
                <a:gd name="connsiteX3" fmla="*/ 3462338 w 3462337"/>
                <a:gd name="connsiteY3" fmla="*/ 306647 h 306647"/>
                <a:gd name="connsiteX4" fmla="*/ 3185160 w 3462337"/>
                <a:gd name="connsiteY4" fmla="*/ 37869 h 306647"/>
                <a:gd name="connsiteX5" fmla="*/ 3091815 w 3462337"/>
                <a:gd name="connsiteY5" fmla="*/ 0 h 306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62337" h="306647">
                  <a:moveTo>
                    <a:pt x="3091815" y="0"/>
                  </a:moveTo>
                  <a:lnTo>
                    <a:pt x="0" y="0"/>
                  </a:lnTo>
                  <a:lnTo>
                    <a:pt x="0" y="306647"/>
                  </a:lnTo>
                  <a:lnTo>
                    <a:pt x="3462338" y="306647"/>
                  </a:lnTo>
                  <a:lnTo>
                    <a:pt x="3185160" y="37869"/>
                  </a:lnTo>
                  <a:cubicBezTo>
                    <a:pt x="3160395" y="13855"/>
                    <a:pt x="3127058" y="0"/>
                    <a:pt x="3091815" y="0"/>
                  </a:cubicBezTo>
                  <a:close/>
                </a:path>
              </a:pathLst>
            </a:custGeom>
            <a:solidFill>
              <a:srgbClr val="F74020"/>
            </a:solidFill>
            <a:ln w="9525" cap="flat">
              <a:noFill/>
              <a:prstDash val="solid"/>
              <a:miter/>
            </a:ln>
          </p:spPr>
          <p:txBody>
            <a:bodyPr rtlCol="0" anchor="ctr"/>
            <a:lstStyle/>
            <a:p>
              <a:endParaRPr lang="zh-CN" altLang="en-US" sz="675"/>
            </a:p>
          </p:txBody>
        </p:sp>
      </p:grpSp>
      <p:grpSp>
        <p:nvGrpSpPr>
          <p:cNvPr id="2" name="组合 1">
            <a:extLst>
              <a:ext uri="{FF2B5EF4-FFF2-40B4-BE49-F238E27FC236}">
                <a16:creationId xmlns:a16="http://schemas.microsoft.com/office/drawing/2014/main" id="{FEF84D53-D90D-D8B1-4497-FDC575B2D3C4}"/>
              </a:ext>
            </a:extLst>
          </p:cNvPr>
          <p:cNvGrpSpPr/>
          <p:nvPr userDrawn="1"/>
        </p:nvGrpSpPr>
        <p:grpSpPr>
          <a:xfrm>
            <a:off x="0" y="165278"/>
            <a:ext cx="36007" cy="540000"/>
            <a:chOff x="0" y="167499"/>
            <a:chExt cx="36007" cy="540000"/>
          </a:xfrm>
        </p:grpSpPr>
        <p:sp>
          <p:nvSpPr>
            <p:cNvPr id="48" name="矩形 47">
              <a:extLst>
                <a:ext uri="{FF2B5EF4-FFF2-40B4-BE49-F238E27FC236}">
                  <a16:creationId xmlns:a16="http://schemas.microsoft.com/office/drawing/2014/main" id="{9B5E1D6F-154E-E1EE-47AD-5961E1B8D732}"/>
                </a:ext>
              </a:extLst>
            </p:cNvPr>
            <p:cNvSpPr/>
            <p:nvPr userDrawn="1"/>
          </p:nvSpPr>
          <p:spPr>
            <a:xfrm>
              <a:off x="0" y="437499"/>
              <a:ext cx="36007" cy="270000"/>
            </a:xfrm>
            <a:prstGeom prst="rect">
              <a:avLst/>
            </a:prstGeom>
            <a:solidFill>
              <a:srgbClr val="F640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675"/>
            </a:p>
          </p:txBody>
        </p:sp>
        <p:sp>
          <p:nvSpPr>
            <p:cNvPr id="49" name="矩形 48">
              <a:extLst>
                <a:ext uri="{FF2B5EF4-FFF2-40B4-BE49-F238E27FC236}">
                  <a16:creationId xmlns:a16="http://schemas.microsoft.com/office/drawing/2014/main" id="{917DE1C0-90DD-6F89-896C-4C922822D6E2}"/>
                </a:ext>
              </a:extLst>
            </p:cNvPr>
            <p:cNvSpPr/>
            <p:nvPr userDrawn="1"/>
          </p:nvSpPr>
          <p:spPr>
            <a:xfrm>
              <a:off x="0" y="167499"/>
              <a:ext cx="36007" cy="2700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675"/>
            </a:p>
          </p:txBody>
        </p:sp>
      </p:grpSp>
      <p:sp>
        <p:nvSpPr>
          <p:cNvPr id="50" name="内容占位符 2">
            <a:extLst>
              <a:ext uri="{FF2B5EF4-FFF2-40B4-BE49-F238E27FC236}">
                <a16:creationId xmlns:a16="http://schemas.microsoft.com/office/drawing/2014/main" id="{DD5BC2CD-CF3C-580D-B458-C335E7B4F8E3}"/>
              </a:ext>
            </a:extLst>
          </p:cNvPr>
          <p:cNvSpPr>
            <a:spLocks noGrp="1"/>
          </p:cNvSpPr>
          <p:nvPr>
            <p:ph idx="1" hasCustomPrompt="1"/>
          </p:nvPr>
        </p:nvSpPr>
        <p:spPr>
          <a:xfrm>
            <a:off x="276735" y="841791"/>
            <a:ext cx="11626825" cy="5639941"/>
          </a:xfrm>
        </p:spPr>
        <p:txBody>
          <a:bodyPr/>
          <a:lstStyle>
            <a:lvl1pPr marL="0" indent="0">
              <a:buNone/>
              <a:defRPr>
                <a:solidFill>
                  <a:srgbClr val="252525"/>
                </a:solidFill>
              </a:defRPr>
            </a:lvl1pPr>
            <a:lvl2pPr marL="342874" indent="0">
              <a:buNone/>
              <a:defRPr>
                <a:solidFill>
                  <a:srgbClr val="252525"/>
                </a:solidFill>
              </a:defRPr>
            </a:lvl2pPr>
            <a:lvl3pPr marL="685748" indent="0">
              <a:buNone/>
              <a:defRPr>
                <a:solidFill>
                  <a:srgbClr val="252525"/>
                </a:solidFill>
              </a:defRPr>
            </a:lvl3pPr>
            <a:lvl4pPr marL="1028622" indent="0">
              <a:buNone/>
              <a:defRPr>
                <a:solidFill>
                  <a:srgbClr val="252525"/>
                </a:solidFill>
              </a:defRPr>
            </a:lvl4pPr>
            <a:lvl5pPr marL="1371498" indent="0">
              <a:buNone/>
              <a:defRPr>
                <a:solidFill>
                  <a:srgbClr val="252525"/>
                </a:solidFill>
              </a:defRPr>
            </a:lvl5pPr>
          </a:lstStyle>
          <a:p>
            <a:pPr lvl="0"/>
            <a:r>
              <a:rPr kumimoji="1" lang="zh-CN" altLang="en-US" dirty="0"/>
              <a:t>单击添加文本内容</a:t>
            </a:r>
          </a:p>
        </p:txBody>
      </p:sp>
      <p:sp>
        <p:nvSpPr>
          <p:cNvPr id="52" name="标题 1">
            <a:extLst>
              <a:ext uri="{FF2B5EF4-FFF2-40B4-BE49-F238E27FC236}">
                <a16:creationId xmlns:a16="http://schemas.microsoft.com/office/drawing/2014/main" id="{B628AB6D-ABBC-83BA-3AF9-A7B98E143BA1}"/>
              </a:ext>
            </a:extLst>
          </p:cNvPr>
          <p:cNvSpPr>
            <a:spLocks noGrp="1"/>
          </p:cNvSpPr>
          <p:nvPr>
            <p:ph type="title" hasCustomPrompt="1"/>
          </p:nvPr>
        </p:nvSpPr>
        <p:spPr>
          <a:xfrm>
            <a:off x="276736" y="158279"/>
            <a:ext cx="9512477" cy="553998"/>
          </a:xfrm>
        </p:spPr>
        <p:txBody>
          <a:bodyPr anchor="t">
            <a:spAutoFit/>
          </a:bodyPr>
          <a:lstStyle>
            <a:lvl1pPr>
              <a:lnSpc>
                <a:spcPct val="100000"/>
              </a:lnSpc>
              <a:defRPr sz="3000" b="1" i="0">
                <a:solidFill>
                  <a:srgbClr val="252525"/>
                </a:solidFill>
                <a:latin typeface="Microsoft YaHei" panose="020B0503020204020204" pitchFamily="34" charset="-122"/>
                <a:ea typeface="Microsoft YaHei" panose="020B0503020204020204" pitchFamily="34" charset="-122"/>
              </a:defRPr>
            </a:lvl1pPr>
          </a:lstStyle>
          <a:p>
            <a:r>
              <a:rPr kumimoji="1" lang="zh-CN" altLang="en-US" dirty="0"/>
              <a:t>单击此处添加标题</a:t>
            </a:r>
          </a:p>
        </p:txBody>
      </p:sp>
    </p:spTree>
    <p:extLst>
      <p:ext uri="{BB962C8B-B14F-4D97-AF65-F5344CB8AC3E}">
        <p14:creationId xmlns:p14="http://schemas.microsoft.com/office/powerpoint/2010/main" val="1470076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74A8994-9A36-C046-992A-390A8FE3D8EB}"/>
              </a:ext>
            </a:extLst>
          </p:cNvPr>
          <p:cNvSpPr>
            <a:spLocks noGrp="1"/>
          </p:cNvSpPr>
          <p:nvPr>
            <p:ph type="title"/>
          </p:nvPr>
        </p:nvSpPr>
        <p:spPr>
          <a:xfrm>
            <a:off x="838309" y="356503"/>
            <a:ext cx="1051697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55785579-4661-1049-8BED-313BB88669BC}"/>
              </a:ext>
            </a:extLst>
          </p:cNvPr>
          <p:cNvSpPr>
            <a:spLocks noGrp="1"/>
          </p:cNvSpPr>
          <p:nvPr>
            <p:ph type="body" idx="1"/>
          </p:nvPr>
        </p:nvSpPr>
        <p:spPr>
          <a:xfrm>
            <a:off x="838309" y="1825625"/>
            <a:ext cx="10516970" cy="4351339"/>
          </a:xfrm>
          <a:prstGeom prst="rect">
            <a:avLst/>
          </a:prstGeom>
        </p:spPr>
        <p:txBody>
          <a:bodyPr vert="horz" lIns="0" tIns="45720" rIns="91440" bIns="45720" rtlCol="0">
            <a:normAutofit/>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Tree>
    <p:extLst>
      <p:ext uri="{BB962C8B-B14F-4D97-AF65-F5344CB8AC3E}">
        <p14:creationId xmlns:p14="http://schemas.microsoft.com/office/powerpoint/2010/main" val="620925883"/>
      </p:ext>
    </p:extLst>
  </p:cSld>
  <p:clrMap bg1="lt1" tx1="dk1" bg2="lt2" tx2="dk2" accent1="accent1" accent2="accent2" accent3="accent3" accent4="accent4" accent5="accent5" accent6="accent6" hlink="hlink" folHlink="folHlink"/>
  <p:sldLayoutIdLst>
    <p:sldLayoutId id="2147483649" r:id="rId1"/>
    <p:sldLayoutId id="2147483671" r:id="rId2"/>
    <p:sldLayoutId id="2147483673" r:id="rId3"/>
    <p:sldLayoutId id="2147483651" r:id="rId4"/>
    <p:sldLayoutId id="2147483672" r:id="rId5"/>
    <p:sldLayoutId id="2147483687" r:id="rId6"/>
    <p:sldLayoutId id="2147483663" r:id="rId7"/>
    <p:sldLayoutId id="2147483667" r:id="rId8"/>
    <p:sldLayoutId id="2147483686" r:id="rId9"/>
    <p:sldLayoutId id="2147483668" r:id="rId10"/>
    <p:sldLayoutId id="2147483688" r:id="rId11"/>
  </p:sldLayoutIdLst>
  <p:txStyles>
    <p:titleStyle>
      <a:lvl1pPr algn="l" defTabSz="685748" rtl="0" eaLnBrk="1" latinLnBrk="0" hangingPunct="1">
        <a:lnSpc>
          <a:spcPct val="90000"/>
        </a:lnSpc>
        <a:spcBef>
          <a:spcPct val="0"/>
        </a:spcBef>
        <a:buNone/>
        <a:defRPr sz="3300" kern="1200">
          <a:solidFill>
            <a:srgbClr val="252525"/>
          </a:solidFill>
          <a:latin typeface="Microsoft YaHei" panose="020B0503020204020204" pitchFamily="34" charset="-122"/>
          <a:ea typeface="Microsoft YaHei" panose="020B0503020204020204" pitchFamily="34" charset="-122"/>
          <a:cs typeface="+mj-cs"/>
        </a:defRPr>
      </a:lvl1pPr>
    </p:titleStyle>
    <p:bodyStyle>
      <a:lvl1pPr marL="171437" indent="-171437" algn="l" defTabSz="685748" rtl="0" eaLnBrk="1" latinLnBrk="0" hangingPunct="1">
        <a:lnSpc>
          <a:spcPct val="90000"/>
        </a:lnSpc>
        <a:spcBef>
          <a:spcPts val="751"/>
        </a:spcBef>
        <a:buClr>
          <a:srgbClr val="F74020"/>
        </a:buClr>
        <a:buFont typeface="Wingdings" pitchFamily="2" charset="2"/>
        <a:buChar char="l"/>
        <a:defRPr sz="2100" kern="1200">
          <a:solidFill>
            <a:srgbClr val="252525"/>
          </a:solidFill>
          <a:latin typeface="Microsoft YaHei" panose="020B0503020204020204" pitchFamily="34" charset="-122"/>
          <a:ea typeface="Microsoft YaHei" panose="020B0503020204020204" pitchFamily="34" charset="-122"/>
          <a:cs typeface="+mn-cs"/>
        </a:defRPr>
      </a:lvl1pPr>
      <a:lvl2pPr marL="514311" indent="-171437" algn="l" defTabSz="685748" rtl="0" eaLnBrk="1" latinLnBrk="0" hangingPunct="1">
        <a:lnSpc>
          <a:spcPct val="90000"/>
        </a:lnSpc>
        <a:spcBef>
          <a:spcPts val="375"/>
        </a:spcBef>
        <a:buClr>
          <a:srgbClr val="F74020"/>
        </a:buClr>
        <a:buFont typeface="Wingdings" pitchFamily="2" charset="2"/>
        <a:buChar char="l"/>
        <a:defRPr sz="1800" kern="1200">
          <a:solidFill>
            <a:srgbClr val="252525"/>
          </a:solidFill>
          <a:latin typeface="Microsoft YaHei" panose="020B0503020204020204" pitchFamily="34" charset="-122"/>
          <a:ea typeface="Microsoft YaHei" panose="020B0503020204020204" pitchFamily="34" charset="-122"/>
          <a:cs typeface="+mn-cs"/>
        </a:defRPr>
      </a:lvl2pPr>
      <a:lvl3pPr marL="857185" indent="-171437" algn="l" defTabSz="685748" rtl="0" eaLnBrk="1" latinLnBrk="0" hangingPunct="1">
        <a:lnSpc>
          <a:spcPct val="90000"/>
        </a:lnSpc>
        <a:spcBef>
          <a:spcPts val="375"/>
        </a:spcBef>
        <a:buClr>
          <a:srgbClr val="F74020"/>
        </a:buClr>
        <a:buFont typeface="Wingdings" pitchFamily="2" charset="2"/>
        <a:buChar char="l"/>
        <a:defRPr sz="1500" kern="1200">
          <a:solidFill>
            <a:srgbClr val="252525"/>
          </a:solidFill>
          <a:latin typeface="Microsoft YaHei" panose="020B0503020204020204" pitchFamily="34" charset="-122"/>
          <a:ea typeface="Microsoft YaHei" panose="020B0503020204020204" pitchFamily="34" charset="-122"/>
          <a:cs typeface="+mn-cs"/>
        </a:defRPr>
      </a:lvl3pPr>
      <a:lvl4pPr marL="1200061" indent="-171437" algn="l" defTabSz="685748" rtl="0" eaLnBrk="1" latinLnBrk="0" hangingPunct="1">
        <a:lnSpc>
          <a:spcPct val="90000"/>
        </a:lnSpc>
        <a:spcBef>
          <a:spcPts val="375"/>
        </a:spcBef>
        <a:buClr>
          <a:srgbClr val="F74020"/>
        </a:buClr>
        <a:buFont typeface="Wingdings" pitchFamily="2" charset="2"/>
        <a:buChar char="l"/>
        <a:defRPr sz="1351" kern="1200">
          <a:solidFill>
            <a:srgbClr val="252525"/>
          </a:solidFill>
          <a:latin typeface="Microsoft YaHei" panose="020B0503020204020204" pitchFamily="34" charset="-122"/>
          <a:ea typeface="Microsoft YaHei" panose="020B0503020204020204" pitchFamily="34" charset="-122"/>
          <a:cs typeface="+mn-cs"/>
        </a:defRPr>
      </a:lvl4pPr>
      <a:lvl5pPr marL="1542935" indent="-171437" algn="l" defTabSz="685748" rtl="0" eaLnBrk="1" latinLnBrk="0" hangingPunct="1">
        <a:lnSpc>
          <a:spcPct val="90000"/>
        </a:lnSpc>
        <a:spcBef>
          <a:spcPts val="375"/>
        </a:spcBef>
        <a:buClr>
          <a:srgbClr val="F74020"/>
        </a:buClr>
        <a:buFont typeface="Wingdings" pitchFamily="2" charset="2"/>
        <a:buChar char="l"/>
        <a:defRPr sz="1351" kern="1200">
          <a:solidFill>
            <a:srgbClr val="252525"/>
          </a:solidFill>
          <a:latin typeface="Microsoft YaHei" panose="020B0503020204020204" pitchFamily="34" charset="-122"/>
          <a:ea typeface="Microsoft YaHei" panose="020B0503020204020204" pitchFamily="34" charset="-122"/>
          <a:cs typeface="+mn-cs"/>
        </a:defRPr>
      </a:lvl5pPr>
      <a:lvl6pPr marL="1885809" indent="-171437" algn="l" defTabSz="685748"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683" indent="-171437" algn="l" defTabSz="685748"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557" indent="-171437" algn="l" defTabSz="685748"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431" indent="-171437" algn="l" defTabSz="685748"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p:bodyStyle>
    <p:otherStyle>
      <a:defPPr>
        <a:defRPr lang="zh-CN"/>
      </a:defPPr>
      <a:lvl1pPr marL="0" algn="l" defTabSz="685748" rtl="0" eaLnBrk="1" latinLnBrk="0" hangingPunct="1">
        <a:defRPr sz="1351" kern="1200">
          <a:solidFill>
            <a:schemeClr val="tx1"/>
          </a:solidFill>
          <a:latin typeface="+mn-lt"/>
          <a:ea typeface="+mn-ea"/>
          <a:cs typeface="+mn-cs"/>
        </a:defRPr>
      </a:lvl1pPr>
      <a:lvl2pPr marL="342874" algn="l" defTabSz="685748" rtl="0" eaLnBrk="1" latinLnBrk="0" hangingPunct="1">
        <a:defRPr sz="1351" kern="1200">
          <a:solidFill>
            <a:schemeClr val="tx1"/>
          </a:solidFill>
          <a:latin typeface="+mn-lt"/>
          <a:ea typeface="+mn-ea"/>
          <a:cs typeface="+mn-cs"/>
        </a:defRPr>
      </a:lvl2pPr>
      <a:lvl3pPr marL="685748" algn="l" defTabSz="685748" rtl="0" eaLnBrk="1" latinLnBrk="0" hangingPunct="1">
        <a:defRPr sz="1351" kern="1200">
          <a:solidFill>
            <a:schemeClr val="tx1"/>
          </a:solidFill>
          <a:latin typeface="+mn-lt"/>
          <a:ea typeface="+mn-ea"/>
          <a:cs typeface="+mn-cs"/>
        </a:defRPr>
      </a:lvl3pPr>
      <a:lvl4pPr marL="1028622" algn="l" defTabSz="685748" rtl="0" eaLnBrk="1" latinLnBrk="0" hangingPunct="1">
        <a:defRPr sz="1351" kern="1200">
          <a:solidFill>
            <a:schemeClr val="tx1"/>
          </a:solidFill>
          <a:latin typeface="+mn-lt"/>
          <a:ea typeface="+mn-ea"/>
          <a:cs typeface="+mn-cs"/>
        </a:defRPr>
      </a:lvl4pPr>
      <a:lvl5pPr marL="1371498" algn="l" defTabSz="685748" rtl="0" eaLnBrk="1" latinLnBrk="0" hangingPunct="1">
        <a:defRPr sz="1351" kern="1200">
          <a:solidFill>
            <a:schemeClr val="tx1"/>
          </a:solidFill>
          <a:latin typeface="+mn-lt"/>
          <a:ea typeface="+mn-ea"/>
          <a:cs typeface="+mn-cs"/>
        </a:defRPr>
      </a:lvl5pPr>
      <a:lvl6pPr marL="1714372" algn="l" defTabSz="685748" rtl="0" eaLnBrk="1" latinLnBrk="0" hangingPunct="1">
        <a:defRPr sz="1351" kern="1200">
          <a:solidFill>
            <a:schemeClr val="tx1"/>
          </a:solidFill>
          <a:latin typeface="+mn-lt"/>
          <a:ea typeface="+mn-ea"/>
          <a:cs typeface="+mn-cs"/>
        </a:defRPr>
      </a:lvl6pPr>
      <a:lvl7pPr marL="2057246" algn="l" defTabSz="685748" rtl="0" eaLnBrk="1" latinLnBrk="0" hangingPunct="1">
        <a:defRPr sz="1351" kern="1200">
          <a:solidFill>
            <a:schemeClr val="tx1"/>
          </a:solidFill>
          <a:latin typeface="+mn-lt"/>
          <a:ea typeface="+mn-ea"/>
          <a:cs typeface="+mn-cs"/>
        </a:defRPr>
      </a:lvl7pPr>
      <a:lvl8pPr marL="2400120" algn="l" defTabSz="685748" rtl="0" eaLnBrk="1" latinLnBrk="0" hangingPunct="1">
        <a:defRPr sz="1351" kern="1200">
          <a:solidFill>
            <a:schemeClr val="tx1"/>
          </a:solidFill>
          <a:latin typeface="+mn-lt"/>
          <a:ea typeface="+mn-ea"/>
          <a:cs typeface="+mn-cs"/>
        </a:defRPr>
      </a:lvl8pPr>
      <a:lvl9pPr marL="2742994" algn="l" defTabSz="685748" rtl="0" eaLnBrk="1" latinLnBrk="0" hangingPunct="1">
        <a:defRPr sz="135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elastic.co/cn/what-is/elk-stack"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8.xml"/><Relationship Id="rId4" Type="http://schemas.openxmlformats.org/officeDocument/2006/relationships/slide" Target="slide13.xml"/></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s://zefeng-liang.kb.us-east-2.aws.elastic-cloud.com:9243/app/home#/" TargetMode="External"/><Relationship Id="rId1" Type="http://schemas.openxmlformats.org/officeDocument/2006/relationships/slideLayout" Target="../slideLayouts/slideLayout8.xml"/><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hyperlink" Target="https://www.elastic.co/cn/what-is/elk-stack" TargetMode="Externa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3.png"/><Relationship Id="rId4" Type="http://schemas.openxmlformats.org/officeDocument/2006/relationships/hyperlink" Target="https://www.elastic.co/guide/index.html" TargetMode="External"/><Relationship Id="rId9" Type="http://schemas.openxmlformats.org/officeDocument/2006/relationships/hyperlink" Target="https://www.elastic.co/guide/en/elastic-stack/8.3/installing-elastic-stack.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8.xml"/><Relationship Id="rId4" Type="http://schemas.openxmlformats.org/officeDocument/2006/relationships/slide" Target="slide9.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019390-34A7-3B4E-8AC1-44DAB077D018}"/>
              </a:ext>
            </a:extLst>
          </p:cNvPr>
          <p:cNvSpPr>
            <a:spLocks noGrp="1"/>
          </p:cNvSpPr>
          <p:nvPr>
            <p:ph type="ctrTitle"/>
          </p:nvPr>
        </p:nvSpPr>
        <p:spPr/>
        <p:txBody>
          <a:bodyPr/>
          <a:lstStyle/>
          <a:p>
            <a:r>
              <a:rPr lang="en-US" altLang="zh-CN" dirty="0"/>
              <a:t>【</a:t>
            </a:r>
            <a:r>
              <a:rPr lang="en-US" altLang="zh-CN" dirty="0">
                <a:hlinkClick r:id="rId2"/>
              </a:rPr>
              <a:t>ELK Stack</a:t>
            </a:r>
            <a:r>
              <a:rPr lang="en-US" altLang="zh-CN" dirty="0"/>
              <a:t>】</a:t>
            </a:r>
            <a:endParaRPr lang="zh-CN" altLang="en-US" dirty="0"/>
          </a:p>
        </p:txBody>
      </p:sp>
    </p:spTree>
    <p:extLst>
      <p:ext uri="{BB962C8B-B14F-4D97-AF65-F5344CB8AC3E}">
        <p14:creationId xmlns:p14="http://schemas.microsoft.com/office/powerpoint/2010/main" val="4061336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95295D-5CDC-F5C2-359D-238634CD15FD}"/>
              </a:ext>
            </a:extLst>
          </p:cNvPr>
          <p:cNvSpPr>
            <a:spLocks noGrp="1"/>
          </p:cNvSpPr>
          <p:nvPr>
            <p:ph type="title"/>
          </p:nvPr>
        </p:nvSpPr>
        <p:spPr>
          <a:xfrm>
            <a:off x="276736" y="261256"/>
            <a:ext cx="9512477" cy="553998"/>
          </a:xfrm>
        </p:spPr>
        <p:txBody>
          <a:bodyPr/>
          <a:lstStyle/>
          <a:p>
            <a:r>
              <a:rPr lang="en-US" altLang="zh-CN" dirty="0"/>
              <a:t>Logstash</a:t>
            </a:r>
            <a:r>
              <a:rPr lang="zh-CN" altLang="en-US" dirty="0"/>
              <a:t>：</a:t>
            </a:r>
            <a:r>
              <a:rPr lang="en-US" altLang="zh-CN" dirty="0" err="1"/>
              <a:t>collect,enrich,transport</a:t>
            </a:r>
            <a:endParaRPr lang="zh-CN" altLang="en-US" dirty="0"/>
          </a:p>
        </p:txBody>
      </p:sp>
      <p:pic>
        <p:nvPicPr>
          <p:cNvPr id="4" name="图片 3">
            <a:extLst>
              <a:ext uri="{FF2B5EF4-FFF2-40B4-BE49-F238E27FC236}">
                <a16:creationId xmlns:a16="http://schemas.microsoft.com/office/drawing/2014/main" id="{3F4F1878-9416-E1BE-06B6-F473E458DD51}"/>
              </a:ext>
            </a:extLst>
          </p:cNvPr>
          <p:cNvPicPr>
            <a:picLocks noChangeAspect="1"/>
          </p:cNvPicPr>
          <p:nvPr/>
        </p:nvPicPr>
        <p:blipFill>
          <a:blip r:embed="rId2"/>
          <a:stretch>
            <a:fillRect/>
          </a:stretch>
        </p:blipFill>
        <p:spPr>
          <a:xfrm>
            <a:off x="1161948" y="1641691"/>
            <a:ext cx="9442032" cy="2417895"/>
          </a:xfrm>
          <a:prstGeom prst="rect">
            <a:avLst/>
          </a:prstGeom>
        </p:spPr>
      </p:pic>
      <p:sp>
        <p:nvSpPr>
          <p:cNvPr id="6" name="文本框 5">
            <a:extLst>
              <a:ext uri="{FF2B5EF4-FFF2-40B4-BE49-F238E27FC236}">
                <a16:creationId xmlns:a16="http://schemas.microsoft.com/office/drawing/2014/main" id="{D5F8533E-CB5C-6FB4-C126-CDAB324EE632}"/>
              </a:ext>
            </a:extLst>
          </p:cNvPr>
          <p:cNvSpPr txBox="1"/>
          <p:nvPr/>
        </p:nvSpPr>
        <p:spPr>
          <a:xfrm>
            <a:off x="2617236" y="4539543"/>
            <a:ext cx="6918649" cy="707886"/>
          </a:xfrm>
          <a:prstGeom prst="rect">
            <a:avLst/>
          </a:prstGeom>
          <a:noFill/>
        </p:spPr>
        <p:txBody>
          <a:bodyPr wrap="square">
            <a:spAutoFit/>
          </a:bodyPr>
          <a:lstStyle/>
          <a:p>
            <a:r>
              <a:rPr lang="zh-CN" altLang="en-US" sz="2000" dirty="0"/>
              <a:t>联合收集多个不同数据源的数据，操作数据发送给所选定的目的地。清理和细化数据方便不同的进一步的分析和可视化。</a:t>
            </a:r>
          </a:p>
        </p:txBody>
      </p:sp>
    </p:spTree>
    <p:extLst>
      <p:ext uri="{BB962C8B-B14F-4D97-AF65-F5344CB8AC3E}">
        <p14:creationId xmlns:p14="http://schemas.microsoft.com/office/powerpoint/2010/main" val="483980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07DD58-E6E1-6C7B-DDB5-B00BF462070D}"/>
              </a:ext>
            </a:extLst>
          </p:cNvPr>
          <p:cNvSpPr>
            <a:spLocks noGrp="1"/>
          </p:cNvSpPr>
          <p:nvPr>
            <p:ph type="title"/>
          </p:nvPr>
        </p:nvSpPr>
        <p:spPr/>
        <p:txBody>
          <a:bodyPr/>
          <a:lstStyle/>
          <a:p>
            <a:r>
              <a:rPr lang="en-US" altLang="zh-CN" dirty="0" err="1"/>
              <a:t>PipeLine</a:t>
            </a:r>
            <a:r>
              <a:rPr lang="zh-CN" altLang="en-US" dirty="0"/>
              <a:t>流水线：数据的处理</a:t>
            </a:r>
            <a:r>
              <a:rPr lang="en-US" altLang="zh-CN" dirty="0"/>
              <a:t>3</a:t>
            </a:r>
            <a:r>
              <a:rPr lang="zh-CN" altLang="en-US" dirty="0"/>
              <a:t>阶段</a:t>
            </a:r>
          </a:p>
        </p:txBody>
      </p:sp>
      <p:sp>
        <p:nvSpPr>
          <p:cNvPr id="3" name="文本框 2">
            <a:extLst>
              <a:ext uri="{FF2B5EF4-FFF2-40B4-BE49-F238E27FC236}">
                <a16:creationId xmlns:a16="http://schemas.microsoft.com/office/drawing/2014/main" id="{CF88CD0E-F7AB-B943-452D-F7CDDE189FF1}"/>
              </a:ext>
            </a:extLst>
          </p:cNvPr>
          <p:cNvSpPr txBox="1"/>
          <p:nvPr/>
        </p:nvSpPr>
        <p:spPr>
          <a:xfrm>
            <a:off x="276736" y="645909"/>
            <a:ext cx="8216722" cy="1696794"/>
          </a:xfrm>
          <a:prstGeom prst="rect">
            <a:avLst/>
          </a:prstGeom>
        </p:spPr>
        <p:txBody>
          <a:bodyPr vert="horz" wrap="square" lIns="91440" tIns="45720" rIns="91440" bIns="45720" rtlCol="0">
            <a:normAutofit/>
          </a:bodyPr>
          <a:lstStyle/>
          <a:p>
            <a:r>
              <a:rPr lang="en-US" altLang="zh-CN" dirty="0"/>
              <a:t>The Logstash event processing pipeline has three stages: inputs → filters → outputs. Inputs generate events, filters modify them, and outputs ship them elsewhere. Inputs and outputs support codecs that enable you to encode or decode the data as it enters or exits the pipeline without having to use a separate filter.</a:t>
            </a:r>
            <a:endParaRPr kumimoji="1" lang="zh-CN" altLang="en-US" dirty="0">
              <a:solidFill>
                <a:schemeClr val="tx1">
                  <a:alpha val="80000"/>
                </a:schemeClr>
              </a:solidFill>
              <a:latin typeface="Microsoft YaHei" panose="020B0503020204020204" pitchFamily="34" charset="-122"/>
              <a:ea typeface="Microsoft YaHei" panose="020B0503020204020204" pitchFamily="34" charset="-122"/>
            </a:endParaRPr>
          </a:p>
        </p:txBody>
      </p:sp>
      <p:sp>
        <p:nvSpPr>
          <p:cNvPr id="4" name="文本框 3">
            <a:extLst>
              <a:ext uri="{FF2B5EF4-FFF2-40B4-BE49-F238E27FC236}">
                <a16:creationId xmlns:a16="http://schemas.microsoft.com/office/drawing/2014/main" id="{D62CF632-21EA-3313-3593-02D3BAB32221}"/>
              </a:ext>
            </a:extLst>
          </p:cNvPr>
          <p:cNvSpPr txBox="1"/>
          <p:nvPr/>
        </p:nvSpPr>
        <p:spPr>
          <a:xfrm>
            <a:off x="6555346" y="2975019"/>
            <a:ext cx="914400" cy="914400"/>
          </a:xfrm>
          <a:prstGeom prst="rect">
            <a:avLst/>
          </a:prstGeom>
        </p:spPr>
        <p:txBody>
          <a:bodyPr vert="horz" wrap="none" lIns="91440" tIns="45720" rIns="91440" bIns="45720" rtlCol="0">
            <a:normAutofit/>
          </a:bodyPr>
          <a:lstStyle/>
          <a:p>
            <a:pPr algn="r"/>
            <a:endParaRPr kumimoji="1" lang="zh-CN" altLang="en-US" dirty="0">
              <a:solidFill>
                <a:schemeClr val="tx1">
                  <a:alpha val="80000"/>
                </a:schemeClr>
              </a:solidFill>
              <a:latin typeface="Microsoft YaHei" panose="020B0503020204020204" pitchFamily="34" charset="-122"/>
              <a:ea typeface="Microsoft YaHei" panose="020B0503020204020204" pitchFamily="34" charset="-122"/>
            </a:endParaRPr>
          </a:p>
        </p:txBody>
      </p:sp>
      <p:sp>
        <p:nvSpPr>
          <p:cNvPr id="5" name="文本框 4">
            <a:extLst>
              <a:ext uri="{FF2B5EF4-FFF2-40B4-BE49-F238E27FC236}">
                <a16:creationId xmlns:a16="http://schemas.microsoft.com/office/drawing/2014/main" id="{BF5DCA44-FC06-B0AD-C3FB-47674A1FE700}"/>
              </a:ext>
            </a:extLst>
          </p:cNvPr>
          <p:cNvSpPr txBox="1"/>
          <p:nvPr/>
        </p:nvSpPr>
        <p:spPr>
          <a:xfrm>
            <a:off x="276736" y="2204096"/>
            <a:ext cx="5401335" cy="1252473"/>
          </a:xfrm>
          <a:prstGeom prst="rect">
            <a:avLst/>
          </a:prstGeom>
        </p:spPr>
        <p:txBody>
          <a:bodyPr vert="horz" wrap="square" lIns="91440" tIns="45720" rIns="91440" bIns="45720" rtlCol="0">
            <a:normAutofit/>
          </a:bodyPr>
          <a:lstStyle/>
          <a:p>
            <a:r>
              <a:rPr kumimoji="1" lang="zh-CN" altLang="en-US" dirty="0">
                <a:solidFill>
                  <a:schemeClr val="tx1">
                    <a:alpha val="80000"/>
                  </a:schemeClr>
                </a:solidFill>
                <a:latin typeface="Microsoft YaHei" panose="020B0503020204020204" pitchFamily="34" charset="-122"/>
                <a:ea typeface="Microsoft YaHei" panose="020B0503020204020204" pitchFamily="34" charset="-122"/>
              </a:rPr>
              <a:t>关注</a:t>
            </a:r>
            <a:r>
              <a:rPr kumimoji="1" lang="en-US" altLang="zh-CN" dirty="0">
                <a:solidFill>
                  <a:schemeClr val="tx1">
                    <a:alpha val="80000"/>
                  </a:schemeClr>
                </a:solidFill>
                <a:latin typeface="Microsoft YaHei" panose="020B0503020204020204" pitchFamily="34" charset="-122"/>
                <a:ea typeface="Microsoft YaHei" panose="020B0503020204020204" pitchFamily="34" charset="-122"/>
              </a:rPr>
              <a:t>filter</a:t>
            </a:r>
            <a:r>
              <a:rPr kumimoji="1" lang="zh-CN" altLang="en-US" dirty="0">
                <a:solidFill>
                  <a:schemeClr val="tx1">
                    <a:alpha val="80000"/>
                  </a:schemeClr>
                </a:solidFill>
                <a:latin typeface="Microsoft YaHei" panose="020B0503020204020204" pitchFamily="34" charset="-122"/>
                <a:ea typeface="Microsoft YaHei" panose="020B0503020204020204" pitchFamily="34" charset="-122"/>
              </a:rPr>
              <a:t>这一数据处理过程实现了</a:t>
            </a:r>
            <a:r>
              <a:rPr kumimoji="1" lang="en-US" altLang="zh-CN" dirty="0">
                <a:solidFill>
                  <a:schemeClr val="tx1">
                    <a:alpha val="80000"/>
                  </a:schemeClr>
                </a:solidFill>
                <a:latin typeface="Microsoft YaHei" panose="020B0503020204020204" pitchFamily="34" charset="-122"/>
                <a:ea typeface="Microsoft YaHei" panose="020B0503020204020204" pitchFamily="34" charset="-122"/>
              </a:rPr>
              <a:t>Enrich</a:t>
            </a:r>
            <a:r>
              <a:rPr kumimoji="1" lang="zh-CN" altLang="en-US" dirty="0">
                <a:solidFill>
                  <a:schemeClr val="tx1">
                    <a:alpha val="80000"/>
                  </a:schemeClr>
                </a:solidFill>
                <a:latin typeface="Microsoft YaHei" panose="020B0503020204020204" pitchFamily="34" charset="-122"/>
                <a:ea typeface="Microsoft YaHei" panose="020B0503020204020204" pitchFamily="34" charset="-122"/>
              </a:rPr>
              <a:t>这一目的。</a:t>
            </a:r>
            <a:endParaRPr kumimoji="1" lang="en-US" altLang="zh-CN" dirty="0">
              <a:solidFill>
                <a:schemeClr val="tx1">
                  <a:alpha val="80000"/>
                </a:schemeClr>
              </a:solidFill>
              <a:latin typeface="Microsoft YaHei" panose="020B0503020204020204" pitchFamily="34" charset="-122"/>
              <a:ea typeface="Microsoft YaHei" panose="020B0503020204020204" pitchFamily="34" charset="-122"/>
            </a:endParaRPr>
          </a:p>
          <a:p>
            <a:r>
              <a:rPr kumimoji="1" lang="zh-CN" altLang="en-US" dirty="0">
                <a:solidFill>
                  <a:schemeClr val="tx1">
                    <a:alpha val="80000"/>
                  </a:schemeClr>
                </a:solidFill>
                <a:latin typeface="Microsoft YaHei" panose="020B0503020204020204" pitchFamily="34" charset="-122"/>
                <a:ea typeface="Microsoft YaHei" panose="020B0503020204020204" pitchFamily="34" charset="-122"/>
              </a:rPr>
              <a:t>对控制台输入的</a:t>
            </a:r>
            <a:r>
              <a:rPr kumimoji="1" lang="en-US" altLang="zh-CN" dirty="0" err="1">
                <a:solidFill>
                  <a:schemeClr val="tx1">
                    <a:alpha val="80000"/>
                  </a:schemeClr>
                </a:solidFill>
                <a:latin typeface="Microsoft YaHei" panose="020B0503020204020204" pitchFamily="34" charset="-122"/>
                <a:ea typeface="Microsoft YaHei" panose="020B0503020204020204" pitchFamily="34" charset="-122"/>
              </a:rPr>
              <a:t>asdf</a:t>
            </a:r>
            <a:r>
              <a:rPr kumimoji="1" lang="en-US" altLang="zh-CN" dirty="0">
                <a:solidFill>
                  <a:schemeClr val="tx1">
                    <a:alpha val="80000"/>
                  </a:schemeClr>
                </a:solidFill>
                <a:latin typeface="Microsoft YaHei" panose="020B0503020204020204" pitchFamily="34" charset="-122"/>
                <a:ea typeface="Microsoft YaHei" panose="020B0503020204020204" pitchFamily="34" charset="-122"/>
              </a:rPr>
              <a:t> </a:t>
            </a:r>
            <a:r>
              <a:rPr kumimoji="1" lang="zh-CN" altLang="en-US" dirty="0">
                <a:solidFill>
                  <a:schemeClr val="tx1">
                    <a:alpha val="80000"/>
                  </a:schemeClr>
                </a:solidFill>
                <a:latin typeface="Microsoft YaHei" panose="020B0503020204020204" pitchFamily="34" charset="-122"/>
                <a:ea typeface="Microsoft YaHei" panose="020B0503020204020204" pitchFamily="34" charset="-122"/>
              </a:rPr>
              <a:t>进行结构化并且添加字段</a:t>
            </a:r>
            <a:r>
              <a:rPr kumimoji="1" lang="en-US" altLang="zh-CN" dirty="0">
                <a:solidFill>
                  <a:schemeClr val="tx1">
                    <a:alpha val="80000"/>
                  </a:schemeClr>
                </a:solidFill>
                <a:latin typeface="Microsoft YaHei" panose="020B0503020204020204" pitchFamily="34" charset="-122"/>
                <a:ea typeface="Microsoft YaHei" panose="020B0503020204020204" pitchFamily="34" charset="-122"/>
              </a:rPr>
              <a:t>show</a:t>
            </a:r>
            <a:r>
              <a:rPr kumimoji="1" lang="zh-CN" altLang="en-US" dirty="0">
                <a:solidFill>
                  <a:schemeClr val="tx1">
                    <a:alpha val="80000"/>
                  </a:schemeClr>
                </a:solidFill>
                <a:latin typeface="Microsoft YaHei" panose="020B0503020204020204" pitchFamily="34" charset="-122"/>
                <a:ea typeface="Microsoft YaHei" panose="020B0503020204020204" pitchFamily="34" charset="-122"/>
              </a:rPr>
              <a:t>；</a:t>
            </a:r>
            <a:endParaRPr kumimoji="1" lang="en-US" altLang="zh-CN" dirty="0">
              <a:solidFill>
                <a:schemeClr val="tx1">
                  <a:alpha val="80000"/>
                </a:schemeClr>
              </a:solidFill>
              <a:latin typeface="Microsoft YaHei" panose="020B0503020204020204" pitchFamily="34" charset="-122"/>
              <a:ea typeface="Microsoft YaHei" panose="020B0503020204020204" pitchFamily="34" charset="-122"/>
            </a:endParaRPr>
          </a:p>
          <a:p>
            <a:r>
              <a:rPr kumimoji="1" lang="en-US" altLang="zh-CN" dirty="0">
                <a:solidFill>
                  <a:schemeClr val="tx1">
                    <a:alpha val="80000"/>
                  </a:schemeClr>
                </a:solidFill>
                <a:latin typeface="Microsoft YaHei" panose="020B0503020204020204" pitchFamily="34" charset="-122"/>
                <a:ea typeface="Microsoft YaHei" panose="020B0503020204020204" pitchFamily="34" charset="-122"/>
              </a:rPr>
              <a:t>Filter</a:t>
            </a:r>
            <a:r>
              <a:rPr kumimoji="1" lang="zh-CN" altLang="en-US" dirty="0">
                <a:solidFill>
                  <a:schemeClr val="tx1">
                    <a:alpha val="80000"/>
                  </a:schemeClr>
                </a:solidFill>
                <a:latin typeface="Microsoft YaHei" panose="020B0503020204020204" pitchFamily="34" charset="-122"/>
                <a:ea typeface="Microsoft YaHei" panose="020B0503020204020204" pitchFamily="34" charset="-122"/>
              </a:rPr>
              <a:t>阶段有很多插件可以对数据修改，</a:t>
            </a:r>
            <a:r>
              <a:rPr kumimoji="1" lang="en-US" altLang="zh-CN" dirty="0">
                <a:solidFill>
                  <a:schemeClr val="tx1">
                    <a:alpha val="80000"/>
                  </a:schemeClr>
                </a:solidFill>
                <a:latin typeface="Microsoft YaHei" panose="020B0503020204020204" pitchFamily="34" charset="-122"/>
                <a:ea typeface="Microsoft YaHei" panose="020B0503020204020204" pitchFamily="34" charset="-122"/>
              </a:rPr>
              <a:t>Mutate</a:t>
            </a:r>
            <a:r>
              <a:rPr kumimoji="1" lang="zh-CN" altLang="en-US" dirty="0">
                <a:solidFill>
                  <a:schemeClr val="tx1">
                    <a:alpha val="80000"/>
                  </a:schemeClr>
                </a:solidFill>
                <a:latin typeface="Microsoft YaHei" panose="020B0503020204020204" pitchFamily="34" charset="-122"/>
                <a:ea typeface="Microsoft YaHei" panose="020B0503020204020204" pitchFamily="34" charset="-122"/>
              </a:rPr>
              <a:t>只是一种。</a:t>
            </a:r>
          </a:p>
        </p:txBody>
      </p:sp>
      <p:pic>
        <p:nvPicPr>
          <p:cNvPr id="8" name="图片 7">
            <a:extLst>
              <a:ext uri="{FF2B5EF4-FFF2-40B4-BE49-F238E27FC236}">
                <a16:creationId xmlns:a16="http://schemas.microsoft.com/office/drawing/2014/main" id="{E461FFBA-685A-5DD1-BD8A-8578C6C79F21}"/>
              </a:ext>
            </a:extLst>
          </p:cNvPr>
          <p:cNvPicPr>
            <a:picLocks noChangeAspect="1"/>
          </p:cNvPicPr>
          <p:nvPr/>
        </p:nvPicPr>
        <p:blipFill>
          <a:blip r:embed="rId2"/>
          <a:stretch>
            <a:fillRect/>
          </a:stretch>
        </p:blipFill>
        <p:spPr>
          <a:xfrm>
            <a:off x="141666" y="3375862"/>
            <a:ext cx="5401335" cy="2805285"/>
          </a:xfrm>
          <a:prstGeom prst="rect">
            <a:avLst/>
          </a:prstGeom>
        </p:spPr>
      </p:pic>
      <p:pic>
        <p:nvPicPr>
          <p:cNvPr id="10" name="图片 9">
            <a:extLst>
              <a:ext uri="{FF2B5EF4-FFF2-40B4-BE49-F238E27FC236}">
                <a16:creationId xmlns:a16="http://schemas.microsoft.com/office/drawing/2014/main" id="{4E991E30-1BE7-F684-7558-232A070ED574}"/>
              </a:ext>
            </a:extLst>
          </p:cNvPr>
          <p:cNvPicPr>
            <a:picLocks noChangeAspect="1"/>
          </p:cNvPicPr>
          <p:nvPr/>
        </p:nvPicPr>
        <p:blipFill>
          <a:blip r:embed="rId3"/>
          <a:stretch>
            <a:fillRect/>
          </a:stretch>
        </p:blipFill>
        <p:spPr>
          <a:xfrm>
            <a:off x="6850731" y="3375861"/>
            <a:ext cx="5342857" cy="2836229"/>
          </a:xfrm>
          <a:prstGeom prst="rect">
            <a:avLst/>
          </a:prstGeom>
        </p:spPr>
      </p:pic>
      <p:sp>
        <p:nvSpPr>
          <p:cNvPr id="11" name="矩形 10">
            <a:extLst>
              <a:ext uri="{FF2B5EF4-FFF2-40B4-BE49-F238E27FC236}">
                <a16:creationId xmlns:a16="http://schemas.microsoft.com/office/drawing/2014/main" id="{D594F1F4-F91F-8F79-523F-15B42CF7F623}"/>
              </a:ext>
            </a:extLst>
          </p:cNvPr>
          <p:cNvSpPr/>
          <p:nvPr/>
        </p:nvSpPr>
        <p:spPr>
          <a:xfrm>
            <a:off x="276736" y="4108361"/>
            <a:ext cx="1552064" cy="519974"/>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zh-CN" altLang="en-US"/>
          </a:p>
        </p:txBody>
      </p:sp>
      <p:sp>
        <p:nvSpPr>
          <p:cNvPr id="12" name="等腰三角形 11">
            <a:hlinkClick r:id="rId4" action="ppaction://hlinksldjump"/>
            <a:extLst>
              <a:ext uri="{FF2B5EF4-FFF2-40B4-BE49-F238E27FC236}">
                <a16:creationId xmlns:a16="http://schemas.microsoft.com/office/drawing/2014/main" id="{F04EB3F8-EF0E-2F52-C44A-A7270D923502}"/>
              </a:ext>
            </a:extLst>
          </p:cNvPr>
          <p:cNvSpPr/>
          <p:nvPr/>
        </p:nvSpPr>
        <p:spPr>
          <a:xfrm>
            <a:off x="1184857" y="5076646"/>
            <a:ext cx="257577" cy="218730"/>
          </a:xfrm>
          <a:prstGeom prst="triangle">
            <a:avLst/>
          </a:prstGeom>
          <a:solidFill>
            <a:schemeClr val="accent2">
              <a:lumMod val="7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67678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714DBB-A80D-5EC6-12B0-C10FD320605D}"/>
              </a:ext>
            </a:extLst>
          </p:cNvPr>
          <p:cNvSpPr>
            <a:spLocks noGrp="1"/>
          </p:cNvSpPr>
          <p:nvPr>
            <p:ph type="title"/>
          </p:nvPr>
        </p:nvSpPr>
        <p:spPr/>
        <p:txBody>
          <a:bodyPr/>
          <a:lstStyle/>
          <a:p>
            <a:r>
              <a:rPr lang="en-US" altLang="zh-CN" dirty="0" err="1"/>
              <a:t>Logstash:metadata</a:t>
            </a:r>
            <a:endParaRPr lang="zh-CN" altLang="en-US" dirty="0"/>
          </a:p>
        </p:txBody>
      </p:sp>
      <p:sp>
        <p:nvSpPr>
          <p:cNvPr id="3" name="文本框 2">
            <a:extLst>
              <a:ext uri="{FF2B5EF4-FFF2-40B4-BE49-F238E27FC236}">
                <a16:creationId xmlns:a16="http://schemas.microsoft.com/office/drawing/2014/main" id="{41CC8D03-1788-8D35-F2B3-87640C073112}"/>
              </a:ext>
            </a:extLst>
          </p:cNvPr>
          <p:cNvSpPr txBox="1"/>
          <p:nvPr/>
        </p:nvSpPr>
        <p:spPr>
          <a:xfrm>
            <a:off x="953037" y="1609859"/>
            <a:ext cx="3650517" cy="2137892"/>
          </a:xfrm>
          <a:prstGeom prst="rect">
            <a:avLst/>
          </a:prstGeom>
        </p:spPr>
        <p:txBody>
          <a:bodyPr vert="horz" wrap="square" lIns="91440" tIns="45720" rIns="91440" bIns="45720" rtlCol="0">
            <a:normAutofit/>
          </a:bodyPr>
          <a:lstStyle/>
          <a:p>
            <a:pPr algn="r"/>
            <a:endParaRPr kumimoji="1" lang="zh-CN" altLang="en-US" dirty="0">
              <a:solidFill>
                <a:schemeClr val="tx1">
                  <a:alpha val="80000"/>
                </a:schemeClr>
              </a:solidFill>
              <a:latin typeface="Microsoft YaHei" panose="020B0503020204020204" pitchFamily="34" charset="-122"/>
              <a:ea typeface="Microsoft YaHei" panose="020B0503020204020204" pitchFamily="34" charset="-122"/>
            </a:endParaRPr>
          </a:p>
        </p:txBody>
      </p:sp>
      <p:sp>
        <p:nvSpPr>
          <p:cNvPr id="4" name="文本框 3">
            <a:extLst>
              <a:ext uri="{FF2B5EF4-FFF2-40B4-BE49-F238E27FC236}">
                <a16:creationId xmlns:a16="http://schemas.microsoft.com/office/drawing/2014/main" id="{84173B2C-63D3-E379-7F2F-D45564D06421}"/>
              </a:ext>
            </a:extLst>
          </p:cNvPr>
          <p:cNvSpPr txBox="1"/>
          <p:nvPr/>
        </p:nvSpPr>
        <p:spPr>
          <a:xfrm flipV="1">
            <a:off x="1081826" y="6872204"/>
            <a:ext cx="4842456" cy="20350059"/>
          </a:xfrm>
          <a:prstGeom prst="rect">
            <a:avLst/>
          </a:prstGeom>
        </p:spPr>
        <p:txBody>
          <a:bodyPr vert="horz" wrap="square" lIns="91440" tIns="45720" rIns="91440" bIns="45720" rtlCol="0">
            <a:normAutofit/>
          </a:bodyPr>
          <a:lstStyle/>
          <a:p>
            <a:endParaRPr kumimoji="1" lang="zh-CN" altLang="en-US" dirty="0">
              <a:solidFill>
                <a:schemeClr val="tx1">
                  <a:alpha val="80000"/>
                </a:schemeClr>
              </a:solidFill>
              <a:latin typeface="Microsoft YaHei" panose="020B0503020204020204" pitchFamily="34" charset="-122"/>
              <a:ea typeface="Microsoft YaHei" panose="020B0503020204020204" pitchFamily="34" charset="-122"/>
            </a:endParaRPr>
          </a:p>
        </p:txBody>
      </p:sp>
      <p:sp>
        <p:nvSpPr>
          <p:cNvPr id="5" name="Rectangle 1">
            <a:extLst>
              <a:ext uri="{FF2B5EF4-FFF2-40B4-BE49-F238E27FC236}">
                <a16:creationId xmlns:a16="http://schemas.microsoft.com/office/drawing/2014/main" id="{505B7D98-E88E-30BF-0E8A-BD610F842E11}"/>
              </a:ext>
            </a:extLst>
          </p:cNvPr>
          <p:cNvSpPr>
            <a:spLocks noChangeArrowheads="1"/>
          </p:cNvSpPr>
          <p:nvPr/>
        </p:nvSpPr>
        <p:spPr bwMode="auto">
          <a:xfrm>
            <a:off x="276736" y="857537"/>
            <a:ext cx="10012278"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chemeClr val="tx1"/>
                </a:solidFill>
                <a:effectLst/>
                <a:latin typeface="Arial" panose="020B0604020202020204" pitchFamily="34" charset="0"/>
              </a:rPr>
              <a:t>In Logstash, there is a special field called </a:t>
            </a:r>
            <a:r>
              <a:rPr kumimoji="0" lang="zh-CN" altLang="zh-CN" sz="2000" b="0" i="0" u="none" strike="noStrike" cap="none" normalizeH="0" baseline="0" dirty="0">
                <a:ln>
                  <a:noFill/>
                </a:ln>
                <a:solidFill>
                  <a:schemeClr val="tx1"/>
                </a:solidFill>
                <a:effectLst/>
                <a:latin typeface="Arial Unicode MS" panose="020B0604020202020204" pitchFamily="34" charset="-122"/>
              </a:rPr>
              <a:t>@metadata</a:t>
            </a:r>
            <a:r>
              <a:rPr kumimoji="0" lang="zh-CN" altLang="zh-CN" sz="2000" b="0" i="0" u="none" strike="noStrike" cap="none" normalizeH="0" baseline="0" dirty="0">
                <a:ln>
                  <a:noFill/>
                </a:ln>
                <a:solidFill>
                  <a:schemeClr val="tx1"/>
                </a:solidFill>
                <a:effectLst/>
              </a:rPr>
              <a:t>. </a:t>
            </a:r>
            <a:endParaRPr kumimoji="0" lang="en-US" altLang="zh-CN" sz="2000" b="0"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chemeClr val="tx1"/>
                </a:solidFill>
                <a:effectLst/>
              </a:rPr>
              <a:t>The contents of </a:t>
            </a:r>
            <a:r>
              <a:rPr kumimoji="0" lang="zh-CN" altLang="zh-CN" sz="2000" b="0" i="0" u="none" strike="noStrike" cap="none" normalizeH="0" baseline="0" dirty="0">
                <a:ln>
                  <a:noFill/>
                </a:ln>
                <a:solidFill>
                  <a:schemeClr val="tx1"/>
                </a:solidFill>
                <a:effectLst/>
                <a:latin typeface="Arial Unicode MS" panose="020B0604020202020204" pitchFamily="34" charset="-122"/>
              </a:rPr>
              <a:t>@metadata</a:t>
            </a:r>
            <a:r>
              <a:rPr kumimoji="0" lang="zh-CN" altLang="zh-CN" sz="2000" b="0" i="0" u="none" strike="noStrike" cap="none" normalizeH="0" baseline="0" dirty="0">
                <a:ln>
                  <a:noFill/>
                </a:ln>
                <a:solidFill>
                  <a:schemeClr val="tx1"/>
                </a:solidFill>
                <a:effectLst/>
              </a:rPr>
              <a:t> are not part of any of your events at output time, </a:t>
            </a:r>
            <a:endParaRPr kumimoji="0" lang="en-US" altLang="zh-CN" sz="2000" b="0"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chemeClr val="tx1"/>
                </a:solidFill>
                <a:effectLst/>
              </a:rPr>
              <a:t>which makes it great to use for conditionals, or extending and</a:t>
            </a:r>
            <a:endParaRPr kumimoji="0" lang="en-US" altLang="zh-CN" sz="2000" b="0"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chemeClr val="tx1"/>
                </a:solidFill>
                <a:effectLst/>
              </a:rPr>
              <a:t> building event fields with field reference and </a:t>
            </a:r>
            <a:r>
              <a:rPr kumimoji="0" lang="zh-CN" altLang="zh-CN" sz="2000" b="0" i="0" u="none" strike="noStrike" cap="none" normalizeH="0" baseline="0" dirty="0">
                <a:ln>
                  <a:noFill/>
                </a:ln>
                <a:solidFill>
                  <a:schemeClr val="tx1"/>
                </a:solidFill>
                <a:effectLst/>
                <a:latin typeface="Arial Unicode MS" panose="020B0604020202020204" pitchFamily="34" charset="-122"/>
              </a:rPr>
              <a:t>sprintf</a:t>
            </a:r>
            <a:r>
              <a:rPr kumimoji="0" lang="zh-CN" altLang="zh-CN" sz="2000" b="0" i="0" u="none" strike="noStrike" cap="none" normalizeH="0" baseline="0" dirty="0">
                <a:ln>
                  <a:noFill/>
                </a:ln>
                <a:solidFill>
                  <a:schemeClr val="tx1"/>
                </a:solidFill>
                <a:effectLst/>
              </a:rPr>
              <a:t> formatting. </a:t>
            </a:r>
            <a:endParaRPr kumimoji="0" lang="en-US" altLang="zh-CN" sz="2000" b="0"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anose="020B0604020202020204" pitchFamily="34" charset="0"/>
              </a:rPr>
              <a:t>Meta</a:t>
            </a:r>
            <a:r>
              <a:rPr kumimoji="0" lang="zh-CN" altLang="en-US" sz="2000" b="0" i="0" u="none" strike="noStrike" cap="none" normalizeH="0" baseline="0" dirty="0">
                <a:ln>
                  <a:noFill/>
                </a:ln>
                <a:solidFill>
                  <a:schemeClr val="tx1"/>
                </a:solidFill>
                <a:effectLst/>
                <a:latin typeface="Arial" panose="020B0604020202020204" pitchFamily="34" charset="0"/>
              </a:rPr>
              <a:t>这个字段我们在输出的时候一般看不到，一般在</a:t>
            </a:r>
            <a:r>
              <a:rPr kumimoji="0" lang="en-US" altLang="zh-CN" sz="2000" b="0" i="0" u="none" strike="noStrike" cap="none" normalizeH="0" baseline="0" dirty="0">
                <a:ln>
                  <a:noFill/>
                </a:ln>
                <a:solidFill>
                  <a:schemeClr val="tx1"/>
                </a:solidFill>
                <a:effectLst/>
                <a:latin typeface="Arial" panose="020B0604020202020204" pitchFamily="34" charset="0"/>
              </a:rPr>
              <a:t>filter</a:t>
            </a:r>
            <a:r>
              <a:rPr kumimoji="0" lang="zh-CN" altLang="en-US" sz="2000" b="0" i="0" u="none" strike="noStrike" cap="none" normalizeH="0" baseline="0" dirty="0">
                <a:ln>
                  <a:noFill/>
                </a:ln>
                <a:solidFill>
                  <a:schemeClr val="tx1"/>
                </a:solidFill>
                <a:effectLst/>
                <a:latin typeface="Arial" panose="020B0604020202020204" pitchFamily="34" charset="0"/>
              </a:rPr>
              <a:t>阶段用于对字段值的条件判断，</a:t>
            </a:r>
            <a:endParaRPr kumimoji="0" lang="en-US" altLang="zh-CN" sz="20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Arial" panose="020B0604020202020204" pitchFamily="34" charset="0"/>
              </a:rPr>
              <a:t>根据值的情况决定是否修改值，或者添加字段显示。</a:t>
            </a:r>
            <a:endParaRPr kumimoji="0" lang="en-US" altLang="zh-CN" sz="20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Arial" panose="020B0604020202020204" pitchFamily="34" charset="0"/>
              </a:rPr>
              <a:t>如果需要在输出时显示</a:t>
            </a:r>
            <a:r>
              <a:rPr kumimoji="0" lang="en-US" altLang="zh-CN" sz="2000" b="0" i="0" u="none" strike="noStrike" cap="none" normalizeH="0" baseline="0" dirty="0">
                <a:ln>
                  <a:noFill/>
                </a:ln>
                <a:solidFill>
                  <a:schemeClr val="tx1"/>
                </a:solidFill>
                <a:effectLst/>
                <a:latin typeface="Arial" panose="020B0604020202020204" pitchFamily="34" charset="0"/>
              </a:rPr>
              <a:t>Meta</a:t>
            </a:r>
            <a:r>
              <a:rPr kumimoji="0" lang="zh-CN" altLang="en-US" sz="2000" b="0" i="0" u="none" strike="noStrike" cap="none" normalizeH="0" baseline="0" dirty="0">
                <a:ln>
                  <a:noFill/>
                </a:ln>
                <a:solidFill>
                  <a:schemeClr val="tx1"/>
                </a:solidFill>
                <a:effectLst/>
                <a:latin typeface="Arial" panose="020B0604020202020204" pitchFamily="34" charset="0"/>
              </a:rPr>
              <a:t>字段需要设置</a:t>
            </a:r>
            <a:endParaRPr kumimoji="0" lang="en-US" altLang="zh-CN" sz="20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83D2BD8A-4DAC-6DF3-DCEB-9E2720561F6D}"/>
              </a:ext>
            </a:extLst>
          </p:cNvPr>
          <p:cNvSpPr>
            <a:spLocks noChangeArrowheads="1"/>
          </p:cNvSpPr>
          <p:nvPr/>
        </p:nvSpPr>
        <p:spPr bwMode="auto">
          <a:xfrm>
            <a:off x="342152" y="3435098"/>
            <a:ext cx="599875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chemeClr val="tx1"/>
                </a:solidFill>
                <a:effectLst/>
                <a:latin typeface="Arial Unicode MS" panose="020B0604020202020204" pitchFamily="34" charset="-122"/>
              </a:rPr>
              <a:t>stdout { codec =&gt; rubydebug { metadata =&gt; true } }</a:t>
            </a:r>
            <a:r>
              <a:rPr kumimoji="0" lang="zh-CN" altLang="zh-CN" sz="2000" b="0" i="0" u="none" strike="noStrike" cap="none" normalizeH="0" baseline="0" dirty="0">
                <a:ln>
                  <a:noFill/>
                </a:ln>
                <a:solidFill>
                  <a:schemeClr val="tx1"/>
                </a:solidFill>
                <a:effectLst/>
              </a:rPr>
              <a:t> </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pic>
        <p:nvPicPr>
          <p:cNvPr id="8" name="图片 7">
            <a:extLst>
              <a:ext uri="{FF2B5EF4-FFF2-40B4-BE49-F238E27FC236}">
                <a16:creationId xmlns:a16="http://schemas.microsoft.com/office/drawing/2014/main" id="{A1336439-0413-471C-DE45-187E98EEF35E}"/>
              </a:ext>
            </a:extLst>
          </p:cNvPr>
          <p:cNvPicPr>
            <a:picLocks noChangeAspect="1"/>
          </p:cNvPicPr>
          <p:nvPr/>
        </p:nvPicPr>
        <p:blipFill>
          <a:blip r:embed="rId2"/>
          <a:stretch>
            <a:fillRect/>
          </a:stretch>
        </p:blipFill>
        <p:spPr>
          <a:xfrm>
            <a:off x="6406326" y="3435098"/>
            <a:ext cx="5619048" cy="2885714"/>
          </a:xfrm>
          <a:prstGeom prst="rect">
            <a:avLst/>
          </a:prstGeom>
        </p:spPr>
      </p:pic>
    </p:spTree>
    <p:extLst>
      <p:ext uri="{BB962C8B-B14F-4D97-AF65-F5344CB8AC3E}">
        <p14:creationId xmlns:p14="http://schemas.microsoft.com/office/powerpoint/2010/main" val="1860626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8F4851-89D4-E058-6CB0-1BB68CAD562B}"/>
              </a:ext>
            </a:extLst>
          </p:cNvPr>
          <p:cNvSpPr>
            <a:spLocks noGrp="1"/>
          </p:cNvSpPr>
          <p:nvPr>
            <p:ph type="title"/>
          </p:nvPr>
        </p:nvSpPr>
        <p:spPr/>
        <p:txBody>
          <a:bodyPr/>
          <a:lstStyle/>
          <a:p>
            <a:r>
              <a:rPr lang="en-US" altLang="zh-CN" dirty="0"/>
              <a:t>Logstash</a:t>
            </a:r>
            <a:r>
              <a:rPr lang="zh-CN" altLang="en-US" dirty="0"/>
              <a:t>：</a:t>
            </a:r>
            <a:r>
              <a:rPr lang="en-US" altLang="zh-CN" dirty="0"/>
              <a:t>field reference</a:t>
            </a:r>
            <a:r>
              <a:rPr lang="zh-CN" altLang="en-US" dirty="0"/>
              <a:t>字段引用</a:t>
            </a:r>
          </a:p>
        </p:txBody>
      </p:sp>
      <p:pic>
        <p:nvPicPr>
          <p:cNvPr id="4" name="图片 3">
            <a:extLst>
              <a:ext uri="{FF2B5EF4-FFF2-40B4-BE49-F238E27FC236}">
                <a16:creationId xmlns:a16="http://schemas.microsoft.com/office/drawing/2014/main" id="{B4D1C67D-EBE1-47DE-D70B-E3B101B15810}"/>
              </a:ext>
            </a:extLst>
          </p:cNvPr>
          <p:cNvPicPr>
            <a:picLocks noChangeAspect="1"/>
          </p:cNvPicPr>
          <p:nvPr/>
        </p:nvPicPr>
        <p:blipFill>
          <a:blip r:embed="rId2"/>
          <a:stretch>
            <a:fillRect/>
          </a:stretch>
        </p:blipFill>
        <p:spPr>
          <a:xfrm>
            <a:off x="768417" y="1035054"/>
            <a:ext cx="4114286" cy="2933333"/>
          </a:xfrm>
          <a:prstGeom prst="rect">
            <a:avLst/>
          </a:prstGeom>
        </p:spPr>
      </p:pic>
      <p:sp>
        <p:nvSpPr>
          <p:cNvPr id="7" name="Rectangle 2">
            <a:extLst>
              <a:ext uri="{FF2B5EF4-FFF2-40B4-BE49-F238E27FC236}">
                <a16:creationId xmlns:a16="http://schemas.microsoft.com/office/drawing/2014/main" id="{A896C0A8-F1F4-1AF4-0374-073E8E6D2286}"/>
              </a:ext>
            </a:extLst>
          </p:cNvPr>
          <p:cNvSpPr>
            <a:spLocks noChangeArrowheads="1"/>
          </p:cNvSpPr>
          <p:nvPr/>
        </p:nvSpPr>
        <p:spPr bwMode="auto">
          <a:xfrm>
            <a:off x="5937162" y="1409125"/>
            <a:ext cx="4765182"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chemeClr val="tx1"/>
                </a:solidFill>
                <a:effectLst/>
                <a:latin typeface="Arial Unicode MS" panose="020B0604020202020204" pitchFamily="34" charset="-122"/>
              </a:rPr>
              <a:t>[ua][os]</a:t>
            </a:r>
            <a:r>
              <a:rPr kumimoji="0" lang="zh-CN" altLang="en-US" sz="2400" b="0" i="0" u="none" strike="noStrike" cap="none" normalizeH="0" baseline="0" dirty="0">
                <a:ln>
                  <a:noFill/>
                </a:ln>
                <a:solidFill>
                  <a:schemeClr val="tx1"/>
                </a:solidFill>
                <a:effectLst/>
                <a:latin typeface="Arial Unicode MS" panose="020B0604020202020204" pitchFamily="34" charset="-122"/>
              </a:rPr>
              <a:t>获取</a:t>
            </a:r>
            <a:r>
              <a:rPr kumimoji="0" lang="en-US" altLang="zh-CN" sz="2400" b="0" i="0" u="none" strike="noStrike" cap="none" normalizeH="0" baseline="0" dirty="0" err="1">
                <a:ln>
                  <a:noFill/>
                </a:ln>
                <a:solidFill>
                  <a:schemeClr val="tx1"/>
                </a:solidFill>
                <a:effectLst/>
                <a:latin typeface="Arial Unicode MS" panose="020B0604020202020204" pitchFamily="34" charset="-122"/>
              </a:rPr>
              <a:t>os</a:t>
            </a:r>
            <a:r>
              <a:rPr kumimoji="0" lang="zh-CN" altLang="en-US" sz="2400" b="0" i="0" u="none" strike="noStrike" cap="none" normalizeH="0" baseline="0" dirty="0">
                <a:ln>
                  <a:noFill/>
                </a:ln>
                <a:solidFill>
                  <a:schemeClr val="tx1"/>
                </a:solidFill>
                <a:effectLst/>
                <a:latin typeface="Arial Unicode MS" panose="020B0604020202020204" pitchFamily="34" charset="-122"/>
              </a:rPr>
              <a:t>类型，获取到</a:t>
            </a:r>
            <a:r>
              <a:rPr kumimoji="0" lang="en-US" altLang="zh-CN" sz="2400" b="0" i="0" u="none" strike="noStrike" cap="none" normalizeH="0" baseline="0" dirty="0" err="1">
                <a:ln>
                  <a:noFill/>
                </a:ln>
                <a:solidFill>
                  <a:schemeClr val="tx1"/>
                </a:solidFill>
                <a:effectLst/>
                <a:latin typeface="Arial Unicode MS" panose="020B0604020202020204" pitchFamily="34" charset="-122"/>
              </a:rPr>
              <a:t>Os</a:t>
            </a:r>
            <a:r>
              <a:rPr kumimoji="0" lang="zh-CN" altLang="en-US" sz="2400" b="0" i="0" u="none" strike="noStrike" cap="none" normalizeH="0" baseline="0" dirty="0">
                <a:ln>
                  <a:noFill/>
                </a:ln>
                <a:solidFill>
                  <a:schemeClr val="tx1"/>
                </a:solidFill>
                <a:effectLst/>
                <a:latin typeface="Arial Unicode MS" panose="020B0604020202020204" pitchFamily="34" charset="-122"/>
              </a:rPr>
              <a:t>类型我们在</a:t>
            </a:r>
            <a:r>
              <a:rPr kumimoji="0" lang="en-US" altLang="zh-CN" sz="2400" b="0" i="0" u="none" strike="noStrike" cap="none" normalizeH="0" baseline="0" dirty="0">
                <a:ln>
                  <a:noFill/>
                </a:ln>
                <a:solidFill>
                  <a:schemeClr val="tx1"/>
                </a:solidFill>
                <a:effectLst/>
                <a:latin typeface="Arial Unicode MS" panose="020B0604020202020204" pitchFamily="34" charset="-122"/>
              </a:rPr>
              <a:t>filter</a:t>
            </a:r>
            <a:r>
              <a:rPr kumimoji="0" lang="zh-CN" altLang="en-US" sz="2400" b="0" i="0" u="none" strike="noStrike" cap="none" normalizeH="0" baseline="0" dirty="0">
                <a:ln>
                  <a:noFill/>
                </a:ln>
                <a:solidFill>
                  <a:schemeClr val="tx1"/>
                </a:solidFill>
                <a:effectLst/>
                <a:latin typeface="Arial Unicode MS" panose="020B0604020202020204" pitchFamily="34" charset="-122"/>
              </a:rPr>
              <a:t>阶段可以做一些</a:t>
            </a:r>
            <a:r>
              <a:rPr kumimoji="0" lang="en-US" altLang="zh-CN" sz="2400" b="0" i="0" u="none" strike="noStrike" cap="none" normalizeH="0" baseline="0" dirty="0">
                <a:ln>
                  <a:noFill/>
                </a:ln>
                <a:solidFill>
                  <a:schemeClr val="tx1"/>
                </a:solidFill>
                <a:effectLst/>
                <a:latin typeface="Arial Unicode MS" panose="020B0604020202020204" pitchFamily="34" charset="-122"/>
              </a:rPr>
              <a:t>if-else</a:t>
            </a:r>
            <a:r>
              <a:rPr kumimoji="0" lang="zh-CN" altLang="en-US" sz="2400" b="0" i="0" u="none" strike="noStrike" cap="none" normalizeH="0" baseline="0" dirty="0">
                <a:ln>
                  <a:noFill/>
                </a:ln>
                <a:solidFill>
                  <a:schemeClr val="tx1"/>
                </a:solidFill>
                <a:effectLst/>
                <a:latin typeface="Arial Unicode MS" panose="020B0604020202020204" pitchFamily="34" charset="-122"/>
              </a:rPr>
              <a:t>的判断，比如我们不需要平台为</a:t>
            </a:r>
            <a:r>
              <a:rPr lang="en-US" altLang="zh-CN" sz="2400" dirty="0" err="1">
                <a:latin typeface="Arial Unicode MS" panose="020B0604020202020204" pitchFamily="34" charset="-122"/>
              </a:rPr>
              <a:t>win7</a:t>
            </a:r>
            <a:r>
              <a:rPr lang="zh-CN" altLang="en-US" sz="2400" dirty="0">
                <a:latin typeface="Arial Unicode MS" panose="020B0604020202020204" pitchFamily="34" charset="-122"/>
              </a:rPr>
              <a:t>的数据那该条数据我们不展示</a:t>
            </a:r>
            <a:r>
              <a:rPr kumimoji="0" lang="zh-CN" altLang="zh-CN" sz="2400" b="0" i="0" u="none" strike="noStrike" cap="none" normalizeH="0" baseline="0" dirty="0">
                <a:ln>
                  <a:noFill/>
                </a:ln>
                <a:solidFill>
                  <a:schemeClr val="tx1"/>
                </a:solidFill>
                <a:effectLst/>
              </a:rPr>
              <a:t> </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837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4C5F072-C123-D043-8AD8-6303B62FEF5B}"/>
              </a:ext>
            </a:extLst>
          </p:cNvPr>
          <p:cNvSpPr>
            <a:spLocks noGrp="1"/>
          </p:cNvSpPr>
          <p:nvPr>
            <p:ph type="title"/>
          </p:nvPr>
        </p:nvSpPr>
        <p:spPr/>
        <p:txBody>
          <a:bodyPr/>
          <a:lstStyle/>
          <a:p>
            <a:r>
              <a:rPr lang="en-US" altLang="zh-CN" dirty="0"/>
              <a:t>Kibana</a:t>
            </a:r>
            <a:endParaRPr lang="zh-CN" altLang="en-US" dirty="0"/>
          </a:p>
        </p:txBody>
      </p:sp>
      <p:pic>
        <p:nvPicPr>
          <p:cNvPr id="6" name="图片 5">
            <a:hlinkClick r:id="rId2"/>
            <a:extLst>
              <a:ext uri="{FF2B5EF4-FFF2-40B4-BE49-F238E27FC236}">
                <a16:creationId xmlns:a16="http://schemas.microsoft.com/office/drawing/2014/main" id="{F9C5B75E-2E45-AE30-46E4-8538C8F8F71C}"/>
              </a:ext>
            </a:extLst>
          </p:cNvPr>
          <p:cNvPicPr>
            <a:picLocks noChangeAspect="1"/>
          </p:cNvPicPr>
          <p:nvPr/>
        </p:nvPicPr>
        <p:blipFill>
          <a:blip r:embed="rId3"/>
          <a:stretch>
            <a:fillRect/>
          </a:stretch>
        </p:blipFill>
        <p:spPr>
          <a:xfrm>
            <a:off x="276736" y="1909455"/>
            <a:ext cx="3225334" cy="1065564"/>
          </a:xfrm>
          <a:prstGeom prst="rect">
            <a:avLst/>
          </a:prstGeom>
        </p:spPr>
      </p:pic>
      <p:sp>
        <p:nvSpPr>
          <p:cNvPr id="7" name="文本框 6">
            <a:extLst>
              <a:ext uri="{FF2B5EF4-FFF2-40B4-BE49-F238E27FC236}">
                <a16:creationId xmlns:a16="http://schemas.microsoft.com/office/drawing/2014/main" id="{ABA7581C-4F2A-DE77-5BB4-0B4133C64494}"/>
              </a:ext>
            </a:extLst>
          </p:cNvPr>
          <p:cNvSpPr txBox="1"/>
          <p:nvPr/>
        </p:nvSpPr>
        <p:spPr>
          <a:xfrm>
            <a:off x="5640946" y="2975019"/>
            <a:ext cx="914400" cy="914400"/>
          </a:xfrm>
          <a:prstGeom prst="rect">
            <a:avLst/>
          </a:prstGeom>
        </p:spPr>
        <p:txBody>
          <a:bodyPr vert="horz" wrap="square" lIns="91440" tIns="45720" rIns="91440" bIns="45720" rtlCol="0">
            <a:normAutofit/>
          </a:bodyPr>
          <a:lstStyle/>
          <a:p>
            <a:pPr algn="r"/>
            <a:endParaRPr kumimoji="1" lang="zh-CN" altLang="en-US" dirty="0">
              <a:solidFill>
                <a:schemeClr val="tx1">
                  <a:alpha val="80000"/>
                </a:schemeClr>
              </a:solidFill>
              <a:latin typeface="Microsoft YaHei" panose="020B0503020204020204" pitchFamily="34" charset="-122"/>
              <a:ea typeface="Microsoft YaHei" panose="020B0503020204020204" pitchFamily="34" charset="-122"/>
            </a:endParaRPr>
          </a:p>
        </p:txBody>
      </p:sp>
      <p:sp>
        <p:nvSpPr>
          <p:cNvPr id="8" name="文本框 7">
            <a:extLst>
              <a:ext uri="{FF2B5EF4-FFF2-40B4-BE49-F238E27FC236}">
                <a16:creationId xmlns:a16="http://schemas.microsoft.com/office/drawing/2014/main" id="{329C7013-A13E-BA2B-619A-212C5D03B2C0}"/>
              </a:ext>
            </a:extLst>
          </p:cNvPr>
          <p:cNvSpPr txBox="1"/>
          <p:nvPr/>
        </p:nvSpPr>
        <p:spPr>
          <a:xfrm>
            <a:off x="3056187" y="1732819"/>
            <a:ext cx="8860665" cy="1606476"/>
          </a:xfrm>
          <a:prstGeom prst="rect">
            <a:avLst/>
          </a:prstGeom>
        </p:spPr>
        <p:txBody>
          <a:bodyPr vert="horz" wrap="square" lIns="91440" tIns="45720" rIns="91440" bIns="45720" rtlCol="0">
            <a:normAutofit/>
          </a:bodyPr>
          <a:lstStyle/>
          <a:p>
            <a:pPr algn="r"/>
            <a:r>
              <a:rPr kumimoji="1" lang="zh-CN" altLang="en-US" dirty="0">
                <a:solidFill>
                  <a:schemeClr val="tx1">
                    <a:alpha val="80000"/>
                  </a:schemeClr>
                </a:solidFill>
                <a:latin typeface="Microsoft YaHei" panose="020B0503020204020204" pitchFamily="34" charset="-122"/>
                <a:ea typeface="Microsoft YaHei" panose="020B0503020204020204" pitchFamily="34" charset="-122"/>
              </a:rPr>
              <a:t>关注</a:t>
            </a:r>
            <a:r>
              <a:rPr kumimoji="1" lang="en-US" altLang="zh-CN" dirty="0">
                <a:solidFill>
                  <a:schemeClr val="tx1">
                    <a:alpha val="80000"/>
                  </a:schemeClr>
                </a:solidFill>
                <a:latin typeface="Microsoft YaHei" panose="020B0503020204020204" pitchFamily="34" charset="-122"/>
                <a:ea typeface="Microsoft YaHei" panose="020B0503020204020204" pitchFamily="34" charset="-122"/>
              </a:rPr>
              <a:t>stack management</a:t>
            </a:r>
          </a:p>
          <a:p>
            <a:pPr algn="r"/>
            <a:r>
              <a:rPr kumimoji="1" lang="en-US" altLang="zh-CN" dirty="0">
                <a:solidFill>
                  <a:schemeClr val="tx1">
                    <a:alpha val="80000"/>
                  </a:schemeClr>
                </a:solidFill>
                <a:latin typeface="Microsoft YaHei" panose="020B0503020204020204" pitchFamily="34" charset="-122"/>
                <a:ea typeface="Microsoft YaHei" panose="020B0503020204020204" pitchFamily="34" charset="-122"/>
              </a:rPr>
              <a:t>Data </a:t>
            </a:r>
            <a:r>
              <a:rPr kumimoji="1" lang="en-US" altLang="zh-CN" dirty="0" err="1">
                <a:solidFill>
                  <a:schemeClr val="tx1">
                    <a:alpha val="80000"/>
                  </a:schemeClr>
                </a:solidFill>
                <a:latin typeface="Microsoft YaHei" panose="020B0503020204020204" pitchFamily="34" charset="-122"/>
                <a:ea typeface="Microsoft YaHei" panose="020B0503020204020204" pitchFamily="34" charset="-122"/>
              </a:rPr>
              <a:t>viewm</a:t>
            </a:r>
            <a:r>
              <a:rPr kumimoji="1" lang="zh-CN" altLang="en-US" dirty="0">
                <a:solidFill>
                  <a:schemeClr val="tx1">
                    <a:alpha val="80000"/>
                  </a:schemeClr>
                </a:solidFill>
                <a:latin typeface="Microsoft YaHei" panose="020B0503020204020204" pitchFamily="34" charset="-122"/>
                <a:ea typeface="Microsoft YaHei" panose="020B0503020204020204" pitchFamily="34" charset="-122"/>
              </a:rPr>
              <a:t>是加了时间戳的</a:t>
            </a:r>
            <a:r>
              <a:rPr kumimoji="1" lang="en-US" altLang="zh-CN" dirty="0">
                <a:solidFill>
                  <a:schemeClr val="tx1">
                    <a:alpha val="80000"/>
                  </a:schemeClr>
                </a:solidFill>
                <a:latin typeface="Microsoft YaHei" panose="020B0503020204020204" pitchFamily="34" charset="-122"/>
                <a:ea typeface="Microsoft YaHei" panose="020B0503020204020204" pitchFamily="34" charset="-122"/>
              </a:rPr>
              <a:t>indices</a:t>
            </a:r>
            <a:r>
              <a:rPr kumimoji="1" lang="zh-CN" altLang="en-US" dirty="0">
                <a:solidFill>
                  <a:schemeClr val="tx1">
                    <a:alpha val="80000"/>
                  </a:schemeClr>
                </a:solidFill>
                <a:latin typeface="Microsoft YaHei" panose="020B0503020204020204" pitchFamily="34" charset="-122"/>
                <a:ea typeface="Microsoft YaHei" panose="020B0503020204020204" pitchFamily="34" charset="-122"/>
              </a:rPr>
              <a:t>，也是原来的</a:t>
            </a:r>
            <a:r>
              <a:rPr kumimoji="1" lang="en-US" altLang="zh-CN" dirty="0">
                <a:solidFill>
                  <a:schemeClr val="tx1">
                    <a:alpha val="80000"/>
                  </a:schemeClr>
                </a:solidFill>
                <a:latin typeface="Microsoft YaHei" panose="020B0503020204020204" pitchFamily="34" charset="-122"/>
                <a:ea typeface="Microsoft YaHei" panose="020B0503020204020204" pitchFamily="34" charset="-122"/>
              </a:rPr>
              <a:t>Index pattern;</a:t>
            </a:r>
          </a:p>
          <a:p>
            <a:pPr algn="r"/>
            <a:r>
              <a:rPr kumimoji="1" lang="en-US" altLang="zh-CN" dirty="0">
                <a:solidFill>
                  <a:schemeClr val="tx1">
                    <a:alpha val="80000"/>
                  </a:schemeClr>
                </a:solidFill>
                <a:latin typeface="Microsoft YaHei" panose="020B0503020204020204" pitchFamily="34" charset="-122"/>
                <a:ea typeface="Microsoft YaHei" panose="020B0503020204020204" pitchFamily="34" charset="-122"/>
              </a:rPr>
              <a:t>Index template</a:t>
            </a:r>
            <a:r>
              <a:rPr kumimoji="1" lang="zh-CN" altLang="en-US" dirty="0">
                <a:solidFill>
                  <a:schemeClr val="tx1">
                    <a:alpha val="80000"/>
                  </a:schemeClr>
                </a:solidFill>
                <a:latin typeface="Microsoft YaHei" panose="020B0503020204020204" pitchFamily="34" charset="-122"/>
                <a:ea typeface="Microsoft YaHei" panose="020B0503020204020204" pitchFamily="34" charset="-122"/>
              </a:rPr>
              <a:t>和</a:t>
            </a:r>
            <a:r>
              <a:rPr kumimoji="1" lang="en-US" altLang="zh-CN" dirty="0">
                <a:solidFill>
                  <a:schemeClr val="tx1">
                    <a:alpha val="80000"/>
                  </a:schemeClr>
                </a:solidFill>
                <a:latin typeface="Microsoft YaHei" panose="020B0503020204020204" pitchFamily="34" charset="-122"/>
                <a:ea typeface="Microsoft YaHei" panose="020B0503020204020204" pitchFamily="34" charset="-122"/>
              </a:rPr>
              <a:t>component template</a:t>
            </a:r>
            <a:r>
              <a:rPr kumimoji="1" lang="zh-CN" altLang="en-US" dirty="0">
                <a:solidFill>
                  <a:schemeClr val="tx1">
                    <a:alpha val="80000"/>
                  </a:schemeClr>
                </a:solidFill>
                <a:latin typeface="Microsoft YaHei" panose="020B0503020204020204" pitchFamily="34" charset="-122"/>
                <a:ea typeface="Microsoft YaHei" panose="020B0503020204020204" pitchFamily="34" charset="-122"/>
              </a:rPr>
              <a:t>关系；</a:t>
            </a:r>
            <a:endParaRPr kumimoji="1" lang="en-US" altLang="zh-CN" dirty="0">
              <a:solidFill>
                <a:schemeClr val="tx1">
                  <a:alpha val="80000"/>
                </a:schemeClr>
              </a:solidFill>
              <a:latin typeface="Microsoft YaHei" panose="020B0503020204020204" pitchFamily="34" charset="-122"/>
              <a:ea typeface="Microsoft YaHei" panose="020B0503020204020204" pitchFamily="34" charset="-122"/>
            </a:endParaRPr>
          </a:p>
          <a:p>
            <a:pPr algn="r"/>
            <a:r>
              <a:rPr kumimoji="1" lang="en-US" altLang="zh-CN" dirty="0" err="1">
                <a:solidFill>
                  <a:schemeClr val="tx1">
                    <a:alpha val="80000"/>
                  </a:schemeClr>
                </a:solidFill>
                <a:latin typeface="Microsoft YaHei" panose="020B0503020204020204" pitchFamily="34" charset="-122"/>
                <a:ea typeface="Microsoft YaHei" panose="020B0503020204020204" pitchFamily="34" charset="-122"/>
              </a:rPr>
              <a:t>Datastream</a:t>
            </a:r>
            <a:r>
              <a:rPr kumimoji="1" lang="zh-CN" altLang="en-US" dirty="0">
                <a:solidFill>
                  <a:schemeClr val="tx1">
                    <a:alpha val="80000"/>
                  </a:schemeClr>
                </a:solidFill>
                <a:latin typeface="Microsoft YaHei" panose="020B0503020204020204" pitchFamily="34" charset="-122"/>
                <a:ea typeface="Microsoft YaHei" panose="020B0503020204020204" pitchFamily="34" charset="-122"/>
              </a:rPr>
              <a:t>是</a:t>
            </a:r>
            <a:r>
              <a:rPr kumimoji="1" lang="en-US" altLang="zh-CN" dirty="0">
                <a:solidFill>
                  <a:schemeClr val="tx1">
                    <a:alpha val="80000"/>
                  </a:schemeClr>
                </a:solidFill>
                <a:latin typeface="Microsoft YaHei" panose="020B0503020204020204" pitchFamily="34" charset="-122"/>
                <a:ea typeface="Microsoft YaHei" panose="020B0503020204020204" pitchFamily="34" charset="-122"/>
              </a:rPr>
              <a:t>data view</a:t>
            </a:r>
            <a:r>
              <a:rPr kumimoji="1" lang="zh-CN" altLang="en-US" dirty="0">
                <a:solidFill>
                  <a:schemeClr val="tx1">
                    <a:alpha val="80000"/>
                  </a:schemeClr>
                </a:solidFill>
                <a:latin typeface="Microsoft YaHei" panose="020B0503020204020204" pitchFamily="34" charset="-122"/>
                <a:ea typeface="Microsoft YaHei" panose="020B0503020204020204" pitchFamily="34" charset="-122"/>
              </a:rPr>
              <a:t>同一级别，区别是</a:t>
            </a:r>
            <a:r>
              <a:rPr kumimoji="1" lang="en-US" altLang="zh-CN" dirty="0" err="1">
                <a:solidFill>
                  <a:schemeClr val="tx1">
                    <a:alpha val="80000"/>
                  </a:schemeClr>
                </a:solidFill>
                <a:latin typeface="Microsoft YaHei" panose="020B0503020204020204" pitchFamily="34" charset="-122"/>
                <a:ea typeface="Microsoft YaHei" panose="020B0503020204020204" pitchFamily="34" charset="-122"/>
              </a:rPr>
              <a:t>datastream</a:t>
            </a:r>
            <a:r>
              <a:rPr kumimoji="1" lang="zh-CN" altLang="en-US" dirty="0">
                <a:solidFill>
                  <a:schemeClr val="tx1">
                    <a:alpha val="80000"/>
                  </a:schemeClr>
                </a:solidFill>
                <a:latin typeface="Microsoft YaHei" panose="020B0503020204020204" pitchFamily="34" charset="-122"/>
                <a:ea typeface="Microsoft YaHei" panose="020B0503020204020204" pitchFamily="34" charset="-122"/>
              </a:rPr>
              <a:t>包含多个</a:t>
            </a:r>
            <a:r>
              <a:rPr kumimoji="1" lang="en-US" altLang="zh-CN" dirty="0">
                <a:solidFill>
                  <a:schemeClr val="tx1">
                    <a:alpha val="80000"/>
                  </a:schemeClr>
                </a:solidFill>
                <a:latin typeface="Microsoft YaHei" panose="020B0503020204020204" pitchFamily="34" charset="-122"/>
                <a:ea typeface="Microsoft YaHei" panose="020B0503020204020204" pitchFamily="34" charset="-122"/>
              </a:rPr>
              <a:t>indices</a:t>
            </a:r>
            <a:r>
              <a:rPr kumimoji="1" lang="zh-CN" altLang="en-US" dirty="0">
                <a:solidFill>
                  <a:schemeClr val="tx1">
                    <a:alpha val="80000"/>
                  </a:schemeClr>
                </a:solidFill>
                <a:latin typeface="Microsoft YaHei" panose="020B0503020204020204" pitchFamily="34" charset="-122"/>
                <a:ea typeface="Microsoft YaHei" panose="020B0503020204020204" pitchFamily="34" charset="-122"/>
              </a:rPr>
              <a:t>数据</a:t>
            </a:r>
            <a:endParaRPr kumimoji="1" lang="en-US" altLang="zh-CN" dirty="0">
              <a:solidFill>
                <a:schemeClr val="tx1">
                  <a:alpha val="80000"/>
                </a:schemeClr>
              </a:solidFill>
              <a:latin typeface="Microsoft YaHei" panose="020B0503020204020204" pitchFamily="34" charset="-122"/>
              <a:ea typeface="Microsoft YaHei" panose="020B0503020204020204" pitchFamily="34" charset="-122"/>
            </a:endParaRPr>
          </a:p>
          <a:p>
            <a:pPr algn="r"/>
            <a:endParaRPr kumimoji="1" lang="zh-CN" altLang="en-US" dirty="0">
              <a:solidFill>
                <a:schemeClr val="tx1">
                  <a:alpha val="80000"/>
                </a:schemeClr>
              </a:solidFill>
              <a:latin typeface="Microsoft YaHei" panose="020B0503020204020204" pitchFamily="34" charset="-122"/>
              <a:ea typeface="Microsoft YaHei" panose="020B0503020204020204" pitchFamily="34" charset="-122"/>
            </a:endParaRPr>
          </a:p>
        </p:txBody>
      </p:sp>
      <p:pic>
        <p:nvPicPr>
          <p:cNvPr id="10" name="图片 9">
            <a:extLst>
              <a:ext uri="{FF2B5EF4-FFF2-40B4-BE49-F238E27FC236}">
                <a16:creationId xmlns:a16="http://schemas.microsoft.com/office/drawing/2014/main" id="{BF5201AE-4A39-197D-8892-71D96F9743AB}"/>
              </a:ext>
            </a:extLst>
          </p:cNvPr>
          <p:cNvPicPr>
            <a:picLocks noChangeAspect="1"/>
          </p:cNvPicPr>
          <p:nvPr/>
        </p:nvPicPr>
        <p:blipFill>
          <a:blip r:embed="rId4"/>
          <a:stretch>
            <a:fillRect/>
          </a:stretch>
        </p:blipFill>
        <p:spPr>
          <a:xfrm>
            <a:off x="4799743" y="3429000"/>
            <a:ext cx="7393845" cy="2743968"/>
          </a:xfrm>
          <a:prstGeom prst="rect">
            <a:avLst/>
          </a:prstGeom>
        </p:spPr>
      </p:pic>
    </p:spTree>
    <p:extLst>
      <p:ext uri="{BB962C8B-B14F-4D97-AF65-F5344CB8AC3E}">
        <p14:creationId xmlns:p14="http://schemas.microsoft.com/office/powerpoint/2010/main" val="1461102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E934C471-84F8-EC45-854B-15D833C9F9E7}"/>
              </a:ext>
            </a:extLst>
          </p:cNvPr>
          <p:cNvSpPr>
            <a:spLocks noGrp="1"/>
          </p:cNvSpPr>
          <p:nvPr>
            <p:ph type="title"/>
          </p:nvPr>
        </p:nvSpPr>
        <p:spPr/>
        <p:txBody>
          <a:bodyPr/>
          <a:lstStyle/>
          <a:p>
            <a:r>
              <a:rPr lang="zh-CN" altLang="en-US" dirty="0"/>
              <a:t>常见部署架构</a:t>
            </a:r>
          </a:p>
        </p:txBody>
      </p:sp>
      <p:sp>
        <p:nvSpPr>
          <p:cNvPr id="2" name="副标题 1">
            <a:extLst>
              <a:ext uri="{FF2B5EF4-FFF2-40B4-BE49-F238E27FC236}">
                <a16:creationId xmlns:a16="http://schemas.microsoft.com/office/drawing/2014/main" id="{E90B57EC-0777-5A46-920D-1EF6B8FCEFB9}"/>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253642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0E83F2B7-3F9B-715A-294F-C110E25F3DFC}"/>
              </a:ext>
            </a:extLst>
          </p:cNvPr>
          <p:cNvSpPr txBox="1"/>
          <p:nvPr/>
        </p:nvSpPr>
        <p:spPr>
          <a:xfrm>
            <a:off x="-502277" y="244700"/>
            <a:ext cx="2305319" cy="412123"/>
          </a:xfrm>
          <a:prstGeom prst="rect">
            <a:avLst/>
          </a:prstGeom>
        </p:spPr>
        <p:txBody>
          <a:bodyPr vert="horz" wrap="square" lIns="91440" tIns="45720" rIns="91440" bIns="45720" rtlCol="0">
            <a:normAutofit/>
          </a:bodyPr>
          <a:lstStyle/>
          <a:p>
            <a:pPr algn="r"/>
            <a:r>
              <a:rPr kumimoji="1" lang="zh-CN" altLang="en-US" dirty="0">
                <a:solidFill>
                  <a:schemeClr val="tx1">
                    <a:alpha val="80000"/>
                  </a:schemeClr>
                </a:solidFill>
                <a:latin typeface="Microsoft YaHei" panose="020B0503020204020204" pitchFamily="34" charset="-122"/>
                <a:ea typeface="Microsoft YaHei" panose="020B0503020204020204" pitchFamily="34" charset="-122"/>
              </a:rPr>
              <a:t>日志监控框架</a:t>
            </a:r>
          </a:p>
        </p:txBody>
      </p:sp>
      <p:pic>
        <p:nvPicPr>
          <p:cNvPr id="8" name="图片 7">
            <a:extLst>
              <a:ext uri="{FF2B5EF4-FFF2-40B4-BE49-F238E27FC236}">
                <a16:creationId xmlns:a16="http://schemas.microsoft.com/office/drawing/2014/main" id="{808DF106-67CC-154F-8672-A34BE3F84A10}"/>
              </a:ext>
            </a:extLst>
          </p:cNvPr>
          <p:cNvPicPr>
            <a:picLocks noChangeAspect="1"/>
          </p:cNvPicPr>
          <p:nvPr/>
        </p:nvPicPr>
        <p:blipFill>
          <a:blip r:embed="rId2"/>
          <a:stretch>
            <a:fillRect/>
          </a:stretch>
        </p:blipFill>
        <p:spPr>
          <a:xfrm>
            <a:off x="1172797" y="962230"/>
            <a:ext cx="7475590" cy="3571670"/>
          </a:xfrm>
          <a:prstGeom prst="rect">
            <a:avLst/>
          </a:prstGeom>
        </p:spPr>
      </p:pic>
      <p:sp>
        <p:nvSpPr>
          <p:cNvPr id="9" name="文本框 8">
            <a:extLst>
              <a:ext uri="{FF2B5EF4-FFF2-40B4-BE49-F238E27FC236}">
                <a16:creationId xmlns:a16="http://schemas.microsoft.com/office/drawing/2014/main" id="{0E1D15A2-9C03-A1F4-1193-391F5B872900}"/>
              </a:ext>
            </a:extLst>
          </p:cNvPr>
          <p:cNvSpPr txBox="1"/>
          <p:nvPr/>
        </p:nvSpPr>
        <p:spPr>
          <a:xfrm>
            <a:off x="2486024" y="4401765"/>
            <a:ext cx="7724775" cy="684586"/>
          </a:xfrm>
          <a:prstGeom prst="rect">
            <a:avLst/>
          </a:prstGeom>
        </p:spPr>
        <p:txBody>
          <a:bodyPr vert="horz" wrap="square" lIns="91440" tIns="45720" rIns="91440" bIns="45720" rtlCol="0">
            <a:normAutofit/>
          </a:bodyPr>
          <a:lstStyle/>
          <a:p>
            <a:pPr algn="r"/>
            <a:r>
              <a:rPr kumimoji="1" lang="zh-CN" altLang="en-US" dirty="0">
                <a:solidFill>
                  <a:schemeClr val="tx1">
                    <a:alpha val="80000"/>
                  </a:schemeClr>
                </a:solidFill>
                <a:latin typeface="Microsoft YaHei" panose="020B0503020204020204" pitchFamily="34" charset="-122"/>
                <a:ea typeface="Microsoft YaHei" panose="020B0503020204020204" pitchFamily="34" charset="-122"/>
              </a:rPr>
              <a:t>如果只是想用</a:t>
            </a:r>
            <a:r>
              <a:rPr kumimoji="1" lang="en-US" altLang="zh-CN" dirty="0" err="1">
                <a:solidFill>
                  <a:schemeClr val="tx1">
                    <a:alpha val="80000"/>
                  </a:schemeClr>
                </a:solidFill>
                <a:latin typeface="Microsoft YaHei" panose="020B0503020204020204" pitchFamily="34" charset="-122"/>
                <a:ea typeface="Microsoft YaHei" panose="020B0503020204020204" pitchFamily="34" charset="-122"/>
              </a:rPr>
              <a:t>kafka</a:t>
            </a:r>
            <a:r>
              <a:rPr kumimoji="1" lang="zh-CN" altLang="en-US" dirty="0">
                <a:solidFill>
                  <a:schemeClr val="tx1">
                    <a:alpha val="80000"/>
                  </a:schemeClr>
                </a:solidFill>
                <a:latin typeface="Microsoft YaHei" panose="020B0503020204020204" pitchFamily="34" charset="-122"/>
                <a:ea typeface="Microsoft YaHei" panose="020B0503020204020204" pitchFamily="34" charset="-122"/>
              </a:rPr>
              <a:t>充当数据缓冲的话，可以放弃</a:t>
            </a:r>
            <a:r>
              <a:rPr kumimoji="1" lang="en-US" altLang="zh-CN" dirty="0">
                <a:solidFill>
                  <a:schemeClr val="tx1">
                    <a:alpha val="80000"/>
                  </a:schemeClr>
                </a:solidFill>
                <a:latin typeface="Microsoft YaHei" panose="020B0503020204020204" pitchFamily="34" charset="-122"/>
                <a:ea typeface="Microsoft YaHei" panose="020B0503020204020204" pitchFamily="34" charset="-122"/>
              </a:rPr>
              <a:t>Kafka</a:t>
            </a:r>
            <a:r>
              <a:rPr kumimoji="1" lang="zh-CN" altLang="en-US" dirty="0">
                <a:solidFill>
                  <a:schemeClr val="tx1">
                    <a:alpha val="80000"/>
                  </a:schemeClr>
                </a:solidFill>
                <a:latin typeface="Microsoft YaHei" panose="020B0503020204020204" pitchFamily="34" charset="-122"/>
                <a:ea typeface="Microsoft YaHei" panose="020B0503020204020204" pitchFamily="34" charset="-122"/>
              </a:rPr>
              <a:t>使用</a:t>
            </a:r>
            <a:r>
              <a:rPr kumimoji="1" lang="en-US" altLang="zh-CN" dirty="0">
                <a:solidFill>
                  <a:schemeClr val="tx1">
                    <a:alpha val="80000"/>
                  </a:schemeClr>
                </a:solidFill>
                <a:latin typeface="Microsoft YaHei" panose="020B0503020204020204" pitchFamily="34" charset="-122"/>
                <a:ea typeface="Microsoft YaHei" panose="020B0503020204020204" pitchFamily="34" charset="-122"/>
              </a:rPr>
              <a:t>Logstash</a:t>
            </a:r>
            <a:r>
              <a:rPr kumimoji="1" lang="zh-CN" altLang="en-US" dirty="0">
                <a:solidFill>
                  <a:schemeClr val="tx1">
                    <a:alpha val="80000"/>
                  </a:schemeClr>
                </a:solidFill>
                <a:latin typeface="Microsoft YaHei" panose="020B0503020204020204" pitchFamily="34" charset="-122"/>
                <a:ea typeface="Microsoft YaHei" panose="020B0503020204020204" pitchFamily="34" charset="-122"/>
              </a:rPr>
              <a:t>自带的缓冲机制：</a:t>
            </a:r>
            <a:r>
              <a:rPr kumimoji="1" lang="en-US" altLang="zh-CN" dirty="0">
                <a:solidFill>
                  <a:schemeClr val="tx1">
                    <a:alpha val="80000"/>
                  </a:schemeClr>
                </a:solidFill>
                <a:latin typeface="Microsoft YaHei" panose="020B0503020204020204" pitchFamily="34" charset="-122"/>
                <a:ea typeface="Microsoft YaHei" panose="020B0503020204020204" pitchFamily="34" charset="-122"/>
              </a:rPr>
              <a:t>PQ</a:t>
            </a:r>
            <a:r>
              <a:rPr kumimoji="1" lang="zh-CN" altLang="en-US" dirty="0">
                <a:solidFill>
                  <a:schemeClr val="tx1">
                    <a:alpha val="80000"/>
                  </a:schemeClr>
                </a:solidFill>
                <a:latin typeface="Microsoft YaHei" panose="020B0503020204020204" pitchFamily="34" charset="-122"/>
                <a:ea typeface="Microsoft YaHei" panose="020B0503020204020204" pitchFamily="34" charset="-122"/>
              </a:rPr>
              <a:t>这个机制，能够保证出现异常情况下数据不丢失</a:t>
            </a:r>
          </a:p>
        </p:txBody>
      </p:sp>
    </p:spTree>
    <p:extLst>
      <p:ext uri="{BB962C8B-B14F-4D97-AF65-F5344CB8AC3E}">
        <p14:creationId xmlns:p14="http://schemas.microsoft.com/office/powerpoint/2010/main" val="2179862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50EBC258-7D49-C1BD-C12B-B93750D20EC1}"/>
              </a:ext>
            </a:extLst>
          </p:cNvPr>
          <p:cNvPicPr>
            <a:picLocks noChangeAspect="1"/>
          </p:cNvPicPr>
          <p:nvPr/>
        </p:nvPicPr>
        <p:blipFill>
          <a:blip r:embed="rId2"/>
          <a:stretch>
            <a:fillRect/>
          </a:stretch>
        </p:blipFill>
        <p:spPr>
          <a:xfrm>
            <a:off x="1187114" y="1291291"/>
            <a:ext cx="7323809" cy="4028571"/>
          </a:xfrm>
          <a:prstGeom prst="rect">
            <a:avLst/>
          </a:prstGeom>
        </p:spPr>
      </p:pic>
      <p:sp>
        <p:nvSpPr>
          <p:cNvPr id="6" name="文本框 5">
            <a:extLst>
              <a:ext uri="{FF2B5EF4-FFF2-40B4-BE49-F238E27FC236}">
                <a16:creationId xmlns:a16="http://schemas.microsoft.com/office/drawing/2014/main" id="{A9DB478D-5B35-F27F-3C2D-4AAF0ED6CDD4}"/>
              </a:ext>
            </a:extLst>
          </p:cNvPr>
          <p:cNvSpPr txBox="1"/>
          <p:nvPr/>
        </p:nvSpPr>
        <p:spPr>
          <a:xfrm>
            <a:off x="5640946" y="2975019"/>
            <a:ext cx="914400" cy="914400"/>
          </a:xfrm>
          <a:prstGeom prst="rect">
            <a:avLst/>
          </a:prstGeom>
        </p:spPr>
        <p:txBody>
          <a:bodyPr vert="horz" wrap="square" lIns="91440" tIns="45720" rIns="91440" bIns="45720" rtlCol="0">
            <a:normAutofit/>
          </a:bodyPr>
          <a:lstStyle/>
          <a:p>
            <a:pPr algn="r"/>
            <a:endParaRPr kumimoji="1" lang="zh-CN" altLang="en-US" dirty="0">
              <a:solidFill>
                <a:schemeClr val="tx1">
                  <a:alpha val="80000"/>
                </a:schemeClr>
              </a:solidFill>
              <a:latin typeface="Microsoft YaHei" panose="020B0503020204020204" pitchFamily="34" charset="-122"/>
              <a:ea typeface="Microsoft YaHei" panose="020B0503020204020204" pitchFamily="34" charset="-122"/>
            </a:endParaRPr>
          </a:p>
        </p:txBody>
      </p:sp>
      <p:sp>
        <p:nvSpPr>
          <p:cNvPr id="7" name="文本框 6">
            <a:extLst>
              <a:ext uri="{FF2B5EF4-FFF2-40B4-BE49-F238E27FC236}">
                <a16:creationId xmlns:a16="http://schemas.microsoft.com/office/drawing/2014/main" id="{DF24CC1B-DA3A-6471-6A18-683FCA83A67D}"/>
              </a:ext>
            </a:extLst>
          </p:cNvPr>
          <p:cNvSpPr txBox="1"/>
          <p:nvPr/>
        </p:nvSpPr>
        <p:spPr>
          <a:xfrm>
            <a:off x="953037" y="489397"/>
            <a:ext cx="1635617" cy="667741"/>
          </a:xfrm>
          <a:prstGeom prst="rect">
            <a:avLst/>
          </a:prstGeom>
        </p:spPr>
        <p:txBody>
          <a:bodyPr vert="horz" wrap="square" lIns="91440" tIns="45720" rIns="91440" bIns="45720" rtlCol="0">
            <a:normAutofit/>
          </a:bodyPr>
          <a:lstStyle/>
          <a:p>
            <a:pPr algn="r"/>
            <a:r>
              <a:rPr kumimoji="1" lang="zh-CN" altLang="en-US" dirty="0">
                <a:solidFill>
                  <a:schemeClr val="tx1">
                    <a:alpha val="80000"/>
                  </a:schemeClr>
                </a:solidFill>
                <a:latin typeface="Microsoft YaHei" panose="020B0503020204020204" pitchFamily="34" charset="-122"/>
                <a:ea typeface="Microsoft YaHei" panose="020B0503020204020204" pitchFamily="34" charset="-122"/>
              </a:rPr>
              <a:t>监控架构</a:t>
            </a:r>
          </a:p>
        </p:txBody>
      </p:sp>
    </p:spTree>
    <p:extLst>
      <p:ext uri="{BB962C8B-B14F-4D97-AF65-F5344CB8AC3E}">
        <p14:creationId xmlns:p14="http://schemas.microsoft.com/office/powerpoint/2010/main" val="1700449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0AE6D3C-7DB8-A304-D6DC-59ADCCDE96AC}"/>
              </a:ext>
            </a:extLst>
          </p:cNvPr>
          <p:cNvPicPr>
            <a:picLocks noChangeAspect="1"/>
          </p:cNvPicPr>
          <p:nvPr/>
        </p:nvPicPr>
        <p:blipFill>
          <a:blip r:embed="rId2"/>
          <a:stretch>
            <a:fillRect/>
          </a:stretch>
        </p:blipFill>
        <p:spPr>
          <a:xfrm>
            <a:off x="2015755" y="3095711"/>
            <a:ext cx="9276666" cy="1904913"/>
          </a:xfrm>
          <a:prstGeom prst="rect">
            <a:avLst/>
          </a:prstGeom>
        </p:spPr>
      </p:pic>
      <p:sp>
        <p:nvSpPr>
          <p:cNvPr id="6" name="文本框 5">
            <a:extLst>
              <a:ext uri="{FF2B5EF4-FFF2-40B4-BE49-F238E27FC236}">
                <a16:creationId xmlns:a16="http://schemas.microsoft.com/office/drawing/2014/main" id="{EE5FD084-7D62-44A2-B860-D689F7560FB4}"/>
              </a:ext>
            </a:extLst>
          </p:cNvPr>
          <p:cNvSpPr txBox="1"/>
          <p:nvPr/>
        </p:nvSpPr>
        <p:spPr>
          <a:xfrm>
            <a:off x="5638800" y="2971800"/>
            <a:ext cx="914400" cy="914400"/>
          </a:xfrm>
          <a:prstGeom prst="rect">
            <a:avLst/>
          </a:prstGeom>
        </p:spPr>
        <p:txBody>
          <a:bodyPr vert="horz" wrap="square" lIns="91440" tIns="45720" rIns="91440" bIns="45720" rtlCol="0">
            <a:normAutofit/>
          </a:bodyPr>
          <a:lstStyle/>
          <a:p>
            <a:pPr algn="r"/>
            <a:endParaRPr kumimoji="1" lang="zh-CN" altLang="en-US" dirty="0">
              <a:solidFill>
                <a:schemeClr val="tx1">
                  <a:alpha val="80000"/>
                </a:schemeClr>
              </a:solidFill>
              <a:latin typeface="Microsoft YaHei" panose="020B0503020204020204" pitchFamily="34" charset="-122"/>
              <a:ea typeface="Microsoft YaHei" panose="020B0503020204020204" pitchFamily="34" charset="-122"/>
            </a:endParaRPr>
          </a:p>
        </p:txBody>
      </p:sp>
      <p:sp>
        <p:nvSpPr>
          <p:cNvPr id="7" name="文本框 6">
            <a:extLst>
              <a:ext uri="{FF2B5EF4-FFF2-40B4-BE49-F238E27FC236}">
                <a16:creationId xmlns:a16="http://schemas.microsoft.com/office/drawing/2014/main" id="{F2DB762E-CBEE-574C-0A35-E8E76414D98B}"/>
              </a:ext>
            </a:extLst>
          </p:cNvPr>
          <p:cNvSpPr txBox="1"/>
          <p:nvPr/>
        </p:nvSpPr>
        <p:spPr>
          <a:xfrm>
            <a:off x="3705225" y="1466850"/>
            <a:ext cx="3810000" cy="923925"/>
          </a:xfrm>
          <a:prstGeom prst="rect">
            <a:avLst/>
          </a:prstGeom>
        </p:spPr>
        <p:txBody>
          <a:bodyPr vert="horz" wrap="square" lIns="91440" tIns="45720" rIns="91440" bIns="45720" rtlCol="0">
            <a:normAutofit/>
          </a:bodyPr>
          <a:lstStyle/>
          <a:p>
            <a:pPr algn="r"/>
            <a:r>
              <a:rPr kumimoji="1" lang="zh-CN" altLang="en-US" dirty="0">
                <a:solidFill>
                  <a:schemeClr val="tx1">
                    <a:alpha val="80000"/>
                  </a:schemeClr>
                </a:solidFill>
                <a:latin typeface="Microsoft YaHei" panose="020B0503020204020204" pitchFamily="34" charset="-122"/>
                <a:ea typeface="Microsoft YaHei" panose="020B0503020204020204" pitchFamily="34" charset="-122"/>
              </a:rPr>
              <a:t>简单指标监控；</a:t>
            </a:r>
            <a:endParaRPr kumimoji="1" lang="en-US" altLang="zh-CN" dirty="0">
              <a:solidFill>
                <a:schemeClr val="tx1">
                  <a:alpha val="80000"/>
                </a:schemeClr>
              </a:solidFill>
              <a:latin typeface="Microsoft YaHei" panose="020B0503020204020204" pitchFamily="34" charset="-122"/>
              <a:ea typeface="Microsoft YaHei" panose="020B0503020204020204" pitchFamily="34" charset="-122"/>
            </a:endParaRPr>
          </a:p>
          <a:p>
            <a:pPr algn="r"/>
            <a:r>
              <a:rPr kumimoji="1" lang="zh-CN" altLang="en-US" dirty="0">
                <a:solidFill>
                  <a:schemeClr val="tx1">
                    <a:alpha val="80000"/>
                  </a:schemeClr>
                </a:solidFill>
                <a:latin typeface="Microsoft YaHei" panose="020B0503020204020204" pitchFamily="34" charset="-122"/>
                <a:ea typeface="Microsoft YaHei" panose="020B0503020204020204" pitchFamily="34" charset="-122"/>
              </a:rPr>
              <a:t>缺点：监控数据刷新的不够快。</a:t>
            </a:r>
          </a:p>
        </p:txBody>
      </p:sp>
    </p:spTree>
    <p:extLst>
      <p:ext uri="{BB962C8B-B14F-4D97-AF65-F5344CB8AC3E}">
        <p14:creationId xmlns:p14="http://schemas.microsoft.com/office/powerpoint/2010/main" val="20882366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2791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4C5F072-C123-D043-8AD8-6303B62FEF5B}"/>
              </a:ext>
            </a:extLst>
          </p:cNvPr>
          <p:cNvSpPr>
            <a:spLocks noGrp="1"/>
          </p:cNvSpPr>
          <p:nvPr>
            <p:ph type="title"/>
          </p:nvPr>
        </p:nvSpPr>
        <p:spPr>
          <a:xfrm>
            <a:off x="276737" y="266007"/>
            <a:ext cx="5500608" cy="338554"/>
          </a:xfrm>
        </p:spPr>
        <p:txBody>
          <a:bodyPr/>
          <a:lstStyle/>
          <a:p>
            <a:r>
              <a:rPr lang="zh-CN" altLang="en-US" sz="1600" dirty="0"/>
              <a:t>功能从下往上，安装</a:t>
            </a:r>
            <a:r>
              <a:rPr lang="en-US" altLang="zh-CN" sz="1600" dirty="0"/>
              <a:t>revert</a:t>
            </a:r>
            <a:endParaRPr lang="zh-CN" altLang="en-US" sz="1600" dirty="0"/>
          </a:p>
        </p:txBody>
      </p:sp>
      <p:pic>
        <p:nvPicPr>
          <p:cNvPr id="22" name="图片 21">
            <a:hlinkClick r:id="rId2"/>
            <a:extLst>
              <a:ext uri="{FF2B5EF4-FFF2-40B4-BE49-F238E27FC236}">
                <a16:creationId xmlns:a16="http://schemas.microsoft.com/office/drawing/2014/main" id="{D39C1C60-054B-2556-91DF-7B70D09BC09B}"/>
              </a:ext>
            </a:extLst>
          </p:cNvPr>
          <p:cNvPicPr>
            <a:picLocks noChangeAspect="1"/>
          </p:cNvPicPr>
          <p:nvPr/>
        </p:nvPicPr>
        <p:blipFill>
          <a:blip r:embed="rId3"/>
          <a:stretch>
            <a:fillRect/>
          </a:stretch>
        </p:blipFill>
        <p:spPr>
          <a:xfrm>
            <a:off x="666470" y="1207115"/>
            <a:ext cx="4378769" cy="5145577"/>
          </a:xfrm>
          <a:prstGeom prst="rect">
            <a:avLst/>
          </a:prstGeom>
        </p:spPr>
      </p:pic>
      <p:pic>
        <p:nvPicPr>
          <p:cNvPr id="24" name="图片 23">
            <a:hlinkClick r:id="rId4"/>
            <a:extLst>
              <a:ext uri="{FF2B5EF4-FFF2-40B4-BE49-F238E27FC236}">
                <a16:creationId xmlns:a16="http://schemas.microsoft.com/office/drawing/2014/main" id="{B460C0E7-FF3B-1917-DAB8-5DBF5771D931}"/>
              </a:ext>
            </a:extLst>
          </p:cNvPr>
          <p:cNvPicPr>
            <a:picLocks noChangeAspect="1"/>
          </p:cNvPicPr>
          <p:nvPr/>
        </p:nvPicPr>
        <p:blipFill>
          <a:blip r:embed="rId5"/>
          <a:stretch>
            <a:fillRect/>
          </a:stretch>
        </p:blipFill>
        <p:spPr>
          <a:xfrm>
            <a:off x="6275940" y="1446607"/>
            <a:ext cx="3980952" cy="323810"/>
          </a:xfrm>
          <a:prstGeom prst="rect">
            <a:avLst/>
          </a:prstGeom>
        </p:spPr>
      </p:pic>
      <p:pic>
        <p:nvPicPr>
          <p:cNvPr id="26" name="图片 25">
            <a:hlinkClick r:id="rId4"/>
            <a:extLst>
              <a:ext uri="{FF2B5EF4-FFF2-40B4-BE49-F238E27FC236}">
                <a16:creationId xmlns:a16="http://schemas.microsoft.com/office/drawing/2014/main" id="{E9B1D747-C8E5-3464-4E7F-362A40AC064D}"/>
              </a:ext>
            </a:extLst>
          </p:cNvPr>
          <p:cNvPicPr>
            <a:picLocks noChangeAspect="1"/>
          </p:cNvPicPr>
          <p:nvPr/>
        </p:nvPicPr>
        <p:blipFill>
          <a:blip r:embed="rId6"/>
          <a:stretch>
            <a:fillRect/>
          </a:stretch>
        </p:blipFill>
        <p:spPr>
          <a:xfrm>
            <a:off x="6275940" y="2222031"/>
            <a:ext cx="3590476" cy="352381"/>
          </a:xfrm>
          <a:prstGeom prst="rect">
            <a:avLst/>
          </a:prstGeom>
        </p:spPr>
      </p:pic>
      <p:pic>
        <p:nvPicPr>
          <p:cNvPr id="28" name="图片 27">
            <a:hlinkClick r:id="rId4"/>
            <a:extLst>
              <a:ext uri="{FF2B5EF4-FFF2-40B4-BE49-F238E27FC236}">
                <a16:creationId xmlns:a16="http://schemas.microsoft.com/office/drawing/2014/main" id="{EF7E3D06-3B7C-D45F-A0FC-602C27943CC7}"/>
              </a:ext>
            </a:extLst>
          </p:cNvPr>
          <p:cNvPicPr>
            <a:picLocks noChangeAspect="1"/>
          </p:cNvPicPr>
          <p:nvPr/>
        </p:nvPicPr>
        <p:blipFill>
          <a:blip r:embed="rId7"/>
          <a:stretch>
            <a:fillRect/>
          </a:stretch>
        </p:blipFill>
        <p:spPr>
          <a:xfrm>
            <a:off x="6275940" y="2811740"/>
            <a:ext cx="3914286" cy="428571"/>
          </a:xfrm>
          <a:prstGeom prst="rect">
            <a:avLst/>
          </a:prstGeom>
        </p:spPr>
      </p:pic>
      <p:pic>
        <p:nvPicPr>
          <p:cNvPr id="30" name="图片 29">
            <a:hlinkClick r:id="rId4"/>
            <a:extLst>
              <a:ext uri="{FF2B5EF4-FFF2-40B4-BE49-F238E27FC236}">
                <a16:creationId xmlns:a16="http://schemas.microsoft.com/office/drawing/2014/main" id="{0AC4EF32-F58D-5C36-A423-6024FBCB9B91}"/>
              </a:ext>
            </a:extLst>
          </p:cNvPr>
          <p:cNvPicPr>
            <a:picLocks noChangeAspect="1"/>
          </p:cNvPicPr>
          <p:nvPr/>
        </p:nvPicPr>
        <p:blipFill>
          <a:blip r:embed="rId8"/>
          <a:stretch>
            <a:fillRect/>
          </a:stretch>
        </p:blipFill>
        <p:spPr>
          <a:xfrm>
            <a:off x="6275940" y="3575142"/>
            <a:ext cx="3504762" cy="409524"/>
          </a:xfrm>
          <a:prstGeom prst="rect">
            <a:avLst/>
          </a:prstGeom>
        </p:spPr>
      </p:pic>
      <p:pic>
        <p:nvPicPr>
          <p:cNvPr id="32" name="图片 31">
            <a:hlinkClick r:id="rId9"/>
            <a:extLst>
              <a:ext uri="{FF2B5EF4-FFF2-40B4-BE49-F238E27FC236}">
                <a16:creationId xmlns:a16="http://schemas.microsoft.com/office/drawing/2014/main" id="{30DB6A4D-EDEC-A394-FF8C-6E568599AECE}"/>
              </a:ext>
            </a:extLst>
          </p:cNvPr>
          <p:cNvPicPr>
            <a:picLocks noChangeAspect="1"/>
          </p:cNvPicPr>
          <p:nvPr/>
        </p:nvPicPr>
        <p:blipFill>
          <a:blip r:embed="rId10"/>
          <a:stretch>
            <a:fillRect/>
          </a:stretch>
        </p:blipFill>
        <p:spPr>
          <a:xfrm>
            <a:off x="6275940" y="4281634"/>
            <a:ext cx="5438095" cy="1819048"/>
          </a:xfrm>
          <a:prstGeom prst="rect">
            <a:avLst/>
          </a:prstGeom>
        </p:spPr>
      </p:pic>
      <p:sp>
        <p:nvSpPr>
          <p:cNvPr id="33" name="箭头: 右 32">
            <a:extLst>
              <a:ext uri="{FF2B5EF4-FFF2-40B4-BE49-F238E27FC236}">
                <a16:creationId xmlns:a16="http://schemas.microsoft.com/office/drawing/2014/main" id="{C4EC4983-CA46-1246-8EC9-09E6C7ED903A}"/>
              </a:ext>
            </a:extLst>
          </p:cNvPr>
          <p:cNvSpPr/>
          <p:nvPr/>
        </p:nvSpPr>
        <p:spPr>
          <a:xfrm rot="16200000">
            <a:off x="4908255" y="2458843"/>
            <a:ext cx="1876965" cy="500113"/>
          </a:xfrm>
          <a:prstGeom prst="rightArrow">
            <a:avLst/>
          </a:prstGeom>
          <a:solidFill>
            <a:srgbClr val="F6401F"/>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4" name="箭头: 右 33">
            <a:extLst>
              <a:ext uri="{FF2B5EF4-FFF2-40B4-BE49-F238E27FC236}">
                <a16:creationId xmlns:a16="http://schemas.microsoft.com/office/drawing/2014/main" id="{04E5626B-3FF1-E880-89FA-C60F3D386724}"/>
              </a:ext>
            </a:extLst>
          </p:cNvPr>
          <p:cNvSpPr/>
          <p:nvPr/>
        </p:nvSpPr>
        <p:spPr>
          <a:xfrm rot="5400000">
            <a:off x="4920133" y="4642417"/>
            <a:ext cx="1876965" cy="500113"/>
          </a:xfrm>
          <a:prstGeom prst="rightArrow">
            <a:avLst/>
          </a:prstGeom>
          <a:solidFill>
            <a:schemeClr val="accent4">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266FF48C-2E2A-3AD7-5FE3-16148AFC1E76}"/>
              </a:ext>
            </a:extLst>
          </p:cNvPr>
          <p:cNvSpPr txBox="1"/>
          <p:nvPr/>
        </p:nvSpPr>
        <p:spPr>
          <a:xfrm flipH="1">
            <a:off x="9065083" y="532619"/>
            <a:ext cx="2422510" cy="1088364"/>
          </a:xfrm>
          <a:prstGeom prst="rect">
            <a:avLst/>
          </a:prstGeom>
        </p:spPr>
        <p:txBody>
          <a:bodyPr vert="horz" wrap="none" lIns="91440" tIns="45720" rIns="91440" bIns="45720" rtlCol="0">
            <a:normAutofit/>
          </a:bodyPr>
          <a:lstStyle/>
          <a:p>
            <a:pPr algn="r"/>
            <a:r>
              <a:rPr lang="en-US" altLang="zh-CN" sz="1400" dirty="0"/>
              <a:t>Elasticsearch is the distributed search and analytics engine at the heart of the Elastic Stack. </a:t>
            </a:r>
          </a:p>
          <a:p>
            <a:pPr algn="r"/>
            <a:r>
              <a:rPr lang="en-US" altLang="zh-CN" sz="1400" dirty="0"/>
              <a:t>Logstash and Beats facilitate collecting, aggregating, and enriching your data and storing it in Elasticsearch.</a:t>
            </a:r>
          </a:p>
          <a:p>
            <a:pPr algn="r"/>
            <a:r>
              <a:rPr lang="en-US" altLang="zh-CN" sz="1400" dirty="0"/>
              <a:t> Kibana enables you to interactively explore, visualize, and share insights into your data and manage and monitor the stack.</a:t>
            </a:r>
            <a:endParaRPr kumimoji="1" lang="zh-CN" altLang="en-US" sz="1400" dirty="0">
              <a:solidFill>
                <a:schemeClr val="bg1">
                  <a:alpha val="80000"/>
                </a:schemeClr>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978327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F84A7C-0EE9-FF27-B8F2-9CC645A2A402}"/>
              </a:ext>
            </a:extLst>
          </p:cNvPr>
          <p:cNvSpPr>
            <a:spLocks noGrp="1"/>
          </p:cNvSpPr>
          <p:nvPr>
            <p:ph type="title"/>
          </p:nvPr>
        </p:nvSpPr>
        <p:spPr/>
        <p:txBody>
          <a:bodyPr/>
          <a:lstStyle/>
          <a:p>
            <a:r>
              <a:rPr lang="en-US" altLang="zh-CN" dirty="0" err="1"/>
              <a:t>ElasticSearch</a:t>
            </a:r>
            <a:endParaRPr lang="zh-CN" altLang="en-US" dirty="0"/>
          </a:p>
        </p:txBody>
      </p:sp>
      <p:sp>
        <p:nvSpPr>
          <p:cNvPr id="4" name="文本框 3">
            <a:extLst>
              <a:ext uri="{FF2B5EF4-FFF2-40B4-BE49-F238E27FC236}">
                <a16:creationId xmlns:a16="http://schemas.microsoft.com/office/drawing/2014/main" id="{C7409F2E-FF13-AB27-8556-8D3F146A3A38}"/>
              </a:ext>
            </a:extLst>
          </p:cNvPr>
          <p:cNvSpPr txBox="1"/>
          <p:nvPr/>
        </p:nvSpPr>
        <p:spPr>
          <a:xfrm>
            <a:off x="1246909" y="1961804"/>
            <a:ext cx="906087" cy="553998"/>
          </a:xfrm>
          <a:prstGeom prst="rect">
            <a:avLst/>
          </a:prstGeom>
        </p:spPr>
        <p:txBody>
          <a:bodyPr vert="horz" wrap="square" lIns="91440" tIns="45720" rIns="91440" bIns="45720" rtlCol="0">
            <a:normAutofit/>
          </a:bodyPr>
          <a:lstStyle/>
          <a:p>
            <a:pPr algn="r"/>
            <a:endParaRPr kumimoji="1" lang="zh-CN" altLang="en-US" dirty="0">
              <a:solidFill>
                <a:schemeClr val="bg1">
                  <a:alpha val="80000"/>
                </a:schemeClr>
              </a:solidFill>
              <a:latin typeface="Microsoft YaHei" panose="020B0503020204020204" pitchFamily="34" charset="-122"/>
              <a:ea typeface="Microsoft YaHei" panose="020B0503020204020204" pitchFamily="34" charset="-122"/>
            </a:endParaRPr>
          </a:p>
        </p:txBody>
      </p:sp>
      <p:sp>
        <p:nvSpPr>
          <p:cNvPr id="11" name="文本框 10">
            <a:extLst>
              <a:ext uri="{FF2B5EF4-FFF2-40B4-BE49-F238E27FC236}">
                <a16:creationId xmlns:a16="http://schemas.microsoft.com/office/drawing/2014/main" id="{5A420B1F-6B48-E48B-21AE-C8D9550D09B4}"/>
              </a:ext>
            </a:extLst>
          </p:cNvPr>
          <p:cNvSpPr txBox="1"/>
          <p:nvPr/>
        </p:nvSpPr>
        <p:spPr>
          <a:xfrm>
            <a:off x="1878676" y="3150524"/>
            <a:ext cx="1562793" cy="839585"/>
          </a:xfrm>
          <a:prstGeom prst="rect">
            <a:avLst/>
          </a:prstGeom>
        </p:spPr>
        <p:txBody>
          <a:bodyPr vert="horz" wrap="square" lIns="91440" tIns="45720" rIns="91440" bIns="45720" rtlCol="0">
            <a:normAutofit/>
          </a:bodyPr>
          <a:lstStyle/>
          <a:p>
            <a:pPr algn="r"/>
            <a:r>
              <a:rPr kumimoji="1" lang="en-US" altLang="zh-CN" dirty="0">
                <a:solidFill>
                  <a:schemeClr val="bg1">
                    <a:alpha val="80000"/>
                  </a:schemeClr>
                </a:solidFill>
                <a:latin typeface="Microsoft YaHei" panose="020B0503020204020204" pitchFamily="34" charset="-122"/>
                <a:ea typeface="Microsoft YaHei" panose="020B0503020204020204" pitchFamily="34" charset="-122"/>
              </a:rPr>
              <a:t>s</a:t>
            </a:r>
            <a:endParaRPr kumimoji="1" lang="zh-CN" altLang="en-US" dirty="0">
              <a:solidFill>
                <a:schemeClr val="bg1">
                  <a:alpha val="80000"/>
                </a:schemeClr>
              </a:solidFill>
              <a:latin typeface="Microsoft YaHei" panose="020B0503020204020204" pitchFamily="34" charset="-122"/>
              <a:ea typeface="Microsoft YaHei" panose="020B0503020204020204" pitchFamily="34" charset="-122"/>
            </a:endParaRPr>
          </a:p>
        </p:txBody>
      </p:sp>
      <p:sp>
        <p:nvSpPr>
          <p:cNvPr id="13" name="文本框 12">
            <a:extLst>
              <a:ext uri="{FF2B5EF4-FFF2-40B4-BE49-F238E27FC236}">
                <a16:creationId xmlns:a16="http://schemas.microsoft.com/office/drawing/2014/main" id="{C01B0C0B-2BDA-D23B-17A7-EB94FC57A11D}"/>
              </a:ext>
            </a:extLst>
          </p:cNvPr>
          <p:cNvSpPr txBox="1"/>
          <p:nvPr/>
        </p:nvSpPr>
        <p:spPr>
          <a:xfrm>
            <a:off x="6284422" y="2152996"/>
            <a:ext cx="1737360" cy="872837"/>
          </a:xfrm>
          <a:prstGeom prst="rect">
            <a:avLst/>
          </a:prstGeom>
        </p:spPr>
        <p:txBody>
          <a:bodyPr vert="horz" wrap="square" lIns="91440" tIns="45720" rIns="91440" bIns="45720" rtlCol="0">
            <a:normAutofit/>
          </a:bodyPr>
          <a:lstStyle/>
          <a:p>
            <a:pPr algn="r"/>
            <a:endParaRPr kumimoji="1" lang="zh-CN" altLang="en-US" dirty="0">
              <a:solidFill>
                <a:schemeClr val="tx1">
                  <a:alpha val="80000"/>
                </a:schemeClr>
              </a:solidFill>
              <a:latin typeface="Microsoft YaHei" panose="020B0503020204020204" pitchFamily="34" charset="-122"/>
              <a:ea typeface="Microsoft YaHei" panose="020B0503020204020204" pitchFamily="34" charset="-122"/>
            </a:endParaRPr>
          </a:p>
        </p:txBody>
      </p:sp>
      <p:sp>
        <p:nvSpPr>
          <p:cNvPr id="14" name="文本框 13">
            <a:extLst>
              <a:ext uri="{FF2B5EF4-FFF2-40B4-BE49-F238E27FC236}">
                <a16:creationId xmlns:a16="http://schemas.microsoft.com/office/drawing/2014/main" id="{F9D22D22-5A3D-EABE-ABA7-AAD0A5CF2B19}"/>
              </a:ext>
            </a:extLst>
          </p:cNvPr>
          <p:cNvSpPr txBox="1"/>
          <p:nvPr/>
        </p:nvSpPr>
        <p:spPr>
          <a:xfrm>
            <a:off x="507076" y="997528"/>
            <a:ext cx="2984269" cy="399011"/>
          </a:xfrm>
          <a:prstGeom prst="rect">
            <a:avLst/>
          </a:prstGeom>
        </p:spPr>
        <p:txBody>
          <a:bodyPr vert="horz" wrap="square" lIns="91440" tIns="45720" rIns="91440" bIns="45720" rtlCol="0">
            <a:normAutofit/>
          </a:bodyPr>
          <a:lstStyle/>
          <a:p>
            <a:pPr algn="r"/>
            <a:r>
              <a:rPr kumimoji="1" lang="zh-CN" altLang="en-US" dirty="0">
                <a:solidFill>
                  <a:schemeClr val="tx1">
                    <a:alpha val="80000"/>
                  </a:schemeClr>
                </a:solidFill>
                <a:latin typeface="Microsoft YaHei" panose="020B0503020204020204" pitchFamily="34" charset="-122"/>
                <a:ea typeface="Microsoft YaHei" panose="020B0503020204020204" pitchFamily="34" charset="-122"/>
              </a:rPr>
              <a:t>如何做到存储，查询，分析</a:t>
            </a:r>
          </a:p>
        </p:txBody>
      </p:sp>
      <p:sp>
        <p:nvSpPr>
          <p:cNvPr id="15" name="文本框 14">
            <a:extLst>
              <a:ext uri="{FF2B5EF4-FFF2-40B4-BE49-F238E27FC236}">
                <a16:creationId xmlns:a16="http://schemas.microsoft.com/office/drawing/2014/main" id="{EE3BFA94-F241-905A-5D06-EFD160C67F6D}"/>
              </a:ext>
            </a:extLst>
          </p:cNvPr>
          <p:cNvSpPr txBox="1"/>
          <p:nvPr/>
        </p:nvSpPr>
        <p:spPr>
          <a:xfrm>
            <a:off x="6500556" y="1533777"/>
            <a:ext cx="1577043" cy="495875"/>
          </a:xfrm>
          <a:prstGeom prst="rect">
            <a:avLst/>
          </a:prstGeom>
        </p:spPr>
        <p:txBody>
          <a:bodyPr vert="horz" wrap="none" lIns="91440" tIns="45720" rIns="91440" bIns="45720" rtlCol="0">
            <a:normAutofit/>
          </a:bodyPr>
          <a:lstStyle/>
          <a:p>
            <a:pPr algn="r"/>
            <a:r>
              <a:rPr kumimoji="1" lang="en-US" altLang="zh-CN" sz="1200" dirty="0" err="1">
                <a:solidFill>
                  <a:schemeClr val="tx1">
                    <a:alpha val="80000"/>
                  </a:schemeClr>
                </a:solidFill>
                <a:latin typeface="Microsoft YaHei" panose="020B0503020204020204" pitchFamily="34" charset="-122"/>
                <a:ea typeface="Microsoft YaHei" panose="020B0503020204020204" pitchFamily="34" charset="-122"/>
              </a:rPr>
              <a:t>Doc:field</a:t>
            </a:r>
            <a:r>
              <a:rPr kumimoji="1" lang="zh-CN" altLang="en-US" sz="1200" dirty="0">
                <a:solidFill>
                  <a:schemeClr val="tx1">
                    <a:alpha val="80000"/>
                  </a:schemeClr>
                </a:solidFill>
                <a:latin typeface="Microsoft YaHei" panose="020B0503020204020204" pitchFamily="34" charset="-122"/>
                <a:ea typeface="Microsoft YaHei" panose="020B0503020204020204" pitchFamily="34" charset="-122"/>
              </a:rPr>
              <a:t>集合</a:t>
            </a:r>
            <a:r>
              <a:rPr kumimoji="1" lang="en-US" altLang="zh-CN" sz="1200" dirty="0">
                <a:solidFill>
                  <a:schemeClr val="tx1">
                    <a:alpha val="80000"/>
                  </a:schemeClr>
                </a:solidFill>
                <a:latin typeface="Microsoft YaHei" panose="020B0503020204020204" pitchFamily="34" charset="-122"/>
                <a:ea typeface="Microsoft YaHei" panose="020B0503020204020204" pitchFamily="34" charset="-122"/>
              </a:rPr>
              <a:t>|</a:t>
            </a:r>
            <a:r>
              <a:rPr kumimoji="1" lang="zh-CN" altLang="en-US" sz="1200" dirty="0">
                <a:solidFill>
                  <a:schemeClr val="tx1">
                    <a:alpha val="80000"/>
                  </a:schemeClr>
                </a:solidFill>
                <a:latin typeface="Microsoft YaHei" panose="020B0503020204020204" pitchFamily="34" charset="-122"/>
                <a:ea typeface="Microsoft YaHei" panose="020B0503020204020204" pitchFamily="34" charset="-122"/>
              </a:rPr>
              <a:t>表的一条记录</a:t>
            </a:r>
            <a:endParaRPr kumimoji="1" lang="en-US" altLang="zh-CN" sz="1200" dirty="0">
              <a:solidFill>
                <a:schemeClr val="tx1">
                  <a:alpha val="80000"/>
                </a:schemeClr>
              </a:solidFill>
              <a:latin typeface="Microsoft YaHei" panose="020B0503020204020204" pitchFamily="34" charset="-122"/>
              <a:ea typeface="Microsoft YaHei" panose="020B0503020204020204" pitchFamily="34" charset="-122"/>
            </a:endParaRPr>
          </a:p>
          <a:p>
            <a:pPr algn="r"/>
            <a:r>
              <a:rPr kumimoji="1" lang="en-US" altLang="zh-CN" sz="1200" dirty="0" err="1">
                <a:solidFill>
                  <a:schemeClr val="tx1">
                    <a:alpha val="80000"/>
                  </a:schemeClr>
                </a:solidFill>
                <a:latin typeface="Microsoft YaHei" panose="020B0503020204020204" pitchFamily="34" charset="-122"/>
                <a:ea typeface="Microsoft YaHei" panose="020B0503020204020204" pitchFamily="34" charset="-122"/>
              </a:rPr>
              <a:t>Index:doc</a:t>
            </a:r>
            <a:r>
              <a:rPr kumimoji="1" lang="zh-CN" altLang="en-US" sz="1200" dirty="0">
                <a:solidFill>
                  <a:schemeClr val="tx1">
                    <a:alpha val="80000"/>
                  </a:schemeClr>
                </a:solidFill>
                <a:latin typeface="Microsoft YaHei" panose="020B0503020204020204" pitchFamily="34" charset="-122"/>
                <a:ea typeface="Microsoft YaHei" panose="020B0503020204020204" pitchFamily="34" charset="-122"/>
              </a:rPr>
              <a:t>集合</a:t>
            </a:r>
            <a:r>
              <a:rPr kumimoji="1" lang="en-US" altLang="zh-CN" sz="1200" dirty="0">
                <a:solidFill>
                  <a:schemeClr val="tx1">
                    <a:alpha val="80000"/>
                  </a:schemeClr>
                </a:solidFill>
                <a:latin typeface="Microsoft YaHei" panose="020B0503020204020204" pitchFamily="34" charset="-122"/>
                <a:ea typeface="Microsoft YaHei" panose="020B0503020204020204" pitchFamily="34" charset="-122"/>
              </a:rPr>
              <a:t>|mysql</a:t>
            </a:r>
            <a:r>
              <a:rPr kumimoji="1" lang="zh-CN" altLang="en-US" sz="1200" dirty="0">
                <a:solidFill>
                  <a:schemeClr val="tx1">
                    <a:alpha val="80000"/>
                  </a:schemeClr>
                </a:solidFill>
                <a:latin typeface="Microsoft YaHei" panose="020B0503020204020204" pitchFamily="34" charset="-122"/>
                <a:ea typeface="Microsoft YaHei" panose="020B0503020204020204" pitchFamily="34" charset="-122"/>
              </a:rPr>
              <a:t>数据表</a:t>
            </a:r>
          </a:p>
        </p:txBody>
      </p:sp>
      <p:sp>
        <p:nvSpPr>
          <p:cNvPr id="19" name="等腰三角形 18">
            <a:extLst>
              <a:ext uri="{FF2B5EF4-FFF2-40B4-BE49-F238E27FC236}">
                <a16:creationId xmlns:a16="http://schemas.microsoft.com/office/drawing/2014/main" id="{74B5A9CD-7562-65CD-07C7-9A01AB85E25A}"/>
              </a:ext>
            </a:extLst>
          </p:cNvPr>
          <p:cNvSpPr/>
          <p:nvPr/>
        </p:nvSpPr>
        <p:spPr>
          <a:xfrm>
            <a:off x="4015046" y="1850656"/>
            <a:ext cx="3358342" cy="3219980"/>
          </a:xfrm>
          <a:prstGeom prst="triangl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42E66179-A50E-FD32-F5EA-EAC21E779C87}"/>
              </a:ext>
            </a:extLst>
          </p:cNvPr>
          <p:cNvSpPr txBox="1"/>
          <p:nvPr/>
        </p:nvSpPr>
        <p:spPr>
          <a:xfrm>
            <a:off x="2410691" y="4923962"/>
            <a:ext cx="1396537" cy="421122"/>
          </a:xfrm>
          <a:prstGeom prst="rect">
            <a:avLst/>
          </a:prstGeom>
        </p:spPr>
        <p:txBody>
          <a:bodyPr vert="horz" wrap="none" lIns="91440" tIns="45720" rIns="91440" bIns="45720" rtlCol="0">
            <a:normAutofit fontScale="40000" lnSpcReduction="20000"/>
          </a:bodyPr>
          <a:lstStyle/>
          <a:p>
            <a:pPr algn="r"/>
            <a:r>
              <a:rPr kumimoji="1" lang="en-US" altLang="zh-CN" sz="4500" dirty="0">
                <a:solidFill>
                  <a:schemeClr val="tx1">
                    <a:alpha val="80000"/>
                  </a:schemeClr>
                </a:solidFill>
                <a:latin typeface="Microsoft YaHei" panose="020B0503020204020204" pitchFamily="34" charset="-122"/>
                <a:ea typeface="Microsoft YaHei" panose="020B0503020204020204" pitchFamily="34" charset="-122"/>
              </a:rPr>
              <a:t>Search</a:t>
            </a:r>
          </a:p>
          <a:p>
            <a:pPr algn="r"/>
            <a:r>
              <a:rPr kumimoji="1" lang="en-US" altLang="zh-CN" sz="2300" dirty="0">
                <a:latin typeface="Microsoft YaHei" panose="020B0503020204020204" pitchFamily="34" charset="-122"/>
                <a:ea typeface="Microsoft YaHei" panose="020B0503020204020204" pitchFamily="34" charset="-122"/>
              </a:rPr>
              <a:t>text analysis </a:t>
            </a:r>
            <a:r>
              <a:rPr kumimoji="1" lang="zh-CN" altLang="en-US" sz="2300" dirty="0">
                <a:latin typeface="Microsoft YaHei" panose="020B0503020204020204" pitchFamily="34" charset="-122"/>
                <a:ea typeface="Microsoft YaHei" panose="020B0503020204020204" pitchFamily="34" charset="-122"/>
              </a:rPr>
              <a:t>，</a:t>
            </a:r>
            <a:r>
              <a:rPr kumimoji="1" lang="en-US" altLang="zh-CN" sz="2300" dirty="0">
                <a:latin typeface="Microsoft YaHei" panose="020B0503020204020204" pitchFamily="34" charset="-122"/>
                <a:ea typeface="Microsoft YaHei" panose="020B0503020204020204" pitchFamily="34" charset="-122"/>
              </a:rPr>
              <a:t>inverted index</a:t>
            </a:r>
            <a:endParaRPr kumimoji="1" lang="zh-CN" altLang="en-US" sz="2300" dirty="0">
              <a:solidFill>
                <a:schemeClr val="tx1">
                  <a:alpha val="80000"/>
                </a:schemeClr>
              </a:solidFill>
              <a:latin typeface="Microsoft YaHei" panose="020B0503020204020204" pitchFamily="34" charset="-122"/>
              <a:ea typeface="Microsoft YaHei" panose="020B0503020204020204" pitchFamily="34" charset="-122"/>
            </a:endParaRPr>
          </a:p>
        </p:txBody>
      </p:sp>
      <p:sp>
        <p:nvSpPr>
          <p:cNvPr id="21" name="文本框 20">
            <a:extLst>
              <a:ext uri="{FF2B5EF4-FFF2-40B4-BE49-F238E27FC236}">
                <a16:creationId xmlns:a16="http://schemas.microsoft.com/office/drawing/2014/main" id="{AC610A9C-3532-AA3E-ACE5-D2CE3B52E4BE}"/>
              </a:ext>
            </a:extLst>
          </p:cNvPr>
          <p:cNvSpPr txBox="1"/>
          <p:nvPr/>
        </p:nvSpPr>
        <p:spPr>
          <a:xfrm>
            <a:off x="7581206" y="4923961"/>
            <a:ext cx="1246909" cy="553997"/>
          </a:xfrm>
          <a:prstGeom prst="rect">
            <a:avLst/>
          </a:prstGeom>
        </p:spPr>
        <p:txBody>
          <a:bodyPr vert="horz" wrap="none" lIns="91440" tIns="45720" rIns="91440" bIns="45720" rtlCol="0">
            <a:normAutofit fontScale="92500" lnSpcReduction="10000"/>
          </a:bodyPr>
          <a:lstStyle/>
          <a:p>
            <a:pPr algn="r"/>
            <a:r>
              <a:rPr kumimoji="1" lang="en-US" altLang="zh-CN" sz="1900" dirty="0">
                <a:solidFill>
                  <a:schemeClr val="tx1">
                    <a:alpha val="80000"/>
                  </a:schemeClr>
                </a:solidFill>
                <a:latin typeface="Microsoft YaHei" panose="020B0503020204020204" pitchFamily="34" charset="-122"/>
                <a:ea typeface="Microsoft YaHei" panose="020B0503020204020204" pitchFamily="34" charset="-122"/>
              </a:rPr>
              <a:t>Analyze</a:t>
            </a:r>
          </a:p>
          <a:p>
            <a:pPr algn="r"/>
            <a:r>
              <a:rPr kumimoji="1" lang="en-US" altLang="zh-CN" sz="1500" dirty="0" err="1">
                <a:latin typeface="Microsoft YaHei" panose="020B0503020204020204" pitchFamily="34" charset="-122"/>
                <a:ea typeface="Microsoft YaHei" panose="020B0503020204020204" pitchFamily="34" charset="-122"/>
              </a:rPr>
              <a:t>Aggreations</a:t>
            </a:r>
            <a:r>
              <a:rPr kumimoji="1" lang="zh-CN" altLang="en-US" sz="1500" dirty="0">
                <a:latin typeface="Microsoft YaHei" panose="020B0503020204020204" pitchFamily="34" charset="-122"/>
                <a:ea typeface="Microsoft YaHei" panose="020B0503020204020204" pitchFamily="34" charset="-122"/>
              </a:rPr>
              <a:t>聚合分析</a:t>
            </a:r>
            <a:endParaRPr kumimoji="1" lang="zh-CN" altLang="en-US" sz="1500" dirty="0">
              <a:solidFill>
                <a:schemeClr val="tx1">
                  <a:alpha val="80000"/>
                </a:schemeClr>
              </a:solidFill>
              <a:latin typeface="Microsoft YaHei" panose="020B0503020204020204" pitchFamily="34" charset="-122"/>
              <a:ea typeface="Microsoft YaHei" panose="020B0503020204020204" pitchFamily="34" charset="-122"/>
            </a:endParaRPr>
          </a:p>
        </p:txBody>
      </p:sp>
      <p:sp>
        <p:nvSpPr>
          <p:cNvPr id="22" name="文本框 21">
            <a:extLst>
              <a:ext uri="{FF2B5EF4-FFF2-40B4-BE49-F238E27FC236}">
                <a16:creationId xmlns:a16="http://schemas.microsoft.com/office/drawing/2014/main" id="{3D0E5574-E7C6-E6E7-AE4B-36EC7493F723}"/>
              </a:ext>
            </a:extLst>
          </p:cNvPr>
          <p:cNvSpPr txBox="1"/>
          <p:nvPr/>
        </p:nvSpPr>
        <p:spPr>
          <a:xfrm>
            <a:off x="4904508" y="1533777"/>
            <a:ext cx="1192285" cy="495875"/>
          </a:xfrm>
          <a:prstGeom prst="rect">
            <a:avLst/>
          </a:prstGeom>
        </p:spPr>
        <p:txBody>
          <a:bodyPr vert="horz" wrap="none" lIns="91440" tIns="45720" rIns="91440" bIns="45720" rtlCol="0">
            <a:normAutofit/>
          </a:bodyPr>
          <a:lstStyle/>
          <a:p>
            <a:pPr algn="r"/>
            <a:r>
              <a:rPr kumimoji="1" lang="en-US" altLang="zh-CN" dirty="0">
                <a:solidFill>
                  <a:schemeClr val="tx1">
                    <a:alpha val="80000"/>
                  </a:schemeClr>
                </a:solidFill>
                <a:latin typeface="Microsoft YaHei" panose="020B0503020204020204" pitchFamily="34" charset="-122"/>
                <a:ea typeface="Microsoft YaHei" panose="020B0503020204020204" pitchFamily="34" charset="-122"/>
              </a:rPr>
              <a:t>Store</a:t>
            </a:r>
            <a:endParaRPr kumimoji="1" lang="zh-CN" altLang="en-US" dirty="0">
              <a:solidFill>
                <a:schemeClr val="tx1">
                  <a:alpha val="80000"/>
                </a:schemeClr>
              </a:solidFill>
              <a:latin typeface="Microsoft YaHei" panose="020B0503020204020204" pitchFamily="34" charset="-122"/>
              <a:ea typeface="Microsoft YaHei" panose="020B0503020204020204" pitchFamily="34" charset="-122"/>
            </a:endParaRPr>
          </a:p>
        </p:txBody>
      </p:sp>
      <p:cxnSp>
        <p:nvCxnSpPr>
          <p:cNvPr id="24" name="直接箭头连接符 23">
            <a:extLst>
              <a:ext uri="{FF2B5EF4-FFF2-40B4-BE49-F238E27FC236}">
                <a16:creationId xmlns:a16="http://schemas.microsoft.com/office/drawing/2014/main" id="{8FFCE13F-AEDF-AC40-6F0D-85AA682DDD7B}"/>
              </a:ext>
            </a:extLst>
          </p:cNvPr>
          <p:cNvCxnSpPr>
            <a:stCxn id="22" idx="2"/>
          </p:cNvCxnSpPr>
          <p:nvPr/>
        </p:nvCxnSpPr>
        <p:spPr>
          <a:xfrm flipH="1">
            <a:off x="3923607" y="2029652"/>
            <a:ext cx="1577044" cy="2894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2346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EFE9B0-60AC-00AE-DC42-7B0D7C7968C7}"/>
              </a:ext>
            </a:extLst>
          </p:cNvPr>
          <p:cNvSpPr>
            <a:spLocks noGrp="1"/>
          </p:cNvSpPr>
          <p:nvPr>
            <p:ph type="title"/>
          </p:nvPr>
        </p:nvSpPr>
        <p:spPr/>
        <p:txBody>
          <a:bodyPr/>
          <a:lstStyle/>
          <a:p>
            <a:r>
              <a:rPr lang="en-US" altLang="zh-CN" dirty="0"/>
              <a:t>ES-Store</a:t>
            </a:r>
            <a:r>
              <a:rPr lang="zh-CN" altLang="en-US" dirty="0"/>
              <a:t>存储</a:t>
            </a:r>
          </a:p>
        </p:txBody>
      </p:sp>
      <p:sp>
        <p:nvSpPr>
          <p:cNvPr id="3" name="文本框 2">
            <a:extLst>
              <a:ext uri="{FF2B5EF4-FFF2-40B4-BE49-F238E27FC236}">
                <a16:creationId xmlns:a16="http://schemas.microsoft.com/office/drawing/2014/main" id="{EEE8D660-126B-FAC5-549E-4FE2299DD1AE}"/>
              </a:ext>
            </a:extLst>
          </p:cNvPr>
          <p:cNvSpPr txBox="1"/>
          <p:nvPr/>
        </p:nvSpPr>
        <p:spPr>
          <a:xfrm>
            <a:off x="1304925" y="1285875"/>
            <a:ext cx="1285875" cy="553998"/>
          </a:xfrm>
          <a:prstGeom prst="rect">
            <a:avLst/>
          </a:prstGeom>
        </p:spPr>
        <p:txBody>
          <a:bodyPr vert="horz" wrap="square" lIns="91440" tIns="45720" rIns="91440" bIns="45720" rtlCol="0">
            <a:normAutofit/>
          </a:bodyPr>
          <a:lstStyle/>
          <a:p>
            <a:pPr algn="r"/>
            <a:endParaRPr kumimoji="1" lang="zh-CN" altLang="en-US" dirty="0">
              <a:solidFill>
                <a:schemeClr val="tx1">
                  <a:alpha val="80000"/>
                </a:schemeClr>
              </a:solidFill>
              <a:latin typeface="Microsoft YaHei" panose="020B0503020204020204" pitchFamily="34" charset="-122"/>
              <a:ea typeface="Microsoft YaHei" panose="020B0503020204020204" pitchFamily="34" charset="-122"/>
            </a:endParaRPr>
          </a:p>
        </p:txBody>
      </p:sp>
      <p:sp>
        <p:nvSpPr>
          <p:cNvPr id="4" name="文本框 3">
            <a:extLst>
              <a:ext uri="{FF2B5EF4-FFF2-40B4-BE49-F238E27FC236}">
                <a16:creationId xmlns:a16="http://schemas.microsoft.com/office/drawing/2014/main" id="{11CABB0B-41DF-81FC-A1AF-870818DBB272}"/>
              </a:ext>
            </a:extLst>
          </p:cNvPr>
          <p:cNvSpPr txBox="1"/>
          <p:nvPr/>
        </p:nvSpPr>
        <p:spPr>
          <a:xfrm>
            <a:off x="3322749" y="5618428"/>
            <a:ext cx="8603088" cy="850597"/>
          </a:xfrm>
          <a:prstGeom prst="rect">
            <a:avLst/>
          </a:prstGeom>
        </p:spPr>
        <p:txBody>
          <a:bodyPr vert="horz" wrap="none" lIns="91440" tIns="45720" rIns="91440" bIns="45720" rtlCol="0">
            <a:normAutofit/>
          </a:bodyPr>
          <a:lstStyle/>
          <a:p>
            <a:r>
              <a:rPr lang="en-US" altLang="zh-CN" dirty="0"/>
              <a:t>ES</a:t>
            </a:r>
            <a:r>
              <a:rPr lang="zh-CN" altLang="en-US" dirty="0"/>
              <a:t>存储的是一个</a:t>
            </a:r>
            <a:r>
              <a:rPr lang="en-US" altLang="zh-CN" dirty="0"/>
              <a:t>JSON</a:t>
            </a:r>
            <a:r>
              <a:rPr lang="zh-CN" altLang="en-US" dirty="0"/>
              <a:t>格式的文档，其中包含多个字段，每个字段会有自己的倒排索引，</a:t>
            </a:r>
            <a:endParaRPr lang="en-US" altLang="zh-CN" dirty="0"/>
          </a:p>
          <a:p>
            <a:r>
              <a:rPr lang="zh-CN" altLang="en-US" dirty="0"/>
              <a:t>也就是说</a:t>
            </a:r>
            <a:r>
              <a:rPr lang="en-US" altLang="zh-CN" dirty="0"/>
              <a:t>es</a:t>
            </a:r>
            <a:r>
              <a:rPr lang="zh-CN" altLang="en-US" dirty="0"/>
              <a:t>把文档数据写入到倒排索引（</a:t>
            </a:r>
            <a:r>
              <a:rPr lang="en-US" altLang="zh-CN" dirty="0"/>
              <a:t>Inverted Index</a:t>
            </a:r>
            <a:r>
              <a:rPr lang="zh-CN" altLang="en-US" dirty="0"/>
              <a:t>）的数据结构中</a:t>
            </a:r>
            <a:endParaRPr lang="en-US" altLang="zh-CN" dirty="0"/>
          </a:p>
          <a:p>
            <a:pPr algn="r"/>
            <a:endParaRPr kumimoji="1" lang="zh-CN" altLang="en-US" dirty="0">
              <a:solidFill>
                <a:schemeClr val="tx1">
                  <a:alpha val="80000"/>
                </a:schemeClr>
              </a:solidFill>
              <a:latin typeface="Microsoft YaHei" panose="020B0503020204020204" pitchFamily="34" charset="-122"/>
              <a:ea typeface="Microsoft YaHei" panose="020B0503020204020204" pitchFamily="34" charset="-122"/>
            </a:endParaRPr>
          </a:p>
        </p:txBody>
      </p:sp>
      <p:sp>
        <p:nvSpPr>
          <p:cNvPr id="5" name="椭圆 4">
            <a:extLst>
              <a:ext uri="{FF2B5EF4-FFF2-40B4-BE49-F238E27FC236}">
                <a16:creationId xmlns:a16="http://schemas.microsoft.com/office/drawing/2014/main" id="{0B987E82-8DC7-BE96-ADA7-C48A6806350A}"/>
              </a:ext>
            </a:extLst>
          </p:cNvPr>
          <p:cNvSpPr/>
          <p:nvPr/>
        </p:nvSpPr>
        <p:spPr>
          <a:xfrm>
            <a:off x="0" y="2485621"/>
            <a:ext cx="1818269" cy="1696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t>存储单元</a:t>
            </a:r>
          </a:p>
        </p:txBody>
      </p:sp>
      <p:sp>
        <p:nvSpPr>
          <p:cNvPr id="6" name="矩形 5">
            <a:extLst>
              <a:ext uri="{FF2B5EF4-FFF2-40B4-BE49-F238E27FC236}">
                <a16:creationId xmlns:a16="http://schemas.microsoft.com/office/drawing/2014/main" id="{92231470-7DF4-7797-ABD4-7DB16C6B052E}"/>
              </a:ext>
            </a:extLst>
          </p:cNvPr>
          <p:cNvSpPr/>
          <p:nvPr/>
        </p:nvSpPr>
        <p:spPr>
          <a:xfrm>
            <a:off x="2522848" y="2227230"/>
            <a:ext cx="1409562" cy="1255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Doc:</a:t>
            </a:r>
            <a:r>
              <a:rPr lang="zh-CN" altLang="en-US" dirty="0"/>
              <a:t>相当于数据表的一条记录</a:t>
            </a:r>
          </a:p>
        </p:txBody>
      </p:sp>
      <p:sp>
        <p:nvSpPr>
          <p:cNvPr id="7" name="矩形 6">
            <a:extLst>
              <a:ext uri="{FF2B5EF4-FFF2-40B4-BE49-F238E27FC236}">
                <a16:creationId xmlns:a16="http://schemas.microsoft.com/office/drawing/2014/main" id="{7ABDFECC-3C88-7D44-6352-2A60F1EA8391}"/>
              </a:ext>
            </a:extLst>
          </p:cNvPr>
          <p:cNvSpPr/>
          <p:nvPr/>
        </p:nvSpPr>
        <p:spPr>
          <a:xfrm>
            <a:off x="2522848" y="4182413"/>
            <a:ext cx="1409562" cy="1161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Index</a:t>
            </a:r>
            <a:r>
              <a:rPr lang="zh-CN" altLang="en-US" dirty="0"/>
              <a:t>：数据库表</a:t>
            </a:r>
          </a:p>
        </p:txBody>
      </p:sp>
      <p:pic>
        <p:nvPicPr>
          <p:cNvPr id="9" name="图片 8">
            <a:extLst>
              <a:ext uri="{FF2B5EF4-FFF2-40B4-BE49-F238E27FC236}">
                <a16:creationId xmlns:a16="http://schemas.microsoft.com/office/drawing/2014/main" id="{C0E86422-CD04-C9AF-184F-E27A160F9AD4}"/>
              </a:ext>
            </a:extLst>
          </p:cNvPr>
          <p:cNvPicPr>
            <a:picLocks noChangeAspect="1"/>
          </p:cNvPicPr>
          <p:nvPr/>
        </p:nvPicPr>
        <p:blipFill>
          <a:blip r:embed="rId2"/>
          <a:stretch>
            <a:fillRect/>
          </a:stretch>
        </p:blipFill>
        <p:spPr>
          <a:xfrm>
            <a:off x="4401853" y="1673375"/>
            <a:ext cx="7373829" cy="2509038"/>
          </a:xfrm>
          <a:prstGeom prst="rect">
            <a:avLst/>
          </a:prstGeom>
        </p:spPr>
      </p:pic>
      <p:sp>
        <p:nvSpPr>
          <p:cNvPr id="10" name="文本框 9">
            <a:extLst>
              <a:ext uri="{FF2B5EF4-FFF2-40B4-BE49-F238E27FC236}">
                <a16:creationId xmlns:a16="http://schemas.microsoft.com/office/drawing/2014/main" id="{218D4A7F-7382-5C48-46C1-32C2A34C8094}"/>
              </a:ext>
            </a:extLst>
          </p:cNvPr>
          <p:cNvSpPr txBox="1"/>
          <p:nvPr/>
        </p:nvSpPr>
        <p:spPr>
          <a:xfrm>
            <a:off x="1947862" y="5743977"/>
            <a:ext cx="4968093" cy="695460"/>
          </a:xfrm>
          <a:prstGeom prst="rect">
            <a:avLst/>
          </a:prstGeom>
        </p:spPr>
        <p:txBody>
          <a:bodyPr vert="horz" wrap="square" lIns="91440" tIns="45720" rIns="91440" bIns="45720" rtlCol="0">
            <a:normAutofit/>
          </a:bodyPr>
          <a:lstStyle/>
          <a:p>
            <a:pPr algn="r"/>
            <a:endParaRPr kumimoji="1" lang="zh-CN" altLang="en-US" dirty="0">
              <a:solidFill>
                <a:schemeClr val="tx1">
                  <a:alpha val="80000"/>
                </a:schemeClr>
              </a:solidFill>
              <a:latin typeface="Microsoft YaHei" panose="020B0503020204020204" pitchFamily="34" charset="-122"/>
              <a:ea typeface="Microsoft YaHei" panose="020B0503020204020204" pitchFamily="34" charset="-122"/>
            </a:endParaRPr>
          </a:p>
        </p:txBody>
      </p:sp>
      <p:sp>
        <p:nvSpPr>
          <p:cNvPr id="11" name="文本框 10">
            <a:extLst>
              <a:ext uri="{FF2B5EF4-FFF2-40B4-BE49-F238E27FC236}">
                <a16:creationId xmlns:a16="http://schemas.microsoft.com/office/drawing/2014/main" id="{08FE3648-E1C5-D31A-64A3-9928ABDA3E86}"/>
              </a:ext>
            </a:extLst>
          </p:cNvPr>
          <p:cNvSpPr txBox="1"/>
          <p:nvPr/>
        </p:nvSpPr>
        <p:spPr>
          <a:xfrm>
            <a:off x="4431908" y="4275513"/>
            <a:ext cx="6270436" cy="909112"/>
          </a:xfrm>
          <a:prstGeom prst="rect">
            <a:avLst/>
          </a:prstGeom>
        </p:spPr>
        <p:txBody>
          <a:bodyPr vert="horz" wrap="square" lIns="91440" tIns="45720" rIns="91440" bIns="45720" rtlCol="0">
            <a:normAutofit lnSpcReduction="10000"/>
          </a:bodyPr>
          <a:lstStyle/>
          <a:p>
            <a:pPr algn="r"/>
            <a:r>
              <a:rPr kumimoji="1" lang="zh-CN" altLang="en-US" dirty="0">
                <a:solidFill>
                  <a:schemeClr val="tx1">
                    <a:alpha val="80000"/>
                  </a:schemeClr>
                </a:solidFill>
                <a:latin typeface="Microsoft YaHei" panose="020B0503020204020204" pitchFamily="34" charset="-122"/>
                <a:ea typeface="Microsoft YaHei" panose="020B0503020204020204" pitchFamily="34" charset="-122"/>
              </a:rPr>
              <a:t>数据表有字段定义，</a:t>
            </a:r>
            <a:r>
              <a:rPr kumimoji="1" lang="en-US" altLang="zh-CN" dirty="0">
                <a:solidFill>
                  <a:schemeClr val="tx1">
                    <a:alpha val="80000"/>
                  </a:schemeClr>
                </a:solidFill>
                <a:latin typeface="Microsoft YaHei" panose="020B0503020204020204" pitchFamily="34" charset="-122"/>
                <a:ea typeface="Microsoft YaHei" panose="020B0503020204020204" pitchFamily="34" charset="-122"/>
              </a:rPr>
              <a:t>index</a:t>
            </a:r>
            <a:r>
              <a:rPr kumimoji="1" lang="zh-CN" altLang="en-US" dirty="0">
                <a:solidFill>
                  <a:schemeClr val="tx1">
                    <a:alpha val="80000"/>
                  </a:schemeClr>
                </a:solidFill>
                <a:latin typeface="Microsoft YaHei" panose="020B0503020204020204" pitchFamily="34" charset="-122"/>
                <a:ea typeface="Microsoft YaHei" panose="020B0503020204020204" pitchFamily="34" charset="-122"/>
              </a:rPr>
              <a:t>也有字段定义，叫做</a:t>
            </a:r>
            <a:r>
              <a:rPr kumimoji="1" lang="en-US" altLang="zh-CN" dirty="0">
                <a:solidFill>
                  <a:schemeClr val="tx1">
                    <a:alpha val="80000"/>
                  </a:schemeClr>
                </a:solidFill>
                <a:latin typeface="Microsoft YaHei" panose="020B0503020204020204" pitchFamily="34" charset="-122"/>
                <a:ea typeface="Microsoft YaHei" panose="020B0503020204020204" pitchFamily="34" charset="-122"/>
              </a:rPr>
              <a:t>index template</a:t>
            </a:r>
            <a:r>
              <a:rPr kumimoji="1" lang="zh-CN" altLang="en-US" dirty="0">
                <a:solidFill>
                  <a:schemeClr val="tx1">
                    <a:alpha val="80000"/>
                  </a:schemeClr>
                </a:solidFill>
                <a:latin typeface="Microsoft YaHei" panose="020B0503020204020204" pitchFamily="34" charset="-122"/>
                <a:ea typeface="Microsoft YaHei" panose="020B0503020204020204" pitchFamily="34" charset="-122"/>
              </a:rPr>
              <a:t>索引模板；索引创建时会使用名称匹配到的索引模板</a:t>
            </a:r>
            <a:endParaRPr kumimoji="1" lang="en-US" altLang="zh-CN" dirty="0">
              <a:solidFill>
                <a:schemeClr val="tx1">
                  <a:alpha val="80000"/>
                </a:schemeClr>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439714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F53440-FA39-1E42-10DA-A49D783F3D65}"/>
              </a:ext>
            </a:extLst>
          </p:cNvPr>
          <p:cNvSpPr>
            <a:spLocks noGrp="1"/>
          </p:cNvSpPr>
          <p:nvPr>
            <p:ph type="title"/>
          </p:nvPr>
        </p:nvSpPr>
        <p:spPr/>
        <p:txBody>
          <a:bodyPr/>
          <a:lstStyle/>
          <a:p>
            <a:r>
              <a:rPr lang="en-US" altLang="zh-CN" dirty="0"/>
              <a:t>ES-inverted index</a:t>
            </a:r>
            <a:r>
              <a:rPr lang="zh-CN" altLang="en-US" dirty="0"/>
              <a:t>倒排索引</a:t>
            </a:r>
          </a:p>
        </p:txBody>
      </p:sp>
      <p:pic>
        <p:nvPicPr>
          <p:cNvPr id="6" name="图片 5">
            <a:extLst>
              <a:ext uri="{FF2B5EF4-FFF2-40B4-BE49-F238E27FC236}">
                <a16:creationId xmlns:a16="http://schemas.microsoft.com/office/drawing/2014/main" id="{13AFCB44-7DCD-D4BE-A7F0-2EBE71FE357B}"/>
              </a:ext>
            </a:extLst>
          </p:cNvPr>
          <p:cNvPicPr>
            <a:picLocks noChangeAspect="1"/>
          </p:cNvPicPr>
          <p:nvPr/>
        </p:nvPicPr>
        <p:blipFill>
          <a:blip r:embed="rId2"/>
          <a:stretch>
            <a:fillRect/>
          </a:stretch>
        </p:blipFill>
        <p:spPr>
          <a:xfrm>
            <a:off x="448734" y="3487060"/>
            <a:ext cx="3190476" cy="1304762"/>
          </a:xfrm>
          <a:prstGeom prst="rect">
            <a:avLst/>
          </a:prstGeom>
        </p:spPr>
      </p:pic>
      <p:sp>
        <p:nvSpPr>
          <p:cNvPr id="8" name="文本框 7">
            <a:extLst>
              <a:ext uri="{FF2B5EF4-FFF2-40B4-BE49-F238E27FC236}">
                <a16:creationId xmlns:a16="http://schemas.microsoft.com/office/drawing/2014/main" id="{126BD760-9B02-C3E9-96FF-E8676C087B56}"/>
              </a:ext>
            </a:extLst>
          </p:cNvPr>
          <p:cNvSpPr txBox="1"/>
          <p:nvPr/>
        </p:nvSpPr>
        <p:spPr>
          <a:xfrm>
            <a:off x="448734" y="1315437"/>
            <a:ext cx="1574800" cy="420230"/>
          </a:xfrm>
          <a:prstGeom prst="rect">
            <a:avLst/>
          </a:prstGeom>
        </p:spPr>
        <p:txBody>
          <a:bodyPr vert="horz" wrap="none" lIns="91440" tIns="45720" rIns="91440" bIns="45720" rtlCol="0">
            <a:normAutofit/>
          </a:bodyPr>
          <a:lstStyle/>
          <a:p>
            <a:pPr algn="r"/>
            <a:r>
              <a:rPr kumimoji="1" lang="en-US" altLang="zh-CN" dirty="0">
                <a:solidFill>
                  <a:schemeClr val="tx1">
                    <a:alpha val="80000"/>
                  </a:schemeClr>
                </a:solidFill>
                <a:latin typeface="Microsoft YaHei" panose="020B0503020204020204" pitchFamily="34" charset="-122"/>
                <a:ea typeface="Microsoft YaHei" panose="020B0503020204020204" pitchFamily="34" charset="-122"/>
              </a:rPr>
              <a:t>Mysql</a:t>
            </a:r>
            <a:r>
              <a:rPr kumimoji="1" lang="zh-CN" altLang="en-US" dirty="0">
                <a:solidFill>
                  <a:schemeClr val="tx1">
                    <a:alpha val="80000"/>
                  </a:schemeClr>
                </a:solidFill>
                <a:latin typeface="Microsoft YaHei" panose="020B0503020204020204" pitchFamily="34" charset="-122"/>
                <a:ea typeface="Microsoft YaHei" panose="020B0503020204020204" pitchFamily="34" charset="-122"/>
              </a:rPr>
              <a:t>举例，</a:t>
            </a:r>
          </a:p>
        </p:txBody>
      </p:sp>
      <p:pic>
        <p:nvPicPr>
          <p:cNvPr id="10" name="图片 9">
            <a:extLst>
              <a:ext uri="{FF2B5EF4-FFF2-40B4-BE49-F238E27FC236}">
                <a16:creationId xmlns:a16="http://schemas.microsoft.com/office/drawing/2014/main" id="{FA6EB4B8-FCF6-980A-5785-3C33C11DA7E8}"/>
              </a:ext>
            </a:extLst>
          </p:cNvPr>
          <p:cNvPicPr>
            <a:picLocks noChangeAspect="1"/>
          </p:cNvPicPr>
          <p:nvPr/>
        </p:nvPicPr>
        <p:blipFill>
          <a:blip r:embed="rId3"/>
          <a:stretch>
            <a:fillRect/>
          </a:stretch>
        </p:blipFill>
        <p:spPr>
          <a:xfrm>
            <a:off x="2421467" y="1398550"/>
            <a:ext cx="6945892" cy="2030450"/>
          </a:xfrm>
          <a:prstGeom prst="rect">
            <a:avLst/>
          </a:prstGeom>
        </p:spPr>
      </p:pic>
      <p:sp>
        <p:nvSpPr>
          <p:cNvPr id="11" name="文本框 10">
            <a:extLst>
              <a:ext uri="{FF2B5EF4-FFF2-40B4-BE49-F238E27FC236}">
                <a16:creationId xmlns:a16="http://schemas.microsoft.com/office/drawing/2014/main" id="{4704F2E5-AA93-C807-FDFB-9DA848332B76}"/>
              </a:ext>
            </a:extLst>
          </p:cNvPr>
          <p:cNvSpPr txBox="1"/>
          <p:nvPr/>
        </p:nvSpPr>
        <p:spPr>
          <a:xfrm>
            <a:off x="4411133" y="3788464"/>
            <a:ext cx="7036108" cy="914400"/>
          </a:xfrm>
          <a:prstGeom prst="rect">
            <a:avLst/>
          </a:prstGeom>
        </p:spPr>
        <p:txBody>
          <a:bodyPr vert="horz" wrap="none" lIns="91440" tIns="45720" rIns="91440" bIns="45720" rtlCol="0">
            <a:normAutofit/>
          </a:bodyPr>
          <a:lstStyle/>
          <a:p>
            <a:pPr algn="r"/>
            <a:r>
              <a:rPr kumimoji="1" lang="zh-CN" altLang="en-US" dirty="0">
                <a:solidFill>
                  <a:schemeClr val="tx1">
                    <a:alpha val="80000"/>
                  </a:schemeClr>
                </a:solidFill>
                <a:latin typeface="Microsoft YaHei" panose="020B0503020204020204" pitchFamily="34" charset="-122"/>
                <a:ea typeface="Microsoft YaHei" panose="020B0503020204020204" pitchFamily="34" charset="-122"/>
              </a:rPr>
              <a:t>倒排索引目的就是通过字段内容去倒查到文档的</a:t>
            </a:r>
            <a:r>
              <a:rPr kumimoji="1" lang="en-US" altLang="zh-CN" dirty="0">
                <a:solidFill>
                  <a:schemeClr val="tx1">
                    <a:alpha val="80000"/>
                  </a:schemeClr>
                </a:solidFill>
                <a:latin typeface="Microsoft YaHei" panose="020B0503020204020204" pitchFamily="34" charset="-122"/>
                <a:ea typeface="Microsoft YaHei" panose="020B0503020204020204" pitchFamily="34" charset="-122"/>
              </a:rPr>
              <a:t>id</a:t>
            </a:r>
            <a:r>
              <a:rPr kumimoji="1" lang="zh-CN" altLang="en-US" dirty="0">
                <a:solidFill>
                  <a:schemeClr val="tx1">
                    <a:alpha val="80000"/>
                  </a:schemeClr>
                </a:solidFill>
                <a:latin typeface="Microsoft YaHei" panose="020B0503020204020204" pitchFamily="34" charset="-122"/>
                <a:ea typeface="Microsoft YaHei" panose="020B0503020204020204" pitchFamily="34" charset="-122"/>
              </a:rPr>
              <a:t>，从而获取文档的整个内容</a:t>
            </a:r>
            <a:endParaRPr kumimoji="1" lang="en-US" altLang="zh-CN" dirty="0">
              <a:solidFill>
                <a:schemeClr val="tx1">
                  <a:alpha val="80000"/>
                </a:schemeClr>
              </a:solidFill>
              <a:latin typeface="Microsoft YaHei" panose="020B0503020204020204" pitchFamily="34" charset="-122"/>
              <a:ea typeface="Microsoft YaHei" panose="020B0503020204020204" pitchFamily="34" charset="-122"/>
            </a:endParaRPr>
          </a:p>
          <a:p>
            <a:pPr algn="r"/>
            <a:r>
              <a:rPr kumimoji="1" lang="zh-CN" altLang="en-US" dirty="0">
                <a:solidFill>
                  <a:schemeClr val="tx1">
                    <a:alpha val="80000"/>
                  </a:schemeClr>
                </a:solidFill>
                <a:latin typeface="Microsoft YaHei" panose="020B0503020204020204" pitchFamily="34" charset="-122"/>
                <a:ea typeface="Microsoft YaHei" panose="020B0503020204020204" pitchFamily="34" charset="-122"/>
              </a:rPr>
              <a:t>出现时间：查询</a:t>
            </a:r>
            <a:r>
              <a:rPr kumimoji="1" lang="en-US" altLang="zh-CN" dirty="0">
                <a:solidFill>
                  <a:schemeClr val="tx1">
                    <a:alpha val="80000"/>
                  </a:schemeClr>
                </a:solidFill>
                <a:latin typeface="Microsoft YaHei" panose="020B0503020204020204" pitchFamily="34" charset="-122"/>
                <a:ea typeface="Microsoft YaHei" panose="020B0503020204020204" pitchFamily="34" charset="-122"/>
              </a:rPr>
              <a:t>/</a:t>
            </a:r>
            <a:endParaRPr kumimoji="1" lang="zh-CN" altLang="en-US" dirty="0">
              <a:solidFill>
                <a:schemeClr val="tx1">
                  <a:alpha val="80000"/>
                </a:schemeClr>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303549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F490996C-2514-FCBE-3999-B5221AE9082E}"/>
              </a:ext>
            </a:extLst>
          </p:cNvPr>
          <p:cNvPicPr>
            <a:picLocks noChangeAspect="1"/>
          </p:cNvPicPr>
          <p:nvPr/>
        </p:nvPicPr>
        <p:blipFill>
          <a:blip r:embed="rId2"/>
          <a:stretch>
            <a:fillRect/>
          </a:stretch>
        </p:blipFill>
        <p:spPr>
          <a:xfrm>
            <a:off x="210234" y="216130"/>
            <a:ext cx="3247619" cy="1437940"/>
          </a:xfrm>
          <a:prstGeom prst="rect">
            <a:avLst/>
          </a:prstGeom>
        </p:spPr>
      </p:pic>
      <p:pic>
        <p:nvPicPr>
          <p:cNvPr id="8" name="图片 7">
            <a:extLst>
              <a:ext uri="{FF2B5EF4-FFF2-40B4-BE49-F238E27FC236}">
                <a16:creationId xmlns:a16="http://schemas.microsoft.com/office/drawing/2014/main" id="{6D8B1897-418C-5113-A18C-51373891EFC3}"/>
              </a:ext>
            </a:extLst>
          </p:cNvPr>
          <p:cNvPicPr>
            <a:picLocks noChangeAspect="1"/>
          </p:cNvPicPr>
          <p:nvPr/>
        </p:nvPicPr>
        <p:blipFill>
          <a:blip r:embed="rId3"/>
          <a:stretch>
            <a:fillRect/>
          </a:stretch>
        </p:blipFill>
        <p:spPr>
          <a:xfrm>
            <a:off x="55759" y="2805190"/>
            <a:ext cx="6438095" cy="3142857"/>
          </a:xfrm>
          <a:prstGeom prst="rect">
            <a:avLst/>
          </a:prstGeom>
        </p:spPr>
      </p:pic>
      <p:pic>
        <p:nvPicPr>
          <p:cNvPr id="11" name="图片 10">
            <a:extLst>
              <a:ext uri="{FF2B5EF4-FFF2-40B4-BE49-F238E27FC236}">
                <a16:creationId xmlns:a16="http://schemas.microsoft.com/office/drawing/2014/main" id="{DA404AF6-9D5B-75E3-E838-136261B9739D}"/>
              </a:ext>
            </a:extLst>
          </p:cNvPr>
          <p:cNvPicPr>
            <a:picLocks noChangeAspect="1"/>
          </p:cNvPicPr>
          <p:nvPr/>
        </p:nvPicPr>
        <p:blipFill>
          <a:blip r:embed="rId4"/>
          <a:stretch>
            <a:fillRect/>
          </a:stretch>
        </p:blipFill>
        <p:spPr>
          <a:xfrm>
            <a:off x="5211518" y="2611745"/>
            <a:ext cx="6606146" cy="1548131"/>
          </a:xfrm>
          <a:prstGeom prst="rect">
            <a:avLst/>
          </a:prstGeom>
        </p:spPr>
      </p:pic>
      <p:sp>
        <p:nvSpPr>
          <p:cNvPr id="12" name="文本框 11">
            <a:extLst>
              <a:ext uri="{FF2B5EF4-FFF2-40B4-BE49-F238E27FC236}">
                <a16:creationId xmlns:a16="http://schemas.microsoft.com/office/drawing/2014/main" id="{438425A8-68A7-53C9-48A0-B6DA0F18D1F0}"/>
              </a:ext>
            </a:extLst>
          </p:cNvPr>
          <p:cNvSpPr txBox="1"/>
          <p:nvPr/>
        </p:nvSpPr>
        <p:spPr>
          <a:xfrm>
            <a:off x="5611092" y="1358968"/>
            <a:ext cx="5419898" cy="910407"/>
          </a:xfrm>
          <a:prstGeom prst="rect">
            <a:avLst/>
          </a:prstGeom>
        </p:spPr>
        <p:txBody>
          <a:bodyPr vert="horz" wrap="square" lIns="91440" tIns="45720" rIns="91440" bIns="45720" rtlCol="0">
            <a:normAutofit fontScale="85000" lnSpcReduction="10000"/>
          </a:bodyPr>
          <a:lstStyle/>
          <a:p>
            <a:pPr algn="r"/>
            <a:r>
              <a:rPr kumimoji="1" lang="zh-CN" altLang="en-US" dirty="0">
                <a:solidFill>
                  <a:schemeClr val="tx1">
                    <a:alpha val="80000"/>
                  </a:schemeClr>
                </a:solidFill>
                <a:latin typeface="Microsoft YaHei" panose="020B0503020204020204" pitchFamily="34" charset="-122"/>
                <a:ea typeface="Microsoft YaHei" panose="020B0503020204020204" pitchFamily="34" charset="-122"/>
              </a:rPr>
              <a:t>单词词典：由</a:t>
            </a:r>
            <a:r>
              <a:rPr kumimoji="1" lang="en-US" altLang="zh-CN" dirty="0">
                <a:solidFill>
                  <a:schemeClr val="tx1">
                    <a:alpha val="80000"/>
                  </a:schemeClr>
                </a:solidFill>
                <a:latin typeface="Microsoft YaHei" panose="020B0503020204020204" pitchFamily="34" charset="-122"/>
                <a:ea typeface="Microsoft YaHei" panose="020B0503020204020204" pitchFamily="34" charset="-122"/>
              </a:rPr>
              <a:t>es</a:t>
            </a:r>
            <a:r>
              <a:rPr kumimoji="1" lang="zh-CN" altLang="en-US" dirty="0">
                <a:solidFill>
                  <a:schemeClr val="tx1">
                    <a:alpha val="80000"/>
                  </a:schemeClr>
                </a:solidFill>
                <a:latin typeface="Microsoft YaHei" panose="020B0503020204020204" pitchFamily="34" charset="-122"/>
                <a:ea typeface="Microsoft YaHei" panose="020B0503020204020204" pitchFamily="34" charset="-122"/>
              </a:rPr>
              <a:t>另一个功能</a:t>
            </a:r>
            <a:r>
              <a:rPr kumimoji="1" lang="en-US" altLang="zh-CN" dirty="0">
                <a:solidFill>
                  <a:schemeClr val="tx1">
                    <a:alpha val="80000"/>
                  </a:schemeClr>
                </a:solidFill>
                <a:latin typeface="Microsoft YaHei" panose="020B0503020204020204" pitchFamily="34" charset="-122"/>
                <a:ea typeface="Microsoft YaHei" panose="020B0503020204020204" pitchFamily="34" charset="-122"/>
              </a:rPr>
              <a:t>text analysis</a:t>
            </a:r>
            <a:r>
              <a:rPr kumimoji="1" lang="zh-CN" altLang="en-US" dirty="0">
                <a:solidFill>
                  <a:schemeClr val="tx1">
                    <a:alpha val="80000"/>
                  </a:schemeClr>
                </a:solidFill>
                <a:latin typeface="Microsoft YaHei" panose="020B0503020204020204" pitchFamily="34" charset="-122"/>
                <a:ea typeface="Microsoft YaHei" panose="020B0503020204020204" pitchFamily="34" charset="-122"/>
              </a:rPr>
              <a:t>实现。</a:t>
            </a:r>
            <a:endParaRPr kumimoji="1" lang="en-US" altLang="zh-CN" dirty="0">
              <a:solidFill>
                <a:schemeClr val="tx1">
                  <a:alpha val="80000"/>
                </a:schemeClr>
              </a:solidFill>
              <a:latin typeface="Microsoft YaHei" panose="020B0503020204020204" pitchFamily="34" charset="-122"/>
              <a:ea typeface="Microsoft YaHei" panose="020B0503020204020204" pitchFamily="34" charset="-122"/>
            </a:endParaRPr>
          </a:p>
          <a:p>
            <a:pPr algn="r"/>
            <a:r>
              <a:rPr kumimoji="1" lang="zh-CN" altLang="en-US" dirty="0">
                <a:solidFill>
                  <a:schemeClr val="tx1">
                    <a:alpha val="80000"/>
                  </a:schemeClr>
                </a:solidFill>
                <a:latin typeface="Microsoft YaHei" panose="020B0503020204020204" pitchFamily="34" charset="-122"/>
                <a:ea typeface="Microsoft YaHei" panose="020B0503020204020204" pitchFamily="34" charset="-122"/>
              </a:rPr>
              <a:t>就比如</a:t>
            </a:r>
            <a:r>
              <a:rPr kumimoji="1" lang="en-US" altLang="zh-CN" dirty="0" err="1">
                <a:solidFill>
                  <a:schemeClr val="tx1">
                    <a:alpha val="80000"/>
                  </a:schemeClr>
                </a:solidFill>
                <a:latin typeface="Microsoft YaHei" panose="020B0503020204020204" pitchFamily="34" charset="-122"/>
                <a:ea typeface="Microsoft YaHei" panose="020B0503020204020204" pitchFamily="34" charset="-122"/>
              </a:rPr>
              <a:t>az_name_cn</a:t>
            </a:r>
            <a:r>
              <a:rPr kumimoji="1" lang="zh-CN" altLang="en-US" dirty="0">
                <a:solidFill>
                  <a:schemeClr val="tx1">
                    <a:alpha val="80000"/>
                  </a:schemeClr>
                </a:solidFill>
                <a:latin typeface="Microsoft YaHei" panose="020B0503020204020204" pitchFamily="34" charset="-122"/>
                <a:ea typeface="Microsoft YaHei" panose="020B0503020204020204" pitchFamily="34" charset="-122"/>
              </a:rPr>
              <a:t>这个字段值是文本类型，值</a:t>
            </a:r>
            <a:r>
              <a:rPr kumimoji="1" lang="en-US" altLang="zh-CN" dirty="0">
                <a:solidFill>
                  <a:schemeClr val="tx1">
                    <a:alpha val="80000"/>
                  </a:schemeClr>
                </a:solidFill>
                <a:latin typeface="Microsoft YaHei" panose="020B0503020204020204" pitchFamily="34" charset="-122"/>
                <a:ea typeface="Microsoft YaHei" panose="020B0503020204020204" pitchFamily="34" charset="-122"/>
              </a:rPr>
              <a:t>==</a:t>
            </a:r>
            <a:r>
              <a:rPr kumimoji="1" lang="zh-CN" altLang="en-US" dirty="0">
                <a:solidFill>
                  <a:schemeClr val="tx1">
                    <a:alpha val="80000"/>
                  </a:schemeClr>
                </a:solidFill>
                <a:latin typeface="Microsoft YaHei" panose="020B0503020204020204" pitchFamily="34" charset="-122"/>
                <a:ea typeface="Microsoft YaHei" panose="020B0503020204020204" pitchFamily="34" charset="-122"/>
              </a:rPr>
              <a:t>保定</a:t>
            </a:r>
            <a:r>
              <a:rPr kumimoji="1" lang="en-US" altLang="zh-CN" dirty="0">
                <a:solidFill>
                  <a:schemeClr val="tx1">
                    <a:alpha val="80000"/>
                  </a:schemeClr>
                </a:solidFill>
                <a:latin typeface="Microsoft YaHei" panose="020B0503020204020204" pitchFamily="34" charset="-122"/>
                <a:ea typeface="Microsoft YaHei" panose="020B0503020204020204" pitchFamily="34" charset="-122"/>
              </a:rPr>
              <a:t>A/</a:t>
            </a:r>
            <a:r>
              <a:rPr kumimoji="1" lang="zh-CN" altLang="en-US" dirty="0">
                <a:solidFill>
                  <a:schemeClr val="tx1">
                    <a:alpha val="80000"/>
                  </a:schemeClr>
                </a:solidFill>
                <a:latin typeface="Microsoft YaHei" panose="020B0503020204020204" pitchFamily="34" charset="-122"/>
                <a:ea typeface="Microsoft YaHei" panose="020B0503020204020204" pitchFamily="34" charset="-122"/>
              </a:rPr>
              <a:t>小</a:t>
            </a:r>
            <a:r>
              <a:rPr kumimoji="1" lang="en-US" altLang="zh-CN" dirty="0">
                <a:solidFill>
                  <a:schemeClr val="tx1">
                    <a:alpha val="80000"/>
                  </a:schemeClr>
                </a:solidFill>
                <a:latin typeface="Microsoft YaHei" panose="020B0503020204020204" pitchFamily="34" charset="-122"/>
                <a:ea typeface="Microsoft YaHei" panose="020B0503020204020204" pitchFamily="34" charset="-122"/>
              </a:rPr>
              <a:t>a</a:t>
            </a:r>
            <a:r>
              <a:rPr kumimoji="1" lang="zh-CN" altLang="en-US" dirty="0">
                <a:solidFill>
                  <a:schemeClr val="tx1">
                    <a:alpha val="80000"/>
                  </a:schemeClr>
                </a:solidFill>
                <a:latin typeface="Microsoft YaHei" panose="020B0503020204020204" pitchFamily="34" charset="-122"/>
                <a:ea typeface="Microsoft YaHei" panose="020B0503020204020204" pitchFamily="34" charset="-122"/>
              </a:rPr>
              <a:t>。</a:t>
            </a:r>
            <a:endParaRPr kumimoji="1" lang="en-US" altLang="zh-CN" dirty="0">
              <a:solidFill>
                <a:schemeClr val="tx1">
                  <a:alpha val="80000"/>
                </a:schemeClr>
              </a:solidFill>
              <a:latin typeface="Microsoft YaHei" panose="020B0503020204020204" pitchFamily="34" charset="-122"/>
              <a:ea typeface="Microsoft YaHei" panose="020B0503020204020204" pitchFamily="34" charset="-122"/>
            </a:endParaRPr>
          </a:p>
          <a:p>
            <a:pPr algn="r"/>
            <a:r>
              <a:rPr kumimoji="1" lang="zh-CN" altLang="en-US" dirty="0">
                <a:solidFill>
                  <a:schemeClr val="tx1">
                    <a:alpha val="80000"/>
                  </a:schemeClr>
                </a:solidFill>
                <a:latin typeface="Microsoft YaHei" panose="020B0503020204020204" pitchFamily="34" charset="-122"/>
                <a:ea typeface="Microsoft YaHei" panose="020B0503020204020204" pitchFamily="34" charset="-122"/>
              </a:rPr>
              <a:t>有了分词我们只要实现类似模糊查询</a:t>
            </a:r>
          </a:p>
        </p:txBody>
      </p:sp>
    </p:spTree>
    <p:extLst>
      <p:ext uri="{BB962C8B-B14F-4D97-AF65-F5344CB8AC3E}">
        <p14:creationId xmlns:p14="http://schemas.microsoft.com/office/powerpoint/2010/main" val="4032244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F53440-FA39-1E42-10DA-A49D783F3D65}"/>
              </a:ext>
            </a:extLst>
          </p:cNvPr>
          <p:cNvSpPr>
            <a:spLocks noGrp="1"/>
          </p:cNvSpPr>
          <p:nvPr>
            <p:ph type="title"/>
          </p:nvPr>
        </p:nvSpPr>
        <p:spPr/>
        <p:txBody>
          <a:bodyPr/>
          <a:lstStyle/>
          <a:p>
            <a:r>
              <a:rPr lang="en-US" altLang="zh-CN" dirty="0"/>
              <a:t>ES Test Analysis</a:t>
            </a:r>
            <a:r>
              <a:rPr lang="zh-CN" altLang="en-US" dirty="0"/>
              <a:t>分词</a:t>
            </a:r>
          </a:p>
        </p:txBody>
      </p:sp>
      <p:sp>
        <p:nvSpPr>
          <p:cNvPr id="5" name="文本框 4">
            <a:extLst>
              <a:ext uri="{FF2B5EF4-FFF2-40B4-BE49-F238E27FC236}">
                <a16:creationId xmlns:a16="http://schemas.microsoft.com/office/drawing/2014/main" id="{1C48F749-2B26-1084-11B8-21AAD335085C}"/>
              </a:ext>
            </a:extLst>
          </p:cNvPr>
          <p:cNvSpPr txBox="1"/>
          <p:nvPr/>
        </p:nvSpPr>
        <p:spPr>
          <a:xfrm>
            <a:off x="3115194" y="978978"/>
            <a:ext cx="6097384" cy="923330"/>
          </a:xfrm>
          <a:prstGeom prst="rect">
            <a:avLst/>
          </a:prstGeom>
          <a:noFill/>
        </p:spPr>
        <p:txBody>
          <a:bodyPr wrap="square">
            <a:spAutoFit/>
          </a:bodyPr>
          <a:lstStyle/>
          <a:p>
            <a:r>
              <a:rPr lang="en-US" altLang="zh-CN" dirty="0"/>
              <a:t>added to the inverted index in order to make the document searchable</a:t>
            </a:r>
          </a:p>
          <a:p>
            <a:r>
              <a:rPr lang="zh-CN" altLang="en-US" dirty="0"/>
              <a:t>主要体现在用来组成倒排索引的单词列表</a:t>
            </a:r>
          </a:p>
        </p:txBody>
      </p:sp>
      <p:sp>
        <p:nvSpPr>
          <p:cNvPr id="4" name="直角三角形 3">
            <a:extLst>
              <a:ext uri="{FF2B5EF4-FFF2-40B4-BE49-F238E27FC236}">
                <a16:creationId xmlns:a16="http://schemas.microsoft.com/office/drawing/2014/main" id="{397E6F4E-B312-4B8B-9891-24D4B6092267}"/>
              </a:ext>
            </a:extLst>
          </p:cNvPr>
          <p:cNvSpPr/>
          <p:nvPr/>
        </p:nvSpPr>
        <p:spPr>
          <a:xfrm>
            <a:off x="605307" y="4494727"/>
            <a:ext cx="1635617" cy="1622738"/>
          </a:xfrm>
          <a:prstGeom prst="rtTriangl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t>分词实现</a:t>
            </a:r>
          </a:p>
        </p:txBody>
      </p:sp>
      <p:sp>
        <p:nvSpPr>
          <p:cNvPr id="9" name="直角三角形 8">
            <a:extLst>
              <a:ext uri="{FF2B5EF4-FFF2-40B4-BE49-F238E27FC236}">
                <a16:creationId xmlns:a16="http://schemas.microsoft.com/office/drawing/2014/main" id="{954949CA-B478-6F4B-8DED-016A9C026751}"/>
              </a:ext>
            </a:extLst>
          </p:cNvPr>
          <p:cNvSpPr/>
          <p:nvPr/>
        </p:nvSpPr>
        <p:spPr>
          <a:xfrm rot="409126">
            <a:off x="553229" y="1114546"/>
            <a:ext cx="2069136" cy="1572592"/>
          </a:xfrm>
          <a:prstGeom prst="rtTriangl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dirty="0"/>
              <a:t>分词作用</a:t>
            </a:r>
          </a:p>
        </p:txBody>
      </p:sp>
      <p:pic>
        <p:nvPicPr>
          <p:cNvPr id="11" name="图片 10">
            <a:extLst>
              <a:ext uri="{FF2B5EF4-FFF2-40B4-BE49-F238E27FC236}">
                <a16:creationId xmlns:a16="http://schemas.microsoft.com/office/drawing/2014/main" id="{B9EF8E2D-710C-4C52-A8A1-B6F5D7313A6F}"/>
              </a:ext>
            </a:extLst>
          </p:cNvPr>
          <p:cNvPicPr>
            <a:picLocks noChangeAspect="1"/>
          </p:cNvPicPr>
          <p:nvPr/>
        </p:nvPicPr>
        <p:blipFill>
          <a:blip r:embed="rId2"/>
          <a:stretch>
            <a:fillRect/>
          </a:stretch>
        </p:blipFill>
        <p:spPr>
          <a:xfrm>
            <a:off x="2647086" y="2804410"/>
            <a:ext cx="4771776" cy="3517480"/>
          </a:xfrm>
          <a:prstGeom prst="rect">
            <a:avLst/>
          </a:prstGeom>
        </p:spPr>
      </p:pic>
      <p:sp>
        <p:nvSpPr>
          <p:cNvPr id="12" name="文本框 11">
            <a:extLst>
              <a:ext uri="{FF2B5EF4-FFF2-40B4-BE49-F238E27FC236}">
                <a16:creationId xmlns:a16="http://schemas.microsoft.com/office/drawing/2014/main" id="{A17E914F-4868-7BB0-1BD5-DF3D7D3C9E4E}"/>
              </a:ext>
            </a:extLst>
          </p:cNvPr>
          <p:cNvSpPr txBox="1"/>
          <p:nvPr/>
        </p:nvSpPr>
        <p:spPr>
          <a:xfrm>
            <a:off x="7559899" y="3812146"/>
            <a:ext cx="3181081" cy="2305319"/>
          </a:xfrm>
          <a:prstGeom prst="rect">
            <a:avLst/>
          </a:prstGeom>
        </p:spPr>
        <p:txBody>
          <a:bodyPr vert="horz" wrap="square" lIns="91440" tIns="45720" rIns="91440" bIns="45720" rtlCol="0">
            <a:normAutofit/>
          </a:bodyPr>
          <a:lstStyle/>
          <a:p>
            <a:pPr algn="r"/>
            <a:endParaRPr kumimoji="1" lang="zh-CN" altLang="en-US" dirty="0">
              <a:solidFill>
                <a:schemeClr val="tx1">
                  <a:alpha val="80000"/>
                </a:schemeClr>
              </a:solidFill>
              <a:latin typeface="Microsoft YaHei" panose="020B0503020204020204" pitchFamily="34" charset="-122"/>
              <a:ea typeface="Microsoft YaHei" panose="020B0503020204020204" pitchFamily="34" charset="-122"/>
            </a:endParaRPr>
          </a:p>
        </p:txBody>
      </p:sp>
      <p:sp>
        <p:nvSpPr>
          <p:cNvPr id="13" name="文本框 12">
            <a:extLst>
              <a:ext uri="{FF2B5EF4-FFF2-40B4-BE49-F238E27FC236}">
                <a16:creationId xmlns:a16="http://schemas.microsoft.com/office/drawing/2014/main" id="{6F4E2431-FFCD-4E6C-886C-0C4DA1490446}"/>
              </a:ext>
            </a:extLst>
          </p:cNvPr>
          <p:cNvSpPr txBox="1"/>
          <p:nvPr/>
        </p:nvSpPr>
        <p:spPr>
          <a:xfrm>
            <a:off x="7559899" y="4069724"/>
            <a:ext cx="3822320" cy="1439250"/>
          </a:xfrm>
          <a:prstGeom prst="rect">
            <a:avLst/>
          </a:prstGeom>
        </p:spPr>
        <p:txBody>
          <a:bodyPr vert="horz" wrap="square" lIns="91440" tIns="45720" rIns="91440" bIns="45720" rtlCol="0">
            <a:normAutofit lnSpcReduction="10000"/>
          </a:bodyPr>
          <a:lstStyle/>
          <a:p>
            <a:pPr algn="r"/>
            <a:r>
              <a:rPr kumimoji="1" lang="en-US" altLang="zh-CN" dirty="0">
                <a:solidFill>
                  <a:schemeClr val="tx1">
                    <a:alpha val="80000"/>
                  </a:schemeClr>
                </a:solidFill>
                <a:latin typeface="Microsoft YaHei" panose="020B0503020204020204" pitchFamily="34" charset="-122"/>
                <a:ea typeface="Microsoft YaHei" panose="020B0503020204020204" pitchFamily="34" charset="-122"/>
              </a:rPr>
              <a:t>Character Filters:</a:t>
            </a:r>
            <a:r>
              <a:rPr kumimoji="1" lang="zh-CN" altLang="en-US" dirty="0">
                <a:solidFill>
                  <a:schemeClr val="tx1">
                    <a:alpha val="80000"/>
                  </a:schemeClr>
                </a:solidFill>
                <a:latin typeface="Microsoft YaHei" panose="020B0503020204020204" pitchFamily="34" charset="-122"/>
                <a:ea typeface="Microsoft YaHei" panose="020B0503020204020204" pitchFamily="34" charset="-122"/>
              </a:rPr>
              <a:t>字符的处理；</a:t>
            </a:r>
            <a:endParaRPr kumimoji="1" lang="en-US" altLang="zh-CN" dirty="0">
              <a:solidFill>
                <a:schemeClr val="tx1">
                  <a:alpha val="80000"/>
                </a:schemeClr>
              </a:solidFill>
              <a:latin typeface="Microsoft YaHei" panose="020B0503020204020204" pitchFamily="34" charset="-122"/>
              <a:ea typeface="Microsoft YaHei" panose="020B0503020204020204" pitchFamily="34" charset="-122"/>
            </a:endParaRPr>
          </a:p>
          <a:p>
            <a:pPr algn="r"/>
            <a:r>
              <a:rPr kumimoji="1" lang="en-US" altLang="zh-CN" dirty="0" err="1">
                <a:solidFill>
                  <a:schemeClr val="tx1">
                    <a:alpha val="80000"/>
                  </a:schemeClr>
                </a:solidFill>
                <a:latin typeface="Microsoft YaHei" panose="020B0503020204020204" pitchFamily="34" charset="-122"/>
                <a:ea typeface="Microsoft YaHei" panose="020B0503020204020204" pitchFamily="34" charset="-122"/>
              </a:rPr>
              <a:t>Tokennizer</a:t>
            </a:r>
            <a:r>
              <a:rPr kumimoji="1" lang="en-US" altLang="zh-CN" dirty="0">
                <a:solidFill>
                  <a:schemeClr val="tx1">
                    <a:alpha val="80000"/>
                  </a:schemeClr>
                </a:solidFill>
                <a:latin typeface="Microsoft YaHei" panose="020B0503020204020204" pitchFamily="34" charset="-122"/>
                <a:ea typeface="Microsoft YaHei" panose="020B0503020204020204" pitchFamily="34" charset="-122"/>
              </a:rPr>
              <a:t>:</a:t>
            </a:r>
            <a:r>
              <a:rPr kumimoji="1" lang="zh-CN" altLang="en-US" dirty="0">
                <a:solidFill>
                  <a:schemeClr val="tx1">
                    <a:alpha val="80000"/>
                  </a:schemeClr>
                </a:solidFill>
                <a:latin typeface="Microsoft YaHei" panose="020B0503020204020204" pitchFamily="34" charset="-122"/>
                <a:ea typeface="Microsoft YaHei" panose="020B0503020204020204" pitchFamily="34" charset="-122"/>
              </a:rPr>
              <a:t>切割成单个单词</a:t>
            </a:r>
            <a:r>
              <a:rPr kumimoji="1" lang="en-US" altLang="zh-CN" dirty="0">
                <a:solidFill>
                  <a:schemeClr val="tx1">
                    <a:alpha val="80000"/>
                  </a:schemeClr>
                </a:solidFill>
                <a:latin typeface="Microsoft YaHei" panose="020B0503020204020204" pitchFamily="34" charset="-122"/>
                <a:ea typeface="Microsoft YaHei" panose="020B0503020204020204" pitchFamily="34" charset="-122"/>
              </a:rPr>
              <a:t>term;</a:t>
            </a:r>
          </a:p>
          <a:p>
            <a:pPr algn="r"/>
            <a:r>
              <a:rPr kumimoji="1" lang="en-US" altLang="zh-CN" dirty="0">
                <a:solidFill>
                  <a:schemeClr val="tx1">
                    <a:alpha val="80000"/>
                  </a:schemeClr>
                </a:solidFill>
                <a:latin typeface="Microsoft YaHei" panose="020B0503020204020204" pitchFamily="34" charset="-122"/>
                <a:ea typeface="Microsoft YaHei" panose="020B0503020204020204" pitchFamily="34" charset="-122"/>
              </a:rPr>
              <a:t>Token Filters:</a:t>
            </a:r>
            <a:r>
              <a:rPr kumimoji="1" lang="zh-CN" altLang="en-US" dirty="0">
                <a:solidFill>
                  <a:schemeClr val="tx1">
                    <a:alpha val="80000"/>
                  </a:schemeClr>
                </a:solidFill>
                <a:latin typeface="Microsoft YaHei" panose="020B0503020204020204" pitchFamily="34" charset="-122"/>
                <a:ea typeface="Microsoft YaHei" panose="020B0503020204020204" pitchFamily="34" charset="-122"/>
              </a:rPr>
              <a:t>过滤</a:t>
            </a:r>
            <a:r>
              <a:rPr kumimoji="1" lang="en-US" altLang="zh-CN" dirty="0">
                <a:solidFill>
                  <a:schemeClr val="tx1">
                    <a:alpha val="80000"/>
                  </a:schemeClr>
                </a:solidFill>
                <a:latin typeface="Microsoft YaHei" panose="020B0503020204020204" pitchFamily="34" charset="-122"/>
                <a:ea typeface="Microsoft YaHei" panose="020B0503020204020204" pitchFamily="34" charset="-122"/>
              </a:rPr>
              <a:t>terms</a:t>
            </a:r>
          </a:p>
          <a:p>
            <a:pPr algn="r"/>
            <a:r>
              <a:rPr kumimoji="1" lang="zh-CN" altLang="en-US" dirty="0">
                <a:solidFill>
                  <a:schemeClr val="tx1">
                    <a:alpha val="80000"/>
                  </a:schemeClr>
                </a:solidFill>
                <a:latin typeface="Microsoft YaHei" panose="020B0503020204020204" pitchFamily="34" charset="-122"/>
                <a:ea typeface="Microsoft YaHei" panose="020B0503020204020204" pitchFamily="34" charset="-122"/>
              </a:rPr>
              <a:t>分词器的作用就是形成倒排索引的组成部分之一：单词字典</a:t>
            </a:r>
          </a:p>
        </p:txBody>
      </p:sp>
    </p:spTree>
    <p:extLst>
      <p:ext uri="{BB962C8B-B14F-4D97-AF65-F5344CB8AC3E}">
        <p14:creationId xmlns:p14="http://schemas.microsoft.com/office/powerpoint/2010/main" val="2819296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31398E-E3C5-1DCD-DEE6-5354D753DE0B}"/>
              </a:ext>
            </a:extLst>
          </p:cNvPr>
          <p:cNvSpPr>
            <a:spLocks noGrp="1"/>
          </p:cNvSpPr>
          <p:nvPr>
            <p:ph type="title"/>
          </p:nvPr>
        </p:nvSpPr>
        <p:spPr/>
        <p:txBody>
          <a:bodyPr/>
          <a:lstStyle/>
          <a:p>
            <a:r>
              <a:rPr lang="en-US" altLang="zh-CN" dirty="0"/>
              <a:t>ES  </a:t>
            </a:r>
            <a:r>
              <a:rPr lang="en-US" altLang="zh-CN" dirty="0" err="1"/>
              <a:t>Aggreation</a:t>
            </a:r>
            <a:r>
              <a:rPr lang="en-US" altLang="zh-CN" dirty="0"/>
              <a:t> Analyze</a:t>
            </a:r>
            <a:endParaRPr lang="zh-CN" altLang="en-US" dirty="0"/>
          </a:p>
        </p:txBody>
      </p:sp>
      <p:sp>
        <p:nvSpPr>
          <p:cNvPr id="3" name="文本框 2">
            <a:extLst>
              <a:ext uri="{FF2B5EF4-FFF2-40B4-BE49-F238E27FC236}">
                <a16:creationId xmlns:a16="http://schemas.microsoft.com/office/drawing/2014/main" id="{7CB09088-99FD-ACA0-3860-BD3B3EDAD8EB}"/>
              </a:ext>
            </a:extLst>
          </p:cNvPr>
          <p:cNvSpPr txBox="1"/>
          <p:nvPr/>
        </p:nvSpPr>
        <p:spPr>
          <a:xfrm>
            <a:off x="785609" y="978793"/>
            <a:ext cx="4237151" cy="824249"/>
          </a:xfrm>
          <a:prstGeom prst="rect">
            <a:avLst/>
          </a:prstGeom>
        </p:spPr>
        <p:txBody>
          <a:bodyPr vert="horz" wrap="square" lIns="91440" tIns="45720" rIns="91440" bIns="45720" rtlCol="0">
            <a:normAutofit fontScale="92500" lnSpcReduction="10000"/>
          </a:bodyPr>
          <a:lstStyle/>
          <a:p>
            <a:r>
              <a:rPr kumimoji="1" lang="zh-CN" altLang="en-US" dirty="0">
                <a:solidFill>
                  <a:schemeClr val="tx1">
                    <a:alpha val="80000"/>
                  </a:schemeClr>
                </a:solidFill>
                <a:latin typeface="Microsoft YaHei" panose="020B0503020204020204" pitchFamily="34" charset="-122"/>
                <a:ea typeface="Microsoft YaHei" panose="020B0503020204020204" pitchFamily="34" charset="-122"/>
              </a:rPr>
              <a:t>聚合分析：类比如</a:t>
            </a:r>
            <a:r>
              <a:rPr kumimoji="1" lang="en-US" altLang="zh-CN" dirty="0">
                <a:solidFill>
                  <a:schemeClr val="tx1">
                    <a:alpha val="80000"/>
                  </a:schemeClr>
                </a:solidFill>
                <a:latin typeface="Microsoft YaHei" panose="020B0503020204020204" pitchFamily="34" charset="-122"/>
                <a:ea typeface="Microsoft YaHei" panose="020B0503020204020204" pitchFamily="34" charset="-122"/>
              </a:rPr>
              <a:t>mysql</a:t>
            </a:r>
            <a:r>
              <a:rPr kumimoji="1" lang="zh-CN" altLang="en-US" dirty="0">
                <a:solidFill>
                  <a:schemeClr val="tx1">
                    <a:alpha val="80000"/>
                  </a:schemeClr>
                </a:solidFill>
                <a:latin typeface="Microsoft YaHei" panose="020B0503020204020204" pitchFamily="34" charset="-122"/>
                <a:ea typeface="Microsoft YaHei" panose="020B0503020204020204" pitchFamily="34" charset="-122"/>
              </a:rPr>
              <a:t>的聚合函数；</a:t>
            </a:r>
            <a:endParaRPr kumimoji="1" lang="en-US" altLang="zh-CN" dirty="0">
              <a:solidFill>
                <a:schemeClr val="tx1">
                  <a:alpha val="80000"/>
                </a:schemeClr>
              </a:solidFill>
              <a:latin typeface="Microsoft YaHei" panose="020B0503020204020204" pitchFamily="34" charset="-122"/>
              <a:ea typeface="Microsoft YaHei" panose="020B0503020204020204" pitchFamily="34" charset="-122"/>
            </a:endParaRPr>
          </a:p>
          <a:p>
            <a:r>
              <a:rPr kumimoji="1" lang="zh-CN" altLang="en-US" dirty="0">
                <a:solidFill>
                  <a:schemeClr val="tx1">
                    <a:alpha val="80000"/>
                  </a:schemeClr>
                </a:solidFill>
                <a:latin typeface="Microsoft YaHei" panose="020B0503020204020204" pitchFamily="34" charset="-122"/>
                <a:ea typeface="Microsoft YaHei" panose="020B0503020204020204" pitchFamily="34" charset="-122"/>
              </a:rPr>
              <a:t>聚合分析提供对数据查询结果的进一步分析</a:t>
            </a:r>
          </a:p>
        </p:txBody>
      </p:sp>
      <p:pic>
        <p:nvPicPr>
          <p:cNvPr id="5" name="图片 4">
            <a:extLst>
              <a:ext uri="{FF2B5EF4-FFF2-40B4-BE49-F238E27FC236}">
                <a16:creationId xmlns:a16="http://schemas.microsoft.com/office/drawing/2014/main" id="{5731C3D3-FD52-BE2F-2AE1-79E3850948E4}"/>
              </a:ext>
            </a:extLst>
          </p:cNvPr>
          <p:cNvPicPr>
            <a:picLocks noChangeAspect="1"/>
          </p:cNvPicPr>
          <p:nvPr/>
        </p:nvPicPr>
        <p:blipFill>
          <a:blip r:embed="rId2"/>
          <a:stretch>
            <a:fillRect/>
          </a:stretch>
        </p:blipFill>
        <p:spPr>
          <a:xfrm>
            <a:off x="1700011" y="1864802"/>
            <a:ext cx="7546272" cy="3128395"/>
          </a:xfrm>
          <a:prstGeom prst="rect">
            <a:avLst/>
          </a:prstGeom>
        </p:spPr>
      </p:pic>
      <p:sp>
        <p:nvSpPr>
          <p:cNvPr id="6" name="文本框 5">
            <a:extLst>
              <a:ext uri="{FF2B5EF4-FFF2-40B4-BE49-F238E27FC236}">
                <a16:creationId xmlns:a16="http://schemas.microsoft.com/office/drawing/2014/main" id="{0E470548-303E-C48B-5CBC-613F7686613B}"/>
              </a:ext>
            </a:extLst>
          </p:cNvPr>
          <p:cNvSpPr txBox="1"/>
          <p:nvPr/>
        </p:nvSpPr>
        <p:spPr>
          <a:xfrm>
            <a:off x="386366" y="3181082"/>
            <a:ext cx="1313645" cy="553998"/>
          </a:xfrm>
          <a:prstGeom prst="rect">
            <a:avLst/>
          </a:prstGeom>
        </p:spPr>
        <p:txBody>
          <a:bodyPr vert="horz" wrap="square" lIns="91440" tIns="45720" rIns="91440" bIns="45720" rtlCol="0">
            <a:normAutofit/>
          </a:bodyPr>
          <a:lstStyle/>
          <a:p>
            <a:pPr algn="r"/>
            <a:r>
              <a:rPr kumimoji="1" lang="en-US" altLang="zh-CN" dirty="0">
                <a:solidFill>
                  <a:schemeClr val="tx1">
                    <a:alpha val="80000"/>
                  </a:schemeClr>
                </a:solidFill>
                <a:latin typeface="Microsoft YaHei" panose="020B0503020204020204" pitchFamily="34" charset="-122"/>
                <a:ea typeface="Microsoft YaHei" panose="020B0503020204020204" pitchFamily="34" charset="-122"/>
              </a:rPr>
              <a:t>4</a:t>
            </a:r>
            <a:r>
              <a:rPr kumimoji="1" lang="zh-CN" altLang="en-US" dirty="0">
                <a:solidFill>
                  <a:schemeClr val="tx1">
                    <a:alpha val="80000"/>
                  </a:schemeClr>
                </a:solidFill>
                <a:latin typeface="Microsoft YaHei" panose="020B0503020204020204" pitchFamily="34" charset="-122"/>
                <a:ea typeface="Microsoft YaHei" panose="020B0503020204020204" pitchFamily="34" charset="-122"/>
              </a:rPr>
              <a:t>种类别</a:t>
            </a:r>
          </a:p>
        </p:txBody>
      </p:sp>
      <p:pic>
        <p:nvPicPr>
          <p:cNvPr id="8" name="图片 7">
            <a:extLst>
              <a:ext uri="{FF2B5EF4-FFF2-40B4-BE49-F238E27FC236}">
                <a16:creationId xmlns:a16="http://schemas.microsoft.com/office/drawing/2014/main" id="{44995998-5876-D435-A9ED-D60C7B53A0D7}"/>
              </a:ext>
            </a:extLst>
          </p:cNvPr>
          <p:cNvPicPr>
            <a:picLocks noChangeAspect="1"/>
          </p:cNvPicPr>
          <p:nvPr/>
        </p:nvPicPr>
        <p:blipFill>
          <a:blip r:embed="rId3"/>
          <a:stretch>
            <a:fillRect/>
          </a:stretch>
        </p:blipFill>
        <p:spPr>
          <a:xfrm>
            <a:off x="8941196" y="1952808"/>
            <a:ext cx="3104762" cy="2952381"/>
          </a:xfrm>
          <a:prstGeom prst="rect">
            <a:avLst/>
          </a:prstGeom>
        </p:spPr>
      </p:pic>
      <p:sp>
        <p:nvSpPr>
          <p:cNvPr id="9" name="箭头: 右 8">
            <a:hlinkClick r:id="rId4" action="ppaction://hlinksldjump"/>
            <a:extLst>
              <a:ext uri="{FF2B5EF4-FFF2-40B4-BE49-F238E27FC236}">
                <a16:creationId xmlns:a16="http://schemas.microsoft.com/office/drawing/2014/main" id="{669C55B3-0B06-9588-FAFD-5CDDC53DC4C3}"/>
              </a:ext>
            </a:extLst>
          </p:cNvPr>
          <p:cNvSpPr/>
          <p:nvPr/>
        </p:nvSpPr>
        <p:spPr>
          <a:xfrm>
            <a:off x="5144735" y="240881"/>
            <a:ext cx="656823" cy="489397"/>
          </a:xfrm>
          <a:prstGeom prst="rightArrow">
            <a:avLst/>
          </a:prstGeom>
          <a:solidFill>
            <a:schemeClr val="accent2"/>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36374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7731AC-1051-EA41-B2C1-8F3CF5CBC342}"/>
              </a:ext>
            </a:extLst>
          </p:cNvPr>
          <p:cNvSpPr>
            <a:spLocks noGrp="1"/>
          </p:cNvSpPr>
          <p:nvPr>
            <p:ph type="title"/>
          </p:nvPr>
        </p:nvSpPr>
        <p:spPr/>
        <p:txBody>
          <a:bodyPr/>
          <a:lstStyle/>
          <a:p>
            <a:r>
              <a:rPr kumimoji="1" lang="zh-CN" altLang="en-US" dirty="0"/>
              <a:t>应用场景</a:t>
            </a:r>
          </a:p>
        </p:txBody>
      </p:sp>
      <p:sp>
        <p:nvSpPr>
          <p:cNvPr id="3" name="矩形 2">
            <a:extLst>
              <a:ext uri="{FF2B5EF4-FFF2-40B4-BE49-F238E27FC236}">
                <a16:creationId xmlns:a16="http://schemas.microsoft.com/office/drawing/2014/main" id="{980D05E3-2524-CF46-82AD-B9CD8C92E712}"/>
              </a:ext>
            </a:extLst>
          </p:cNvPr>
          <p:cNvSpPr/>
          <p:nvPr/>
        </p:nvSpPr>
        <p:spPr>
          <a:xfrm>
            <a:off x="495846" y="1352479"/>
            <a:ext cx="6321176" cy="2880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F2878E44-3AE5-7440-9EB8-E2ECB5CB56E8}"/>
              </a:ext>
            </a:extLst>
          </p:cNvPr>
          <p:cNvSpPr txBox="1"/>
          <p:nvPr/>
        </p:nvSpPr>
        <p:spPr>
          <a:xfrm>
            <a:off x="7234009" y="1318025"/>
            <a:ext cx="2003502" cy="646331"/>
          </a:xfrm>
          <a:prstGeom prst="rect">
            <a:avLst/>
          </a:prstGeom>
          <a:noFill/>
        </p:spPr>
        <p:txBody>
          <a:bodyPr wrap="square" rtlCol="0">
            <a:spAutoFit/>
          </a:bodyPr>
          <a:lstStyle/>
          <a:p>
            <a:r>
              <a:rPr lang="zh-CN" altLang="en-US" dirty="0">
                <a:solidFill>
                  <a:srgbClr val="FF0000"/>
                </a:solidFill>
                <a:latin typeface="Microsoft YaHei" panose="020B0503020204020204" pitchFamily="34" charset="-122"/>
                <a:ea typeface="Microsoft YaHei" panose="020B0503020204020204" pitchFamily="34" charset="-122"/>
              </a:rPr>
              <a:t>聚合分析：商品筛选机制</a:t>
            </a:r>
          </a:p>
        </p:txBody>
      </p:sp>
      <p:pic>
        <p:nvPicPr>
          <p:cNvPr id="7" name="图片 6">
            <a:extLst>
              <a:ext uri="{FF2B5EF4-FFF2-40B4-BE49-F238E27FC236}">
                <a16:creationId xmlns:a16="http://schemas.microsoft.com/office/drawing/2014/main" id="{E21340D0-37C9-EB5D-2E58-16733CCC39BB}"/>
              </a:ext>
            </a:extLst>
          </p:cNvPr>
          <p:cNvPicPr>
            <a:picLocks noChangeAspect="1"/>
          </p:cNvPicPr>
          <p:nvPr/>
        </p:nvPicPr>
        <p:blipFill>
          <a:blip r:embed="rId2"/>
          <a:stretch>
            <a:fillRect/>
          </a:stretch>
        </p:blipFill>
        <p:spPr>
          <a:xfrm>
            <a:off x="417722" y="1140894"/>
            <a:ext cx="5383018" cy="4576211"/>
          </a:xfrm>
          <a:prstGeom prst="rect">
            <a:avLst/>
          </a:prstGeom>
        </p:spPr>
      </p:pic>
      <p:pic>
        <p:nvPicPr>
          <p:cNvPr id="10" name="图片 9">
            <a:extLst>
              <a:ext uri="{FF2B5EF4-FFF2-40B4-BE49-F238E27FC236}">
                <a16:creationId xmlns:a16="http://schemas.microsoft.com/office/drawing/2014/main" id="{A5063426-B357-1EC7-5826-06CC1B7700C3}"/>
              </a:ext>
            </a:extLst>
          </p:cNvPr>
          <p:cNvPicPr>
            <a:picLocks noChangeAspect="1"/>
          </p:cNvPicPr>
          <p:nvPr/>
        </p:nvPicPr>
        <p:blipFill>
          <a:blip r:embed="rId3"/>
          <a:stretch>
            <a:fillRect/>
          </a:stretch>
        </p:blipFill>
        <p:spPr>
          <a:xfrm>
            <a:off x="6245202" y="2104183"/>
            <a:ext cx="5984618" cy="2649631"/>
          </a:xfrm>
          <a:prstGeom prst="rect">
            <a:avLst/>
          </a:prstGeom>
        </p:spPr>
      </p:pic>
    </p:spTree>
    <p:extLst>
      <p:ext uri="{BB962C8B-B14F-4D97-AF65-F5344CB8AC3E}">
        <p14:creationId xmlns:p14="http://schemas.microsoft.com/office/powerpoint/2010/main" val="114624603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wrap="square" lIns="91440" tIns="45720" rIns="91440" bIns="45720" rtlCol="0">
        <a:normAutofit/>
      </a:bodyPr>
      <a:lstStyle>
        <a:defPPr algn="r">
          <a:defRPr kumimoji="1" dirty="0" smtClean="0">
            <a:solidFill>
              <a:schemeClr val="tx1">
                <a:alpha val="80000"/>
              </a:schemeClr>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演示文稿1" id="{7D11FE60-823A-334E-891E-3A605FEFB5FF}" vid="{B7842055-CA86-6D4C-B12F-614AC36AE87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1315</TotalTime>
  <Words>761</Words>
  <Application>Microsoft Office PowerPoint</Application>
  <PresentationFormat>自定义</PresentationFormat>
  <Paragraphs>73</Paragraphs>
  <Slides>19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19</vt:i4>
      </vt:variant>
    </vt:vector>
  </HeadingPairs>
  <TitlesOfParts>
    <vt:vector size="28" baseType="lpstr">
      <vt:lpstr>Arial Unicode MS</vt:lpstr>
      <vt:lpstr>Microsoft YaHei Light</vt:lpstr>
      <vt:lpstr>PingFang SC</vt:lpstr>
      <vt:lpstr>等线</vt:lpstr>
      <vt:lpstr>微软雅黑</vt:lpstr>
      <vt:lpstr>微软雅黑</vt:lpstr>
      <vt:lpstr>Arial</vt:lpstr>
      <vt:lpstr>Wingdings</vt:lpstr>
      <vt:lpstr>Office 主题​​</vt:lpstr>
      <vt:lpstr>【ELK Stack】</vt:lpstr>
      <vt:lpstr>功能从下往上，安装revert</vt:lpstr>
      <vt:lpstr>ElasticSearch</vt:lpstr>
      <vt:lpstr>ES-Store存储</vt:lpstr>
      <vt:lpstr>ES-inverted index倒排索引</vt:lpstr>
      <vt:lpstr>PowerPoint 演示文稿</vt:lpstr>
      <vt:lpstr>ES Test Analysis分词</vt:lpstr>
      <vt:lpstr>ES  Aggreation Analyze</vt:lpstr>
      <vt:lpstr>应用场景</vt:lpstr>
      <vt:lpstr>Logstash：collect,enrich,transport</vt:lpstr>
      <vt:lpstr>PipeLine流水线：数据的处理3阶段</vt:lpstr>
      <vt:lpstr>Logstash:metadata</vt:lpstr>
      <vt:lpstr>Logstash：field reference字段引用</vt:lpstr>
      <vt:lpstr>Kibana</vt:lpstr>
      <vt:lpstr>常见部署架构</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 YANG</dc:creator>
  <cp:lastModifiedBy>梁 泽锋</cp:lastModifiedBy>
  <cp:revision>70</cp:revision>
  <dcterms:created xsi:type="dcterms:W3CDTF">2022-05-16T02:57:42Z</dcterms:created>
  <dcterms:modified xsi:type="dcterms:W3CDTF">2022-08-18T15:42:33Z</dcterms:modified>
</cp:coreProperties>
</file>