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4" r:id="rId4"/>
    <p:sldId id="297" r:id="rId5"/>
    <p:sldId id="29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6" r:id="rId14"/>
    <p:sldId id="292" r:id="rId15"/>
    <p:sldId id="293" r:id="rId16"/>
    <p:sldId id="294" r:id="rId17"/>
    <p:sldId id="295" r:id="rId18"/>
  </p:sldIdLst>
  <p:sldSz cx="9144000" cy="5143500" type="screen16x9"/>
  <p:notesSz cx="6858000" cy="9144000"/>
  <p:embeddedFontLst>
    <p:embeddedFont>
      <p:font typeface="Proxima Nova" panose="02020500000000000000" charset="0"/>
      <p:regular r:id="rId20"/>
      <p:bold r:id="rId21"/>
      <p:italic r:id="rId22"/>
      <p:boldItalic r:id="rId23"/>
    </p:embeddedFont>
    <p:embeddedFont>
      <p:font typeface="微軟正黑體" panose="020B0604030504040204" pitchFamily="34" charset="-120"/>
      <p:regular r:id="rId24"/>
      <p:bold r:id="rId25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6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87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4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7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1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2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9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worldfinals/on-site-regist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y25031069/NTPU_cod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irror.szerverem.hu/ctan/systems/win32/miktex/setup/windows-x64/basic-miktex-21.1-x64.exe" TargetMode="External"/><Relationship Id="rId4" Type="http://schemas.openxmlformats.org/officeDocument/2006/relationships/hyperlink" Target="https://miktex.org/download/ctan/systems/win32/miktex/setup/windows-x64/basic-miktex-21.2-x64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 git tutorial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and git basic usage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editing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打開專案資料夾的</a:t>
            </a:r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>
                <a:solidFill>
                  <a:schemeClr val="tx1"/>
                </a:solidFill>
              </a:rPr>
              <a:t>\section</a:t>
            </a:r>
            <a:r>
              <a:rPr lang="zh-TW" altLang="en-US" dirty="0">
                <a:solidFill>
                  <a:schemeClr val="tx1"/>
                </a:solidFill>
              </a:rPr>
              <a:t>就是大主題，</a:t>
            </a:r>
            <a:r>
              <a:rPr lang="en-US" altLang="zh-TW" dirty="0">
                <a:solidFill>
                  <a:schemeClr val="tx1"/>
                </a:solidFill>
              </a:rPr>
              <a:t>\subsection</a:t>
            </a:r>
            <a:r>
              <a:rPr lang="zh-TW" altLang="en-US" dirty="0">
                <a:solidFill>
                  <a:schemeClr val="tx1"/>
                </a:solidFill>
              </a:rPr>
              <a:t>就是每個小概念</a:t>
            </a:r>
            <a:r>
              <a:rPr lang="en-US" altLang="zh-TW" dirty="0" err="1">
                <a:solidFill>
                  <a:schemeClr val="tx1"/>
                </a:solidFill>
              </a:rPr>
              <a:t>templete</a:t>
            </a:r>
            <a:r>
              <a:rPr lang="zh-TW" altLang="en-US" dirty="0">
                <a:solidFill>
                  <a:schemeClr val="tx1"/>
                </a:solidFill>
              </a:rPr>
              <a:t>的名字，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就是要開哪個資料夾的哪個檔案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所以記得相對應的檔案要在正確的資料夾存在，否則會跑不出來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你也可以先將你自己習慣的程式碼放進其他資料夾裡面，然後不要</a:t>
            </a: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，等到有需要再調整就好</a:t>
            </a:r>
            <a:endParaRPr lang="en-US" altLang="zh-TW" dirty="0"/>
          </a:p>
          <a:p>
            <a:pPr lvl="0"/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改完就存檔就好，不用播放，也放不出來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codebook.tex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 </a:t>
            </a:r>
            <a:r>
              <a:rPr lang="en-US" altLang="zh-TW" dirty="0">
                <a:solidFill>
                  <a:srgbClr val="FF0000"/>
                </a:solidFill>
              </a:rPr>
              <a:t>codebook </a:t>
            </a:r>
            <a:r>
              <a:rPr lang="zh-TW" altLang="en-US" dirty="0">
                <a:solidFill>
                  <a:srgbClr val="FF0000"/>
                </a:solidFill>
              </a:rPr>
              <a:t>本身的格式，</a:t>
            </a:r>
            <a:r>
              <a:rPr lang="en-US" altLang="zh-TW" dirty="0" err="1">
                <a:solidFill>
                  <a:srgbClr val="FF0000"/>
                </a:solidFill>
              </a:rPr>
              <a:t>content.tex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 </a:t>
            </a:r>
            <a:r>
              <a:rPr lang="en-US" altLang="zh-TW" dirty="0">
                <a:solidFill>
                  <a:srgbClr val="FF0000"/>
                </a:solidFill>
              </a:rPr>
              <a:t>codebook </a:t>
            </a:r>
            <a:r>
              <a:rPr lang="zh-TW" altLang="en-US" dirty="0">
                <a:solidFill>
                  <a:srgbClr val="FF0000"/>
                </a:solidFill>
              </a:rPr>
              <a:t>的內容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basic usage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039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5876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Git </a:t>
            </a:r>
            <a:r>
              <a:rPr lang="zh-TW" altLang="en-US" dirty="0"/>
              <a:t>是一個分散式版本控制軟體，而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則是透過 </a:t>
            </a:r>
            <a:r>
              <a:rPr lang="en-US" altLang="zh-TW" dirty="0"/>
              <a:t>Git </a:t>
            </a:r>
            <a:r>
              <a:rPr lang="zh-TW" altLang="en-US" dirty="0"/>
              <a:t>來保管程式碼的平臺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只要會用 </a:t>
            </a:r>
            <a:r>
              <a:rPr lang="en-US" altLang="zh-TW" dirty="0"/>
              <a:t>Git</a:t>
            </a:r>
            <a:r>
              <a:rPr lang="zh-TW" altLang="en-US" dirty="0"/>
              <a:t>，就可以在本地端測試完你要的功能，然後再同步到雲端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以下將介紹基本 </a:t>
            </a:r>
            <a:r>
              <a:rPr lang="en-US" altLang="zh-TW" dirty="0"/>
              <a:t>Git </a:t>
            </a:r>
            <a:r>
              <a:rPr lang="zh-TW" altLang="en-US" dirty="0"/>
              <a:t>的使用方法，以方便各位更新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首先，先辦一支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帳號，並且下載 </a:t>
            </a:r>
            <a:r>
              <a:rPr lang="en-US" altLang="zh-TW" dirty="0">
                <a:hlinkClick r:id="rId3"/>
              </a:rPr>
              <a:t>Git for windows</a:t>
            </a:r>
            <a:r>
              <a:rPr lang="en-US" altLang="zh-TW" dirty="0"/>
              <a:t> </a:t>
            </a:r>
            <a:r>
              <a:rPr lang="zh-TW" altLang="en-US" dirty="0"/>
              <a:t>且安裝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Github</a:t>
            </a:r>
            <a:r>
              <a:rPr lang="zh-TW" altLang="en-US" dirty="0"/>
              <a:t>有三個模式，</a:t>
            </a:r>
            <a:r>
              <a:rPr lang="en-US" altLang="zh-TW" dirty="0"/>
              <a:t>https / SSH / </a:t>
            </a:r>
            <a:r>
              <a:rPr lang="en-US" altLang="zh-TW" dirty="0" err="1"/>
              <a:t>Github</a:t>
            </a:r>
            <a:r>
              <a:rPr lang="en-US" altLang="zh-TW" dirty="0"/>
              <a:t> CLI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https mode</a:t>
            </a:r>
            <a:r>
              <a:rPr lang="zh-TW" altLang="en-US" dirty="0"/>
              <a:t>每次推送上去跟同步下來都需要輸入帳號密碼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SSH</a:t>
            </a:r>
            <a:r>
              <a:rPr lang="zh-TW" altLang="en-US" dirty="0"/>
              <a:t>會直接對照，事先生成的</a:t>
            </a:r>
            <a:r>
              <a:rPr lang="en-US" altLang="zh-TW" dirty="0"/>
              <a:t>Key</a:t>
            </a:r>
            <a:r>
              <a:rPr lang="zh-TW" altLang="en-US" dirty="0"/>
              <a:t>，因此這次要先教如何生成一個</a:t>
            </a:r>
            <a:r>
              <a:rPr lang="en-US" altLang="zh-TW" dirty="0"/>
              <a:t>SSH key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原理：電腦生 </a:t>
            </a:r>
            <a:r>
              <a:rPr lang="en-US" altLang="zh-TW" dirty="0"/>
              <a:t>SSH key -&gt;</a:t>
            </a:r>
            <a:r>
              <a:rPr lang="zh-TW" altLang="en-US" dirty="0"/>
              <a:t>將 </a:t>
            </a:r>
            <a:r>
              <a:rPr lang="en-US" altLang="zh-TW" dirty="0"/>
              <a:t>SSH key </a:t>
            </a:r>
            <a:r>
              <a:rPr lang="zh-TW" altLang="en-US" dirty="0"/>
              <a:t>跟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帳號綁在一起</a:t>
            </a:r>
            <a:r>
              <a:rPr lang="en-US" altLang="zh-TW" dirty="0"/>
              <a:t> -&gt;git </a:t>
            </a:r>
            <a:r>
              <a:rPr lang="zh-TW" altLang="en-US" dirty="0"/>
              <a:t>操作的時候會拿 </a:t>
            </a:r>
            <a:r>
              <a:rPr lang="en-US" altLang="zh-TW" dirty="0"/>
              <a:t>SSH key</a:t>
            </a:r>
            <a:r>
              <a:rPr lang="zh-TW" altLang="en-US" dirty="0"/>
              <a:t> 跟 </a:t>
            </a:r>
            <a:r>
              <a:rPr lang="en-US" altLang="zh-TW" dirty="0"/>
              <a:t>private repo </a:t>
            </a:r>
            <a:r>
              <a:rPr lang="zh-TW" altLang="en-US" dirty="0"/>
              <a:t>的</a:t>
            </a:r>
            <a:r>
              <a:rPr lang="en-US" altLang="zh-TW" dirty="0"/>
              <a:t> members’ SSH keys </a:t>
            </a:r>
            <a:r>
              <a:rPr lang="zh-TW" altLang="en-US" dirty="0"/>
              <a:t>做比對</a:t>
            </a: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隨便一個地方右鍵</a:t>
            </a:r>
            <a:r>
              <a:rPr lang="en-US" altLang="zh-TW" dirty="0"/>
              <a:t>git bash here</a:t>
            </a:r>
          </a:p>
          <a:p>
            <a:pPr lvl="0"/>
            <a:r>
              <a:rPr lang="zh-TW" altLang="en-US" dirty="0"/>
              <a:t>輸入</a:t>
            </a: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r>
              <a:rPr lang="en-US" altLang="zh-TW" dirty="0"/>
              <a:t> -b 4096 -C [YOUR_EMAIL_ADDRESS]</a:t>
            </a:r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系統接著會問你存</a:t>
            </a:r>
            <a:r>
              <a:rPr lang="en-US" altLang="zh-TW" dirty="0"/>
              <a:t>key</a:t>
            </a:r>
            <a:r>
              <a:rPr lang="zh-TW" altLang="en-US" dirty="0"/>
              <a:t>的地方跟要不要設定密碼，我懶所以直接</a:t>
            </a:r>
            <a:r>
              <a:rPr lang="en-US" altLang="zh-TW" dirty="0"/>
              <a:t>enter</a:t>
            </a:r>
            <a:r>
              <a:rPr lang="zh-TW" altLang="en-US" dirty="0"/>
              <a:t>兩次跳過</a:t>
            </a:r>
            <a:endParaRPr lang="en-US" altLang="zh-TW" dirty="0"/>
          </a:p>
          <a:p>
            <a:pPr lvl="0"/>
            <a:r>
              <a:rPr lang="zh-TW" altLang="en-US" dirty="0"/>
              <a:t>輸入</a:t>
            </a:r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  <a:r>
              <a:rPr lang="zh-TW" altLang="en-US" dirty="0"/>
              <a:t>，將出來的結果複製起來</a:t>
            </a:r>
            <a:r>
              <a:rPr lang="en-US" altLang="zh-TW" dirty="0"/>
              <a:t>(</a:t>
            </a:r>
            <a:r>
              <a:rPr lang="zh-TW" altLang="en-US" dirty="0"/>
              <a:t>整個複製，拉到整個</a:t>
            </a:r>
            <a:r>
              <a:rPr lang="en-US" altLang="zh-TW" dirty="0"/>
              <a:t>email</a:t>
            </a:r>
            <a:r>
              <a:rPr lang="zh-TW" altLang="en-US" dirty="0"/>
              <a:t>都反白為止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登入 </a:t>
            </a:r>
            <a:r>
              <a:rPr lang="en-US" altLang="zh-TW" dirty="0" err="1"/>
              <a:t>Github</a:t>
            </a:r>
            <a:r>
              <a:rPr lang="en-US" altLang="zh-TW" dirty="0"/>
              <a:t> &gt; </a:t>
            </a:r>
            <a:r>
              <a:rPr lang="zh-TW" altLang="en-US" dirty="0"/>
              <a:t>右上角 </a:t>
            </a:r>
            <a:r>
              <a:rPr lang="en-US" altLang="zh-TW" dirty="0"/>
              <a:t>Settings &gt; </a:t>
            </a:r>
            <a:r>
              <a:rPr lang="zh-TW" altLang="en-US" dirty="0"/>
              <a:t>左邊 </a:t>
            </a:r>
            <a:r>
              <a:rPr lang="en-US" altLang="zh-TW" dirty="0"/>
              <a:t>SSH and GPG keys &gt; </a:t>
            </a:r>
            <a:r>
              <a:rPr lang="zh-TW" altLang="en-US" dirty="0"/>
              <a:t>右邊 </a:t>
            </a:r>
            <a:r>
              <a:rPr lang="en-US" altLang="zh-TW" dirty="0"/>
              <a:t>New SSH key</a:t>
            </a:r>
          </a:p>
          <a:p>
            <a:r>
              <a:rPr lang="zh-TW" altLang="en-US" dirty="0"/>
              <a:t>取一個賞心悅目的名字（建議跟擁有該 </a:t>
            </a:r>
            <a:r>
              <a:rPr lang="en-US" altLang="zh-TW" dirty="0"/>
              <a:t>SSH key </a:t>
            </a:r>
            <a:r>
              <a:rPr lang="zh-TW" altLang="en-US" dirty="0"/>
              <a:t>的 </a:t>
            </a:r>
            <a:r>
              <a:rPr lang="en-US" altLang="zh-TW" dirty="0"/>
              <a:t>PC </a:t>
            </a:r>
            <a:r>
              <a:rPr lang="zh-TW" altLang="en-US" dirty="0"/>
              <a:t>有關係的名字，比如</a:t>
            </a:r>
            <a:r>
              <a:rPr lang="en-US" altLang="zh-TW" dirty="0"/>
              <a:t> Lab 518 PC</a:t>
            </a:r>
            <a:r>
              <a:rPr lang="zh-TW" altLang="en-US" dirty="0"/>
              <a:t>），然後將剛剛那串貼上送出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endParaRPr lang="en-US" altLang="zh-TW" sz="1600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92021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下圖為</a:t>
            </a:r>
            <a:r>
              <a:rPr lang="en-US" altLang="zh-TW" dirty="0"/>
              <a:t>Git</a:t>
            </a:r>
            <a:r>
              <a:rPr lang="zh-TW" altLang="en-US" dirty="0"/>
              <a:t>的基本流程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第一次抓別人的專案下來需要</a:t>
            </a:r>
            <a:r>
              <a:rPr lang="en-US" altLang="zh-TW" dirty="0"/>
              <a:t>git clone</a:t>
            </a:r>
            <a:r>
              <a:rPr lang="zh-TW" altLang="en-US" dirty="0"/>
              <a:t>以創建一個</a:t>
            </a:r>
            <a:r>
              <a:rPr lang="en-US" altLang="zh-TW" dirty="0"/>
              <a:t>local repository</a:t>
            </a:r>
            <a:r>
              <a:rPr lang="zh-TW" altLang="en-US" dirty="0"/>
              <a:t>，之後只要</a:t>
            </a:r>
            <a:r>
              <a:rPr lang="en-US" altLang="zh-TW" dirty="0"/>
              <a:t>git pull</a:t>
            </a:r>
            <a:r>
              <a:rPr lang="zh-TW" altLang="en-US" dirty="0"/>
              <a:t>更新就好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要送上去要過 </a:t>
            </a:r>
            <a:r>
              <a:rPr lang="en-US" altLang="zh-TW" dirty="0"/>
              <a:t>git add &gt; git commit &gt; git push</a:t>
            </a:r>
            <a:r>
              <a:rPr lang="zh-TW" altLang="en-US" dirty="0"/>
              <a:t>三個步驟，不可省略。</a:t>
            </a:r>
            <a:endParaRPr lang="en-US" altLang="zh-TW" dirty="0"/>
          </a:p>
          <a:p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2052" name="Picture 4" descr="http://dic.vbird.tw/network_project/images/git_procedure.png">
            <a:extLst>
              <a:ext uri="{FF2B5EF4-FFF2-40B4-BE49-F238E27FC236}">
                <a16:creationId xmlns:a16="http://schemas.microsoft.com/office/drawing/2014/main" id="{04877AFF-0755-4B71-BD2A-26F8B520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3617" r="4930" b="6539"/>
          <a:stretch/>
        </p:blipFill>
        <p:spPr bwMode="auto">
          <a:xfrm>
            <a:off x="737591" y="2821999"/>
            <a:ext cx="3945173" cy="2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2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回到剛剛我的 </a:t>
            </a:r>
            <a:r>
              <a:rPr lang="en-US" altLang="zh-TW" dirty="0"/>
              <a:t>repository</a:t>
            </a:r>
            <a:r>
              <a:rPr lang="zh-TW" altLang="en-US" dirty="0"/>
              <a:t>（下稱 </a:t>
            </a:r>
            <a:r>
              <a:rPr lang="en-US" altLang="zh-TW" dirty="0"/>
              <a:t>repo</a:t>
            </a:r>
            <a:r>
              <a:rPr lang="zh-TW" altLang="en-US" dirty="0"/>
              <a:t>），然後如右圖按下複製</a:t>
            </a:r>
            <a:endParaRPr lang="en-US" altLang="zh-TW" dirty="0"/>
          </a:p>
          <a:p>
            <a:r>
              <a:rPr lang="zh-TW" altLang="en-US" dirty="0"/>
              <a:t>桌面打開 </a:t>
            </a:r>
            <a:r>
              <a:rPr lang="en-US" altLang="zh-TW" dirty="0"/>
              <a:t>git bash</a:t>
            </a:r>
            <a:r>
              <a:rPr lang="zh-TW" altLang="en-US" dirty="0"/>
              <a:t>，輸入</a:t>
            </a:r>
            <a:r>
              <a:rPr lang="en-US" altLang="zh-TW" dirty="0"/>
              <a:t>git clone</a:t>
            </a:r>
            <a:r>
              <a:rPr lang="zh-TW" altLang="en-US" dirty="0"/>
              <a:t>，然後隔一個空白鍵貼上剛剛那串後 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跑一下，就會在你開 </a:t>
            </a:r>
            <a:r>
              <a:rPr lang="en-US" altLang="zh-TW" dirty="0"/>
              <a:t>bash </a:t>
            </a:r>
            <a:r>
              <a:rPr lang="zh-TW" altLang="en-US" dirty="0"/>
              <a:t>的地方出現一個 </a:t>
            </a:r>
            <a:r>
              <a:rPr lang="en-US" altLang="zh-TW" dirty="0"/>
              <a:t>local repo</a:t>
            </a:r>
          </a:p>
          <a:p>
            <a:r>
              <a:rPr lang="zh-TW" altLang="en-US" dirty="0"/>
              <a:t>然後就可以大改特改啦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如果已經有這專案的 </a:t>
            </a:r>
            <a:r>
              <a:rPr lang="en-US" altLang="zh-TW" dirty="0"/>
              <a:t>local repo</a:t>
            </a:r>
            <a:r>
              <a:rPr lang="zh-TW" altLang="en-US" dirty="0"/>
              <a:t>，想要同步進度的話，只要輸入</a:t>
            </a:r>
            <a:r>
              <a:rPr lang="en-US" altLang="zh-TW" dirty="0"/>
              <a:t>git pull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出現異常訊息那就要處理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git conflict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了（詳情請往後翻）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AB0D0-6585-4756-9777-5F0F0D4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16" y="2955509"/>
            <a:ext cx="2669781" cy="17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大改特改之後，想要上傳至雲端資料夾要經過三個步驟：</a:t>
            </a:r>
            <a:r>
              <a:rPr lang="en-US" altLang="zh-TW" dirty="0"/>
              <a:t>add, commit,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add --all </a:t>
            </a:r>
            <a:r>
              <a:rPr lang="zh-TW" altLang="en-US" dirty="0">
                <a:solidFill>
                  <a:schemeClr val="tx1"/>
                </a:solidFill>
              </a:rPr>
              <a:t>或者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git add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commit -m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SOME MESSAGE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代表將檔案加入索引，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則是將所有檔案加進索引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代表對這個版本下個簡單的註解，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，然後含兩個雙引號將訊息打進去。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顧名思義就是將這個版本推上去。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/>
              <a:t>此外，如果要看更動的話，那可以輸入 </a:t>
            </a:r>
            <a:r>
              <a:rPr lang="en-US" altLang="zh-TW" dirty="0">
                <a:solidFill>
                  <a:srgbClr val="FF0000"/>
                </a:solidFill>
              </a:rPr>
              <a:t>git log</a:t>
            </a:r>
          </a:p>
          <a:p>
            <a:pPr lvl="0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這些指令後面可以加別的參數，會有不同效果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如果有色弱或者紅綠色盲的我很抱歉，</a:t>
            </a:r>
            <a:r>
              <a:rPr lang="zh-TW" altLang="en-US" b="1" dirty="0">
                <a:solidFill>
                  <a:schemeClr val="accent5"/>
                </a:solidFill>
              </a:rPr>
              <a:t>但我還是不會改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0996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ICPC</a:t>
            </a:r>
            <a:r>
              <a:rPr lang="zh-TW" altLang="en-US" dirty="0"/>
              <a:t>規定每個隊伍可以帶</a:t>
            </a:r>
            <a:r>
              <a:rPr lang="en-US" altLang="zh-TW" dirty="0"/>
              <a:t>25</a:t>
            </a:r>
            <a:r>
              <a:rPr lang="zh-TW" altLang="en-US" dirty="0"/>
              <a:t>頁的參考資料，但要滿足以下</a:t>
            </a:r>
            <a:r>
              <a:rPr lang="zh-TW" altLang="en-US" dirty="0">
                <a:hlinkClick r:id="rId3"/>
              </a:rPr>
              <a:t>條件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25 </a:t>
            </a:r>
            <a:r>
              <a:rPr lang="zh-TW" altLang="en-US" dirty="0"/>
              <a:t>頁單頁，左上註明隊伍跟所屬學校，右上註明頁數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要視力正常的人離 </a:t>
            </a:r>
            <a:r>
              <a:rPr lang="en-US" altLang="zh-TW" dirty="0"/>
              <a:t>codebook 50 </a:t>
            </a:r>
            <a:r>
              <a:rPr lang="zh-TW" altLang="en-US" dirty="0"/>
              <a:t>公分處，在不仰賴輔具的情況下閱讀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可以手寫或更正在紙上面，但僅限正面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文件要放進有學校名稱的筆記本或資料夾裡，但這句話從來沒有被執行過，都只有用訂書機訂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17B23E-4BAD-45CE-BCDB-7D215BE0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" y="1609269"/>
            <a:ext cx="8786846" cy="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所以為了省事情，北大以往的 </a:t>
            </a:r>
            <a:r>
              <a:rPr lang="en-US" altLang="zh-TW" dirty="0"/>
              <a:t>codebook </a:t>
            </a:r>
            <a:r>
              <a:rPr lang="zh-TW" altLang="en-US" dirty="0"/>
              <a:t>都是從交大竹狐那邊抄來的，在此感謝 </a:t>
            </a:r>
            <a:r>
              <a:rPr lang="en-US" altLang="zh-TW" dirty="0" err="1"/>
              <a:t>NCTU_Tmprry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所以接下來的課程要介紹如何更改他們的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06054-3E93-4C67-BB60-FC27E0AF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7" y="2387648"/>
            <a:ext cx="8343066" cy="18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Download </a:t>
            </a:r>
            <a:r>
              <a:rPr lang="en-US" altLang="zh-TW" dirty="0" err="1"/>
              <a:t>texwork</a:t>
            </a:r>
            <a:r>
              <a:rPr lang="en-US" altLang="zh-TW" dirty="0"/>
              <a:t> and install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這裡</a:t>
            </a:r>
            <a:r>
              <a:rPr lang="zh-TW" altLang="en-US" dirty="0"/>
              <a:t>下載整個專案，然後解壓縮</a:t>
            </a:r>
            <a:r>
              <a:rPr lang="en-US" altLang="zh-TW" dirty="0"/>
              <a:t>(</a:t>
            </a:r>
            <a:r>
              <a:rPr lang="zh-TW" altLang="en-US" dirty="0"/>
              <a:t>下圖，後面有進階作法</a:t>
            </a:r>
            <a:r>
              <a:rPr lang="en-US" altLang="zh-TW" dirty="0"/>
              <a:t>)</a:t>
            </a:r>
          </a:p>
          <a:p>
            <a:pPr lvl="0"/>
            <a:r>
              <a:rPr lang="zh-TW" altLang="en-US" dirty="0"/>
              <a:t>解壓縮完裡面有個「</a:t>
            </a:r>
            <a:r>
              <a:rPr lang="en-US" altLang="zh-TW" dirty="0"/>
              <a:t>NotoSansCJKtc-Regular.otf</a:t>
            </a:r>
            <a:r>
              <a:rPr lang="zh-TW" altLang="en-US" dirty="0"/>
              <a:t>」的檔案，</a:t>
            </a:r>
            <a:r>
              <a:rPr lang="zh-TW" altLang="en-US" dirty="0">
                <a:solidFill>
                  <a:srgbClr val="FF0000"/>
                </a:solidFill>
              </a:rPr>
              <a:t>對其右鍵「為所有使用者安裝」</a:t>
            </a:r>
            <a:endParaRPr lang="en-US" altLang="zh-TW" dirty="0">
              <a:solidFill>
                <a:srgbClr val="FF0000"/>
              </a:solidFill>
            </a:endParaRPr>
          </a:p>
          <a:p>
            <a:pPr lvl="0"/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A94108-B896-4D52-8841-96C5C5F1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2552775"/>
            <a:ext cx="5588517" cy="2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making(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Miktex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官網</a:t>
            </a:r>
            <a:r>
              <a:rPr lang="zh-TW" altLang="en-US" dirty="0"/>
              <a:t>下載</a:t>
            </a:r>
            <a:r>
              <a:rPr lang="en-US" altLang="zh-TW" dirty="0"/>
              <a:t> </a:t>
            </a:r>
            <a:r>
              <a:rPr lang="en-US" altLang="zh-TW" dirty="0" err="1"/>
              <a:t>miktex</a:t>
            </a:r>
            <a:r>
              <a:rPr lang="zh-TW" altLang="en-US" dirty="0"/>
              <a:t>，懶就點</a:t>
            </a:r>
            <a:r>
              <a:rPr lang="zh-TW" altLang="en-US" dirty="0">
                <a:hlinkClick r:id="rId4"/>
              </a:rPr>
              <a:t>這個</a:t>
            </a:r>
            <a:r>
              <a:rPr lang="zh-TW" altLang="en-US" dirty="0"/>
              <a:t>或</a:t>
            </a:r>
            <a:r>
              <a:rPr lang="zh-TW" altLang="en-US" dirty="0">
                <a:hlinkClick r:id="rId5"/>
              </a:rPr>
              <a:t>這個</a:t>
            </a:r>
            <a:r>
              <a:rPr lang="zh-TW" altLang="en-US" dirty="0"/>
              <a:t>，會直接下載，安裝過程按下一步到底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Windows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</a:t>
            </a:r>
            <a:r>
              <a:rPr lang="zh-TW" altLang="en-US" dirty="0">
                <a:solidFill>
                  <a:schemeClr val="tx1"/>
                </a:solidFill>
              </a:rPr>
              <a:t>之後右鍵「以系統管理員身份執行」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如果沒有蹦出畫面，那代表背景就會</a:t>
            </a:r>
            <a:r>
              <a:rPr lang="en-US" altLang="zh-TW" dirty="0">
                <a:solidFill>
                  <a:schemeClr val="tx1"/>
                </a:solidFill>
              </a:rPr>
              <a:t>run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，此時</a:t>
            </a:r>
            <a:r>
              <a:rPr lang="en-US" altLang="zh-TW" dirty="0">
                <a:solidFill>
                  <a:schemeClr val="tx1"/>
                </a:solidFill>
              </a:rPr>
              <a:t>Windows</a:t>
            </a:r>
            <a:r>
              <a:rPr lang="zh-TW" altLang="en-US" dirty="0">
                <a:solidFill>
                  <a:schemeClr val="tx1"/>
                </a:solidFill>
              </a:rPr>
              <a:t>右下方工具列找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icon</a:t>
            </a:r>
            <a:r>
              <a:rPr lang="zh-TW" altLang="en-US" dirty="0">
                <a:solidFill>
                  <a:schemeClr val="tx1"/>
                </a:solidFill>
              </a:rPr>
              <a:t>重新點開（</a:t>
            </a:r>
            <a:r>
              <a:rPr lang="en-US" altLang="zh-TW" dirty="0">
                <a:solidFill>
                  <a:schemeClr val="tx1"/>
                </a:solidFill>
              </a:rPr>
              <a:t>icon</a:t>
            </a:r>
            <a:r>
              <a:rPr lang="zh-TW" altLang="en-US" dirty="0">
                <a:solidFill>
                  <a:schemeClr val="tx1"/>
                </a:solidFill>
              </a:rPr>
              <a:t>為下圖的右下角）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第一次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console&gt;package</a:t>
            </a:r>
            <a:r>
              <a:rPr lang="zh-TW" altLang="en-US" dirty="0">
                <a:solidFill>
                  <a:schemeClr val="tx1"/>
                </a:solidFill>
              </a:rPr>
              <a:t>需要加載，等個一分鐘應該就會好了，之後點</a:t>
            </a:r>
            <a:r>
              <a:rPr lang="en-US" altLang="zh-TW" dirty="0">
                <a:solidFill>
                  <a:schemeClr val="tx1"/>
                </a:solidFill>
              </a:rPr>
              <a:t>package&gt;</a:t>
            </a:r>
            <a:r>
              <a:rPr lang="zh-TW" altLang="en-US" dirty="0">
                <a:solidFill>
                  <a:schemeClr val="tx1"/>
                </a:solidFill>
              </a:rPr>
              <a:t>對話框搜尋</a:t>
            </a:r>
            <a:r>
              <a:rPr lang="en-US" altLang="zh-TW" dirty="0" err="1">
                <a:solidFill>
                  <a:schemeClr val="tx1"/>
                </a:solidFill>
              </a:rPr>
              <a:t>xecjk</a:t>
            </a:r>
            <a:r>
              <a:rPr lang="zh-TW" altLang="en-US" dirty="0">
                <a:solidFill>
                  <a:schemeClr val="tx1"/>
                </a:solidFill>
              </a:rPr>
              <a:t>之後安裝他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071B12-E415-42DF-91D9-A50B5C4D3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9" y="3576629"/>
            <a:ext cx="114316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打開之前被你解壓縮的資料夾內部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把副擋名打開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en-US" altLang="zh-TW" dirty="0" err="1">
                <a:solidFill>
                  <a:schemeClr val="tx1"/>
                </a:solidFill>
              </a:rPr>
              <a:t>texwork</a:t>
            </a:r>
            <a:r>
              <a:rPr lang="zh-TW" altLang="en-US" dirty="0">
                <a:solidFill>
                  <a:schemeClr val="tx1"/>
                </a:solidFill>
              </a:rPr>
              <a:t>打開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會出現一個一左一右的畫面，左邊是</a:t>
            </a:r>
            <a:r>
              <a:rPr lang="en-US" altLang="zh-TW" dirty="0">
                <a:solidFill>
                  <a:schemeClr val="tx1"/>
                </a:solidFill>
              </a:rPr>
              <a:t>script</a:t>
            </a:r>
            <a:r>
              <a:rPr lang="zh-TW" altLang="en-US" dirty="0">
                <a:solidFill>
                  <a:schemeClr val="tx1"/>
                </a:solidFill>
              </a:rPr>
              <a:t>，右邊是目前的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選擇</a:t>
            </a:r>
            <a:r>
              <a:rPr lang="en-US" altLang="zh-TW" dirty="0" err="1">
                <a:solidFill>
                  <a:schemeClr val="tx1"/>
                </a:solidFill>
              </a:rPr>
              <a:t>Xelatex</a:t>
            </a:r>
            <a:r>
              <a:rPr lang="zh-TW" altLang="en-US" dirty="0">
                <a:solidFill>
                  <a:schemeClr val="tx1"/>
                </a:solidFill>
              </a:rPr>
              <a:t>，然後播放，過程中可能會出現彈跳視窗要你裝就裝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完事右邊會出現新的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，檢查一下出來的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  <a:r>
              <a:rPr lang="zh-TW" altLang="en-US" dirty="0">
                <a:solidFill>
                  <a:schemeClr val="tx1"/>
                </a:solidFill>
              </a:rPr>
              <a:t>右上角是不是今天日期。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有時候會出現跑出來的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沒有目錄的情形，重跑就好。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08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1151</Words>
  <Application>Microsoft Office PowerPoint</Application>
  <PresentationFormat>如螢幕大小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Proxima Nova</vt:lpstr>
      <vt:lpstr>Arial</vt:lpstr>
      <vt:lpstr>微軟正黑體</vt:lpstr>
      <vt:lpstr>Times New Roman</vt:lpstr>
      <vt:lpstr>Spearmint</vt:lpstr>
      <vt:lpstr>Codebook / git tutorial </vt:lpstr>
      <vt:lpstr>課前廢話</vt:lpstr>
      <vt:lpstr>課前廢話</vt:lpstr>
      <vt:lpstr>Codebook making</vt:lpstr>
      <vt:lpstr>Codebook intro</vt:lpstr>
      <vt:lpstr>Codebook intro</vt:lpstr>
      <vt:lpstr>Codebook making</vt:lpstr>
      <vt:lpstr>Codebook making(Miktex)</vt:lpstr>
      <vt:lpstr>Codebook making</vt:lpstr>
      <vt:lpstr>Codebook editing</vt:lpstr>
      <vt:lpstr>Git basic usage</vt:lpstr>
      <vt:lpstr>Git and Github intro</vt:lpstr>
      <vt:lpstr>Download git and generate SSH key</vt:lpstr>
      <vt:lpstr>Download git and generate SSH key(續)</vt:lpstr>
      <vt:lpstr>Git basic intro</vt:lpstr>
      <vt:lpstr>Git basic intro(續)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terry</cp:lastModifiedBy>
  <cp:revision>61</cp:revision>
  <dcterms:modified xsi:type="dcterms:W3CDTF">2021-10-02T16:40:58Z</dcterms:modified>
</cp:coreProperties>
</file>